
<file path=[Content_Types].xml><?xml version="1.0" encoding="utf-8"?>
<Types xmlns="http://schemas.openxmlformats.org/package/2006/content-types">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53" r:id="rId1"/>
    <p:sldMasterId id="2147484374" r:id="rId2"/>
  </p:sldMasterIdLst>
  <p:notesMasterIdLst>
    <p:notesMasterId r:id="rId325"/>
  </p:notesMasterIdLst>
  <p:handoutMasterIdLst>
    <p:handoutMasterId r:id="rId326"/>
  </p:handoutMasterIdLst>
  <p:sldIdLst>
    <p:sldId id="320" r:id="rId3"/>
    <p:sldId id="752" r:id="rId4"/>
    <p:sldId id="753" r:id="rId5"/>
    <p:sldId id="1538" r:id="rId6"/>
    <p:sldId id="1539" r:id="rId7"/>
    <p:sldId id="1540" r:id="rId8"/>
    <p:sldId id="1541" r:id="rId9"/>
    <p:sldId id="1542" r:id="rId10"/>
    <p:sldId id="1783" r:id="rId11"/>
    <p:sldId id="1782" r:id="rId12"/>
    <p:sldId id="1784" r:id="rId13"/>
    <p:sldId id="2435" r:id="rId14"/>
    <p:sldId id="2462" r:id="rId15"/>
    <p:sldId id="2469" r:id="rId16"/>
    <p:sldId id="2468" r:id="rId17"/>
    <p:sldId id="1675" r:id="rId18"/>
    <p:sldId id="1742" r:id="rId19"/>
    <p:sldId id="1672" r:id="rId20"/>
    <p:sldId id="1673" r:id="rId21"/>
    <p:sldId id="1674" r:id="rId22"/>
    <p:sldId id="1676" r:id="rId23"/>
    <p:sldId id="1677" r:id="rId24"/>
    <p:sldId id="1678" r:id="rId25"/>
    <p:sldId id="1679" r:id="rId26"/>
    <p:sldId id="1680" r:id="rId27"/>
    <p:sldId id="1681" r:id="rId28"/>
    <p:sldId id="1682" r:id="rId29"/>
    <p:sldId id="1683" r:id="rId30"/>
    <p:sldId id="1684" r:id="rId31"/>
    <p:sldId id="1685" r:id="rId32"/>
    <p:sldId id="1686" r:id="rId33"/>
    <p:sldId id="1687" r:id="rId34"/>
    <p:sldId id="1689" r:id="rId35"/>
    <p:sldId id="1690" r:id="rId36"/>
    <p:sldId id="1691" r:id="rId37"/>
    <p:sldId id="1693" r:id="rId38"/>
    <p:sldId id="1694" r:id="rId39"/>
    <p:sldId id="1695" r:id="rId40"/>
    <p:sldId id="1696" r:id="rId41"/>
    <p:sldId id="1699" r:id="rId42"/>
    <p:sldId id="1700" r:id="rId43"/>
    <p:sldId id="1701" r:id="rId44"/>
    <p:sldId id="1702" r:id="rId45"/>
    <p:sldId id="1704" r:id="rId46"/>
    <p:sldId id="1705" r:id="rId47"/>
    <p:sldId id="1706" r:id="rId48"/>
    <p:sldId id="1707" r:id="rId49"/>
    <p:sldId id="1709" r:id="rId50"/>
    <p:sldId id="1710" r:id="rId51"/>
    <p:sldId id="1743" r:id="rId52"/>
    <p:sldId id="1712" r:id="rId53"/>
    <p:sldId id="1717" r:id="rId54"/>
    <p:sldId id="1718" r:id="rId55"/>
    <p:sldId id="1722" r:id="rId56"/>
    <p:sldId id="1745" r:id="rId57"/>
    <p:sldId id="1723" r:id="rId58"/>
    <p:sldId id="1744" r:id="rId59"/>
    <p:sldId id="1725" r:id="rId60"/>
    <p:sldId id="1721" r:id="rId61"/>
    <p:sldId id="1720" r:id="rId62"/>
    <p:sldId id="1726" r:id="rId63"/>
    <p:sldId id="1727" r:id="rId64"/>
    <p:sldId id="1728" r:id="rId65"/>
    <p:sldId id="1729" r:id="rId66"/>
    <p:sldId id="1730" r:id="rId67"/>
    <p:sldId id="1731" r:id="rId68"/>
    <p:sldId id="1732" r:id="rId69"/>
    <p:sldId id="1733" r:id="rId70"/>
    <p:sldId id="1734" r:id="rId71"/>
    <p:sldId id="1735" r:id="rId72"/>
    <p:sldId id="1736" r:id="rId73"/>
    <p:sldId id="1737" r:id="rId74"/>
    <p:sldId id="1738" r:id="rId75"/>
    <p:sldId id="1739" r:id="rId76"/>
    <p:sldId id="1746" r:id="rId77"/>
    <p:sldId id="1748" r:id="rId78"/>
    <p:sldId id="1749" r:id="rId79"/>
    <p:sldId id="1750" r:id="rId80"/>
    <p:sldId id="1793" r:id="rId81"/>
    <p:sldId id="1794" r:id="rId82"/>
    <p:sldId id="1751" r:id="rId83"/>
    <p:sldId id="1605" r:id="rId84"/>
    <p:sldId id="1602" r:id="rId85"/>
    <p:sldId id="1604" r:id="rId86"/>
    <p:sldId id="811" r:id="rId87"/>
    <p:sldId id="809" r:id="rId88"/>
    <p:sldId id="1485" r:id="rId89"/>
    <p:sldId id="1487" r:id="rId90"/>
    <p:sldId id="1486" r:id="rId91"/>
    <p:sldId id="812" r:id="rId92"/>
    <p:sldId id="813" r:id="rId93"/>
    <p:sldId id="1484" r:id="rId94"/>
    <p:sldId id="814" r:id="rId95"/>
    <p:sldId id="803" r:id="rId96"/>
    <p:sldId id="804" r:id="rId97"/>
    <p:sldId id="808" r:id="rId98"/>
    <p:sldId id="2544" r:id="rId99"/>
    <p:sldId id="2559" r:id="rId100"/>
    <p:sldId id="2499" r:id="rId101"/>
    <p:sldId id="2546" r:id="rId102"/>
    <p:sldId id="2551" r:id="rId103"/>
    <p:sldId id="2545" r:id="rId104"/>
    <p:sldId id="2547" r:id="rId105"/>
    <p:sldId id="2552" r:id="rId106"/>
    <p:sldId id="2550" r:id="rId107"/>
    <p:sldId id="2553" r:id="rId108"/>
    <p:sldId id="2554" r:id="rId109"/>
    <p:sldId id="2549" r:id="rId110"/>
    <p:sldId id="2555" r:id="rId111"/>
    <p:sldId id="2556" r:id="rId112"/>
    <p:sldId id="2557" r:id="rId113"/>
    <p:sldId id="2558" r:id="rId114"/>
    <p:sldId id="2438" r:id="rId115"/>
    <p:sldId id="2439" r:id="rId116"/>
    <p:sldId id="2472" r:id="rId117"/>
    <p:sldId id="2500" r:id="rId118"/>
    <p:sldId id="2501" r:id="rId119"/>
    <p:sldId id="2464" r:id="rId120"/>
    <p:sldId id="2473" r:id="rId121"/>
    <p:sldId id="2456" r:id="rId122"/>
    <p:sldId id="2470" r:id="rId123"/>
    <p:sldId id="2471" r:id="rId124"/>
    <p:sldId id="2455" r:id="rId125"/>
    <p:sldId id="2461" r:id="rId126"/>
    <p:sldId id="2441" r:id="rId127"/>
    <p:sldId id="2442" r:id="rId128"/>
    <p:sldId id="2450" r:id="rId129"/>
    <p:sldId id="2451" r:id="rId130"/>
    <p:sldId id="2452" r:id="rId131"/>
    <p:sldId id="2453" r:id="rId132"/>
    <p:sldId id="2454" r:id="rId133"/>
    <p:sldId id="2525" r:id="rId134"/>
    <p:sldId id="2509" r:id="rId135"/>
    <p:sldId id="2511" r:id="rId136"/>
    <p:sldId id="2503" r:id="rId137"/>
    <p:sldId id="2518" r:id="rId138"/>
    <p:sldId id="2504" r:id="rId139"/>
    <p:sldId id="2512" r:id="rId140"/>
    <p:sldId id="2517" r:id="rId141"/>
    <p:sldId id="2513" r:id="rId142"/>
    <p:sldId id="2515" r:id="rId143"/>
    <p:sldId id="2516" r:id="rId144"/>
    <p:sldId id="2521" r:id="rId145"/>
    <p:sldId id="2522" r:id="rId146"/>
    <p:sldId id="2519" r:id="rId147"/>
    <p:sldId id="2523" r:id="rId148"/>
    <p:sldId id="2524" r:id="rId149"/>
    <p:sldId id="2520" r:id="rId150"/>
    <p:sldId id="2526" r:id="rId151"/>
    <p:sldId id="2528" r:id="rId152"/>
    <p:sldId id="2529" r:id="rId153"/>
    <p:sldId id="1828" r:id="rId154"/>
    <p:sldId id="1829" r:id="rId155"/>
    <p:sldId id="1832" r:id="rId156"/>
    <p:sldId id="1830" r:id="rId157"/>
    <p:sldId id="1831" r:id="rId158"/>
    <p:sldId id="2530" r:id="rId159"/>
    <p:sldId id="2531" r:id="rId160"/>
    <p:sldId id="2532" r:id="rId161"/>
    <p:sldId id="2533" r:id="rId162"/>
    <p:sldId id="2535" r:id="rId163"/>
    <p:sldId id="2536" r:id="rId164"/>
    <p:sldId id="2537" r:id="rId165"/>
    <p:sldId id="2538" r:id="rId166"/>
    <p:sldId id="2539" r:id="rId167"/>
    <p:sldId id="2541" r:id="rId168"/>
    <p:sldId id="2542" r:id="rId169"/>
    <p:sldId id="2494" r:id="rId170"/>
    <p:sldId id="2482" r:id="rId171"/>
    <p:sldId id="2487" r:id="rId172"/>
    <p:sldId id="2485" r:id="rId173"/>
    <p:sldId id="2486" r:id="rId174"/>
    <p:sldId id="2478" r:id="rId175"/>
    <p:sldId id="2477" r:id="rId176"/>
    <p:sldId id="2476" r:id="rId177"/>
    <p:sldId id="2488" r:id="rId178"/>
    <p:sldId id="2479" r:id="rId179"/>
    <p:sldId id="2480" r:id="rId180"/>
    <p:sldId id="2481" r:id="rId181"/>
    <p:sldId id="2489" r:id="rId182"/>
    <p:sldId id="2490" r:id="rId183"/>
    <p:sldId id="2493" r:id="rId184"/>
    <p:sldId id="2491" r:id="rId185"/>
    <p:sldId id="2492" r:id="rId186"/>
    <p:sldId id="2495" r:id="rId187"/>
    <p:sldId id="2496" r:id="rId188"/>
    <p:sldId id="2497" r:id="rId189"/>
    <p:sldId id="2498" r:id="rId190"/>
    <p:sldId id="1820" r:id="rId191"/>
    <p:sldId id="2415" r:id="rId192"/>
    <p:sldId id="2389" r:id="rId193"/>
    <p:sldId id="2543" r:id="rId194"/>
    <p:sldId id="1413" r:id="rId195"/>
    <p:sldId id="1482" r:id="rId196"/>
    <p:sldId id="1408" r:id="rId197"/>
    <p:sldId id="1422" r:id="rId198"/>
    <p:sldId id="1417" r:id="rId199"/>
    <p:sldId id="1414" r:id="rId200"/>
    <p:sldId id="1415" r:id="rId201"/>
    <p:sldId id="1483" r:id="rId202"/>
    <p:sldId id="822" r:id="rId203"/>
    <p:sldId id="2250" r:id="rId204"/>
    <p:sldId id="834" r:id="rId205"/>
    <p:sldId id="827" r:id="rId206"/>
    <p:sldId id="832" r:id="rId207"/>
    <p:sldId id="831" r:id="rId208"/>
    <p:sldId id="830" r:id="rId209"/>
    <p:sldId id="829" r:id="rId210"/>
    <p:sldId id="833" r:id="rId211"/>
    <p:sldId id="839" r:id="rId212"/>
    <p:sldId id="842" r:id="rId213"/>
    <p:sldId id="843" r:id="rId214"/>
    <p:sldId id="840" r:id="rId215"/>
    <p:sldId id="826" r:id="rId216"/>
    <p:sldId id="841" r:id="rId217"/>
    <p:sldId id="825" r:id="rId218"/>
    <p:sldId id="844" r:id="rId219"/>
    <p:sldId id="845" r:id="rId220"/>
    <p:sldId id="847" r:id="rId221"/>
    <p:sldId id="848" r:id="rId222"/>
    <p:sldId id="854" r:id="rId223"/>
    <p:sldId id="850" r:id="rId224"/>
    <p:sldId id="853" r:id="rId225"/>
    <p:sldId id="852" r:id="rId226"/>
    <p:sldId id="1606" r:id="rId227"/>
    <p:sldId id="1614" r:id="rId228"/>
    <p:sldId id="1617" r:id="rId229"/>
    <p:sldId id="1618" r:id="rId230"/>
    <p:sldId id="1615" r:id="rId231"/>
    <p:sldId id="1616" r:id="rId232"/>
    <p:sldId id="1619" r:id="rId233"/>
    <p:sldId id="1620" r:id="rId234"/>
    <p:sldId id="1621" r:id="rId235"/>
    <p:sldId id="1622" r:id="rId236"/>
    <p:sldId id="1623" r:id="rId237"/>
    <p:sldId id="1624" r:id="rId238"/>
    <p:sldId id="1626" r:id="rId239"/>
    <p:sldId id="1627" r:id="rId240"/>
    <p:sldId id="1628" r:id="rId241"/>
    <p:sldId id="1629" r:id="rId242"/>
    <p:sldId id="1630" r:id="rId243"/>
    <p:sldId id="1631" r:id="rId244"/>
    <p:sldId id="1632" r:id="rId245"/>
    <p:sldId id="1633" r:id="rId246"/>
    <p:sldId id="1634" r:id="rId247"/>
    <p:sldId id="1635" r:id="rId248"/>
    <p:sldId id="1636" r:id="rId249"/>
    <p:sldId id="1637" r:id="rId250"/>
    <p:sldId id="2465" r:id="rId251"/>
    <p:sldId id="2466" r:id="rId252"/>
    <p:sldId id="1789" r:id="rId253"/>
    <p:sldId id="1790" r:id="rId254"/>
    <p:sldId id="2467" r:id="rId255"/>
    <p:sldId id="1791" r:id="rId256"/>
    <p:sldId id="1795" r:id="rId257"/>
    <p:sldId id="1797" r:id="rId258"/>
    <p:sldId id="1799" r:id="rId259"/>
    <p:sldId id="1798" r:id="rId260"/>
    <p:sldId id="1800" r:id="rId261"/>
    <p:sldId id="1801" r:id="rId262"/>
    <p:sldId id="1802" r:id="rId263"/>
    <p:sldId id="1523" r:id="rId264"/>
    <p:sldId id="1522" r:id="rId265"/>
    <p:sldId id="1524" r:id="rId266"/>
    <p:sldId id="1525" r:id="rId267"/>
    <p:sldId id="1526" r:id="rId268"/>
    <p:sldId id="1529" r:id="rId269"/>
    <p:sldId id="1530" r:id="rId270"/>
    <p:sldId id="1531" r:id="rId271"/>
    <p:sldId id="1528" r:id="rId272"/>
    <p:sldId id="1527" r:id="rId273"/>
    <p:sldId id="1561" r:id="rId274"/>
    <p:sldId id="1562" r:id="rId275"/>
    <p:sldId id="1563" r:id="rId276"/>
    <p:sldId id="1564" r:id="rId277"/>
    <p:sldId id="1565" r:id="rId278"/>
    <p:sldId id="759" r:id="rId279"/>
    <p:sldId id="760" r:id="rId280"/>
    <p:sldId id="1566" r:id="rId281"/>
    <p:sldId id="762" r:id="rId282"/>
    <p:sldId id="1590" r:id="rId283"/>
    <p:sldId id="1591" r:id="rId284"/>
    <p:sldId id="763" r:id="rId285"/>
    <p:sldId id="772" r:id="rId286"/>
    <p:sldId id="773" r:id="rId287"/>
    <p:sldId id="764" r:id="rId288"/>
    <p:sldId id="765" r:id="rId289"/>
    <p:sldId id="766" r:id="rId290"/>
    <p:sldId id="767" r:id="rId291"/>
    <p:sldId id="798" r:id="rId292"/>
    <p:sldId id="769" r:id="rId293"/>
    <p:sldId id="774" r:id="rId294"/>
    <p:sldId id="1567" r:id="rId295"/>
    <p:sldId id="775" r:id="rId296"/>
    <p:sldId id="1588" r:id="rId297"/>
    <p:sldId id="1589" r:id="rId298"/>
    <p:sldId id="1576" r:id="rId299"/>
    <p:sldId id="1578" r:id="rId300"/>
    <p:sldId id="1581" r:id="rId301"/>
    <p:sldId id="1582" r:id="rId302"/>
    <p:sldId id="1593" r:id="rId303"/>
    <p:sldId id="1580" r:id="rId304"/>
    <p:sldId id="1583" r:id="rId305"/>
    <p:sldId id="1579" r:id="rId306"/>
    <p:sldId id="1584" r:id="rId307"/>
    <p:sldId id="1592" r:id="rId308"/>
    <p:sldId id="1587" r:id="rId309"/>
    <p:sldId id="783" r:id="rId310"/>
    <p:sldId id="1586" r:id="rId311"/>
    <p:sldId id="1585" r:id="rId312"/>
    <p:sldId id="784" r:id="rId313"/>
    <p:sldId id="785" r:id="rId314"/>
    <p:sldId id="786" r:id="rId315"/>
    <p:sldId id="787" r:id="rId316"/>
    <p:sldId id="788" r:id="rId317"/>
    <p:sldId id="789" r:id="rId318"/>
    <p:sldId id="790" r:id="rId319"/>
    <p:sldId id="791" r:id="rId320"/>
    <p:sldId id="1521" r:id="rId321"/>
    <p:sldId id="793" r:id="rId322"/>
    <p:sldId id="750" r:id="rId323"/>
    <p:sldId id="751" r:id="rId324"/>
  </p:sldIdLst>
  <p:sldSz cx="10972800" cy="6858000"/>
  <p:notesSz cx="6858000" cy="9144000"/>
  <p:defaultTextStyle>
    <a:defPPr>
      <a:defRPr lang="en-US"/>
    </a:defPPr>
    <a:lvl1pPr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1pPr>
    <a:lvl2pPr marL="457200"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2pPr>
    <a:lvl3pPr marL="914400"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3pPr>
    <a:lvl4pPr marL="1371600"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4pPr>
    <a:lvl5pPr marL="1828800" algn="l" rtl="0" eaLnBrk="0" fontAlgn="base" hangingPunct="0">
      <a:spcBef>
        <a:spcPct val="0"/>
      </a:spcBef>
      <a:spcAft>
        <a:spcPct val="0"/>
      </a:spcAft>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5pPr>
    <a:lvl6pPr marL="2286000" algn="l" defTabSz="914400" rtl="0" eaLnBrk="1" latinLnBrk="0" hangingPunct="1">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6pPr>
    <a:lvl7pPr marL="2743200" algn="l" defTabSz="914400" rtl="0" eaLnBrk="1" latinLnBrk="0" hangingPunct="1">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7pPr>
    <a:lvl8pPr marL="3200400" algn="l" defTabSz="914400" rtl="0" eaLnBrk="1" latinLnBrk="0" hangingPunct="1">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8pPr>
    <a:lvl9pPr marL="3657600" algn="l" defTabSz="914400" rtl="0" eaLnBrk="1" latinLnBrk="0" hangingPunct="1">
      <a:defRPr sz="1400" kern="1200">
        <a:solidFill>
          <a:srgbClr val="000000"/>
        </a:solidFill>
        <a:latin typeface="Arial" panose="020B0604020202020204" pitchFamily="34" charset="0"/>
        <a:ea typeface="ＭＳ Ｐゴシック" panose="020B0600070205080204" pitchFamily="34" charset="-128"/>
        <a:cs typeface="+mn-cs"/>
        <a:sym typeface="Arial" panose="020B0604020202020204" pitchFamily="34" charset="0"/>
      </a:defRPr>
    </a:lvl9pPr>
  </p:defaultTextStyle>
  <p:extLst>
    <p:ext uri="{EFAFB233-063F-42B5-8137-9DF3F51BA10A}">
      <p15:sldGuideLst xmlns:p15="http://schemas.microsoft.com/office/powerpoint/2012/main">
        <p15:guide id="1" orient="horz" pos="2160" userDrawn="1">
          <p15:clr>
            <a:srgbClr val="A4A3A4"/>
          </p15:clr>
        </p15:guide>
        <p15:guide id="2" pos="3456" userDrawn="1">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FC22031D-A40D-4086-AD69-7D5E5AB777CB}">
  <a:tblStyle styleId="{FC22031D-A40D-4086-AD69-7D5E5AB777CB}" styleName="Table_0">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1D2F7AB2-BC7B-468A-9CC1-970F713D4D76}" styleName="Table_1">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FCEF883C-00A5-4843-8180-84878BEE1603}" styleName="Table_2">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B00DBDDE-42F2-45BE-8866-F838762412DF}" styleName="Table_3">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2C99F272-9C50-45C3-9211-D09D8188DF12}" styleName="Table_4">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A96609C2-C5B6-42D7-8718-F9738F4F23CA}" styleName="Table_5">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0354CFBE-1919-40AF-B82A-2B55E713748D}" styleName="Table_6">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D26D4584-A406-409B-88FF-461274251299}" styleName="Table_7">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1547C39E-A333-4708-8301-BFD32B18792F}" styleName="Table_8">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 styleId="{604739EC-AA9E-4263-981E-7B04803A124F}" styleName="Table_9">
    <a:wholeTbl>
      <a:tcStyle>
        <a:tcBdr>
          <a:left>
            <a:ln w="9525" cap="flat">
              <a:solidFill>
                <a:srgbClr val="000000"/>
              </a:solidFill>
              <a:prstDash val="solid"/>
              <a:round/>
              <a:headEnd type="none" w="med" len="med"/>
              <a:tailEnd type="none" w="med" len="med"/>
            </a:ln>
          </a:left>
          <a:right>
            <a:ln w="9525" cap="flat">
              <a:solidFill>
                <a:srgbClr val="000000"/>
              </a:solidFill>
              <a:prstDash val="solid"/>
              <a:round/>
              <a:headEnd type="none" w="med" len="med"/>
              <a:tailEnd type="none" w="med" len="med"/>
            </a:ln>
          </a:right>
          <a:top>
            <a:ln w="9525" cap="flat">
              <a:solidFill>
                <a:srgbClr val="000000"/>
              </a:solidFill>
              <a:prstDash val="solid"/>
              <a:round/>
              <a:headEnd type="none" w="med" len="med"/>
              <a:tailEnd type="none" w="med" len="med"/>
            </a:ln>
          </a:top>
          <a:bottom>
            <a:ln w="9525" cap="flat">
              <a:solidFill>
                <a:srgbClr val="000000"/>
              </a:solidFill>
              <a:prstDash val="solid"/>
              <a:round/>
              <a:headEnd type="none" w="med" len="med"/>
              <a:tailEnd type="none" w="med" len="med"/>
            </a:ln>
          </a:bottom>
          <a:insideH>
            <a:ln w="9525" cap="flat">
              <a:solidFill>
                <a:srgbClr val="000000"/>
              </a:solidFill>
              <a:prstDash val="solid"/>
              <a:round/>
              <a:headEnd type="none" w="med" len="med"/>
              <a:tailEnd type="none" w="med" len="med"/>
            </a:ln>
          </a:insideH>
          <a:insideV>
            <a:ln w="9525" cap="flat">
              <a:solidFill>
                <a:srgbClr val="000000"/>
              </a:solidFill>
              <a:prstDash val="solid"/>
              <a:round/>
              <a:headEnd type="none" w="med" len="med"/>
              <a:tailEnd type="none" w="med" len="med"/>
            </a:ln>
          </a:insideV>
        </a:tcBdr>
      </a:tcStyle>
    </a:wholeTbl>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18856"/>
    <p:restoredTop sz="94966"/>
  </p:normalViewPr>
  <p:slideViewPr>
    <p:cSldViewPr snapToGrid="0" snapToObjects="1">
      <p:cViewPr varScale="1">
        <p:scale>
          <a:sx n="116" d="100"/>
          <a:sy n="116" d="100"/>
        </p:scale>
        <p:origin x="216" y="304"/>
      </p:cViewPr>
      <p:guideLst>
        <p:guide orient="horz" pos="2160"/>
        <p:guide pos="3456"/>
      </p:guideLst>
    </p:cSldViewPr>
  </p:slideViewPr>
  <p:notesTextViewPr>
    <p:cViewPr>
      <p:scale>
        <a:sx n="100" d="100"/>
        <a:sy n="100" d="100"/>
      </p:scale>
      <p:origin x="0" y="0"/>
    </p:cViewPr>
  </p:notesTextViewPr>
  <p:sorterViewPr>
    <p:cViewPr varScale="1">
      <p:scale>
        <a:sx n="100" d="100"/>
        <a:sy n="100"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15.xml"/><Relationship Id="rId299" Type="http://schemas.openxmlformats.org/officeDocument/2006/relationships/slide" Target="slides/slide297.xml"/><Relationship Id="rId21" Type="http://schemas.openxmlformats.org/officeDocument/2006/relationships/slide" Target="slides/slide19.xml"/><Relationship Id="rId63" Type="http://schemas.openxmlformats.org/officeDocument/2006/relationships/slide" Target="slides/slide61.xml"/><Relationship Id="rId159" Type="http://schemas.openxmlformats.org/officeDocument/2006/relationships/slide" Target="slides/slide157.xml"/><Relationship Id="rId324" Type="http://schemas.openxmlformats.org/officeDocument/2006/relationships/slide" Target="slides/slide322.xml"/><Relationship Id="rId170" Type="http://schemas.openxmlformats.org/officeDocument/2006/relationships/slide" Target="slides/slide168.xml"/><Relationship Id="rId226" Type="http://schemas.openxmlformats.org/officeDocument/2006/relationships/slide" Target="slides/slide224.xml"/><Relationship Id="rId268" Type="http://schemas.openxmlformats.org/officeDocument/2006/relationships/slide" Target="slides/slide266.xml"/><Relationship Id="rId32" Type="http://schemas.openxmlformats.org/officeDocument/2006/relationships/slide" Target="slides/slide30.xml"/><Relationship Id="rId74" Type="http://schemas.openxmlformats.org/officeDocument/2006/relationships/slide" Target="slides/slide72.xml"/><Relationship Id="rId128" Type="http://schemas.openxmlformats.org/officeDocument/2006/relationships/slide" Target="slides/slide126.xml"/><Relationship Id="rId5" Type="http://schemas.openxmlformats.org/officeDocument/2006/relationships/slide" Target="slides/slide3.xml"/><Relationship Id="rId181" Type="http://schemas.openxmlformats.org/officeDocument/2006/relationships/slide" Target="slides/slide179.xml"/><Relationship Id="rId237" Type="http://schemas.openxmlformats.org/officeDocument/2006/relationships/slide" Target="slides/slide235.xml"/><Relationship Id="rId279" Type="http://schemas.openxmlformats.org/officeDocument/2006/relationships/slide" Target="slides/slide277.xml"/><Relationship Id="rId43" Type="http://schemas.openxmlformats.org/officeDocument/2006/relationships/slide" Target="slides/slide41.xml"/><Relationship Id="rId139" Type="http://schemas.openxmlformats.org/officeDocument/2006/relationships/slide" Target="slides/slide137.xml"/><Relationship Id="rId290" Type="http://schemas.openxmlformats.org/officeDocument/2006/relationships/slide" Target="slides/slide288.xml"/><Relationship Id="rId304" Type="http://schemas.openxmlformats.org/officeDocument/2006/relationships/slide" Target="slides/slide302.xml"/><Relationship Id="rId85" Type="http://schemas.openxmlformats.org/officeDocument/2006/relationships/slide" Target="slides/slide83.xml"/><Relationship Id="rId150" Type="http://schemas.openxmlformats.org/officeDocument/2006/relationships/slide" Target="slides/slide148.xml"/><Relationship Id="rId192" Type="http://schemas.openxmlformats.org/officeDocument/2006/relationships/slide" Target="slides/slide190.xml"/><Relationship Id="rId206" Type="http://schemas.openxmlformats.org/officeDocument/2006/relationships/slide" Target="slides/slide204.xml"/><Relationship Id="rId248" Type="http://schemas.openxmlformats.org/officeDocument/2006/relationships/slide" Target="slides/slide246.xml"/><Relationship Id="rId12" Type="http://schemas.openxmlformats.org/officeDocument/2006/relationships/slide" Target="slides/slide10.xml"/><Relationship Id="rId108" Type="http://schemas.openxmlformats.org/officeDocument/2006/relationships/slide" Target="slides/slide106.xml"/><Relationship Id="rId315" Type="http://schemas.openxmlformats.org/officeDocument/2006/relationships/slide" Target="slides/slide313.xml"/><Relationship Id="rId54" Type="http://schemas.openxmlformats.org/officeDocument/2006/relationships/slide" Target="slides/slide52.xml"/><Relationship Id="rId96" Type="http://schemas.openxmlformats.org/officeDocument/2006/relationships/slide" Target="slides/slide94.xml"/><Relationship Id="rId161" Type="http://schemas.openxmlformats.org/officeDocument/2006/relationships/slide" Target="slides/slide159.xml"/><Relationship Id="rId217" Type="http://schemas.openxmlformats.org/officeDocument/2006/relationships/slide" Target="slides/slide215.xml"/><Relationship Id="rId259" Type="http://schemas.openxmlformats.org/officeDocument/2006/relationships/slide" Target="slides/slide257.xml"/><Relationship Id="rId23" Type="http://schemas.openxmlformats.org/officeDocument/2006/relationships/slide" Target="slides/slide21.xml"/><Relationship Id="rId119" Type="http://schemas.openxmlformats.org/officeDocument/2006/relationships/slide" Target="slides/slide117.xml"/><Relationship Id="rId270" Type="http://schemas.openxmlformats.org/officeDocument/2006/relationships/slide" Target="slides/slide268.xml"/><Relationship Id="rId326" Type="http://schemas.openxmlformats.org/officeDocument/2006/relationships/handoutMaster" Target="handoutMasters/handoutMaster1.xml"/><Relationship Id="rId65" Type="http://schemas.openxmlformats.org/officeDocument/2006/relationships/slide" Target="slides/slide63.xml"/><Relationship Id="rId130" Type="http://schemas.openxmlformats.org/officeDocument/2006/relationships/slide" Target="slides/slide128.xml"/><Relationship Id="rId172" Type="http://schemas.openxmlformats.org/officeDocument/2006/relationships/slide" Target="slides/slide170.xml"/><Relationship Id="rId228" Type="http://schemas.openxmlformats.org/officeDocument/2006/relationships/slide" Target="slides/slide226.xml"/><Relationship Id="rId281" Type="http://schemas.openxmlformats.org/officeDocument/2006/relationships/slide" Target="slides/slide279.xml"/><Relationship Id="rId34" Type="http://schemas.openxmlformats.org/officeDocument/2006/relationships/slide" Target="slides/slide32.xml"/><Relationship Id="rId76" Type="http://schemas.openxmlformats.org/officeDocument/2006/relationships/slide" Target="slides/slide74.xml"/><Relationship Id="rId141" Type="http://schemas.openxmlformats.org/officeDocument/2006/relationships/slide" Target="slides/slide139.xml"/><Relationship Id="rId7" Type="http://schemas.openxmlformats.org/officeDocument/2006/relationships/slide" Target="slides/slide5.xml"/><Relationship Id="rId183" Type="http://schemas.openxmlformats.org/officeDocument/2006/relationships/slide" Target="slides/slide181.xml"/><Relationship Id="rId239" Type="http://schemas.openxmlformats.org/officeDocument/2006/relationships/slide" Target="slides/slide237.xml"/><Relationship Id="rId250" Type="http://schemas.openxmlformats.org/officeDocument/2006/relationships/slide" Target="slides/slide248.xml"/><Relationship Id="rId271" Type="http://schemas.openxmlformats.org/officeDocument/2006/relationships/slide" Target="slides/slide269.xml"/><Relationship Id="rId292" Type="http://schemas.openxmlformats.org/officeDocument/2006/relationships/slide" Target="slides/slide290.xml"/><Relationship Id="rId306" Type="http://schemas.openxmlformats.org/officeDocument/2006/relationships/slide" Target="slides/slide304.xml"/><Relationship Id="rId24" Type="http://schemas.openxmlformats.org/officeDocument/2006/relationships/slide" Target="slides/slide22.xml"/><Relationship Id="rId45" Type="http://schemas.openxmlformats.org/officeDocument/2006/relationships/slide" Target="slides/slide43.xml"/><Relationship Id="rId66" Type="http://schemas.openxmlformats.org/officeDocument/2006/relationships/slide" Target="slides/slide64.xml"/><Relationship Id="rId87" Type="http://schemas.openxmlformats.org/officeDocument/2006/relationships/slide" Target="slides/slide85.xml"/><Relationship Id="rId110" Type="http://schemas.openxmlformats.org/officeDocument/2006/relationships/slide" Target="slides/slide108.xml"/><Relationship Id="rId131" Type="http://schemas.openxmlformats.org/officeDocument/2006/relationships/slide" Target="slides/slide129.xml"/><Relationship Id="rId327" Type="http://schemas.openxmlformats.org/officeDocument/2006/relationships/presProps" Target="presProps.xml"/><Relationship Id="rId152" Type="http://schemas.openxmlformats.org/officeDocument/2006/relationships/slide" Target="slides/slide150.xml"/><Relationship Id="rId173" Type="http://schemas.openxmlformats.org/officeDocument/2006/relationships/slide" Target="slides/slide171.xml"/><Relationship Id="rId194" Type="http://schemas.openxmlformats.org/officeDocument/2006/relationships/slide" Target="slides/slide192.xml"/><Relationship Id="rId208" Type="http://schemas.openxmlformats.org/officeDocument/2006/relationships/slide" Target="slides/slide206.xml"/><Relationship Id="rId229" Type="http://schemas.openxmlformats.org/officeDocument/2006/relationships/slide" Target="slides/slide227.xml"/><Relationship Id="rId240" Type="http://schemas.openxmlformats.org/officeDocument/2006/relationships/slide" Target="slides/slide238.xml"/><Relationship Id="rId261" Type="http://schemas.openxmlformats.org/officeDocument/2006/relationships/slide" Target="slides/slide259.xml"/><Relationship Id="rId14" Type="http://schemas.openxmlformats.org/officeDocument/2006/relationships/slide" Target="slides/slide12.xml"/><Relationship Id="rId35" Type="http://schemas.openxmlformats.org/officeDocument/2006/relationships/slide" Target="slides/slide33.xml"/><Relationship Id="rId56" Type="http://schemas.openxmlformats.org/officeDocument/2006/relationships/slide" Target="slides/slide54.xml"/><Relationship Id="rId77" Type="http://schemas.openxmlformats.org/officeDocument/2006/relationships/slide" Target="slides/slide75.xml"/><Relationship Id="rId100" Type="http://schemas.openxmlformats.org/officeDocument/2006/relationships/slide" Target="slides/slide98.xml"/><Relationship Id="rId282" Type="http://schemas.openxmlformats.org/officeDocument/2006/relationships/slide" Target="slides/slide280.xml"/><Relationship Id="rId317" Type="http://schemas.openxmlformats.org/officeDocument/2006/relationships/slide" Target="slides/slide315.xml"/><Relationship Id="rId8" Type="http://schemas.openxmlformats.org/officeDocument/2006/relationships/slide" Target="slides/slide6.xml"/><Relationship Id="rId98" Type="http://schemas.openxmlformats.org/officeDocument/2006/relationships/slide" Target="slides/slide96.xml"/><Relationship Id="rId121" Type="http://schemas.openxmlformats.org/officeDocument/2006/relationships/slide" Target="slides/slide119.xml"/><Relationship Id="rId142" Type="http://schemas.openxmlformats.org/officeDocument/2006/relationships/slide" Target="slides/slide140.xml"/><Relationship Id="rId163" Type="http://schemas.openxmlformats.org/officeDocument/2006/relationships/slide" Target="slides/slide161.xml"/><Relationship Id="rId184" Type="http://schemas.openxmlformats.org/officeDocument/2006/relationships/slide" Target="slides/slide182.xml"/><Relationship Id="rId219" Type="http://schemas.openxmlformats.org/officeDocument/2006/relationships/slide" Target="slides/slide217.xml"/><Relationship Id="rId230" Type="http://schemas.openxmlformats.org/officeDocument/2006/relationships/slide" Target="slides/slide228.xml"/><Relationship Id="rId251" Type="http://schemas.openxmlformats.org/officeDocument/2006/relationships/slide" Target="slides/slide249.xml"/><Relationship Id="rId25" Type="http://schemas.openxmlformats.org/officeDocument/2006/relationships/slide" Target="slides/slide23.xml"/><Relationship Id="rId46" Type="http://schemas.openxmlformats.org/officeDocument/2006/relationships/slide" Target="slides/slide44.xml"/><Relationship Id="rId67" Type="http://schemas.openxmlformats.org/officeDocument/2006/relationships/slide" Target="slides/slide65.xml"/><Relationship Id="rId272" Type="http://schemas.openxmlformats.org/officeDocument/2006/relationships/slide" Target="slides/slide270.xml"/><Relationship Id="rId293" Type="http://schemas.openxmlformats.org/officeDocument/2006/relationships/slide" Target="slides/slide291.xml"/><Relationship Id="rId307" Type="http://schemas.openxmlformats.org/officeDocument/2006/relationships/slide" Target="slides/slide305.xml"/><Relationship Id="rId328" Type="http://schemas.openxmlformats.org/officeDocument/2006/relationships/viewProps" Target="viewProps.xml"/><Relationship Id="rId88" Type="http://schemas.openxmlformats.org/officeDocument/2006/relationships/slide" Target="slides/slide86.xml"/><Relationship Id="rId111" Type="http://schemas.openxmlformats.org/officeDocument/2006/relationships/slide" Target="slides/slide109.xml"/><Relationship Id="rId132" Type="http://schemas.openxmlformats.org/officeDocument/2006/relationships/slide" Target="slides/slide130.xml"/><Relationship Id="rId153" Type="http://schemas.openxmlformats.org/officeDocument/2006/relationships/slide" Target="slides/slide151.xml"/><Relationship Id="rId174" Type="http://schemas.openxmlformats.org/officeDocument/2006/relationships/slide" Target="slides/slide172.xml"/><Relationship Id="rId195" Type="http://schemas.openxmlformats.org/officeDocument/2006/relationships/slide" Target="slides/slide193.xml"/><Relationship Id="rId209" Type="http://schemas.openxmlformats.org/officeDocument/2006/relationships/slide" Target="slides/slide207.xml"/><Relationship Id="rId220" Type="http://schemas.openxmlformats.org/officeDocument/2006/relationships/slide" Target="slides/slide218.xml"/><Relationship Id="rId241" Type="http://schemas.openxmlformats.org/officeDocument/2006/relationships/slide" Target="slides/slide239.xml"/><Relationship Id="rId15" Type="http://schemas.openxmlformats.org/officeDocument/2006/relationships/slide" Target="slides/slide13.xml"/><Relationship Id="rId36" Type="http://schemas.openxmlformats.org/officeDocument/2006/relationships/slide" Target="slides/slide34.xml"/><Relationship Id="rId57" Type="http://schemas.openxmlformats.org/officeDocument/2006/relationships/slide" Target="slides/slide55.xml"/><Relationship Id="rId262" Type="http://schemas.openxmlformats.org/officeDocument/2006/relationships/slide" Target="slides/slide260.xml"/><Relationship Id="rId283" Type="http://schemas.openxmlformats.org/officeDocument/2006/relationships/slide" Target="slides/slide281.xml"/><Relationship Id="rId318" Type="http://schemas.openxmlformats.org/officeDocument/2006/relationships/slide" Target="slides/slide316.xml"/><Relationship Id="rId78" Type="http://schemas.openxmlformats.org/officeDocument/2006/relationships/slide" Target="slides/slide76.xml"/><Relationship Id="rId99" Type="http://schemas.openxmlformats.org/officeDocument/2006/relationships/slide" Target="slides/slide97.xml"/><Relationship Id="rId101" Type="http://schemas.openxmlformats.org/officeDocument/2006/relationships/slide" Target="slides/slide99.xml"/><Relationship Id="rId122" Type="http://schemas.openxmlformats.org/officeDocument/2006/relationships/slide" Target="slides/slide120.xml"/><Relationship Id="rId143" Type="http://schemas.openxmlformats.org/officeDocument/2006/relationships/slide" Target="slides/slide141.xml"/><Relationship Id="rId164" Type="http://schemas.openxmlformats.org/officeDocument/2006/relationships/slide" Target="slides/slide162.xml"/><Relationship Id="rId185" Type="http://schemas.openxmlformats.org/officeDocument/2006/relationships/slide" Target="slides/slide183.xml"/><Relationship Id="rId9" Type="http://schemas.openxmlformats.org/officeDocument/2006/relationships/slide" Target="slides/slide7.xml"/><Relationship Id="rId210" Type="http://schemas.openxmlformats.org/officeDocument/2006/relationships/slide" Target="slides/slide208.xml"/><Relationship Id="rId26" Type="http://schemas.openxmlformats.org/officeDocument/2006/relationships/slide" Target="slides/slide24.xml"/><Relationship Id="rId231" Type="http://schemas.openxmlformats.org/officeDocument/2006/relationships/slide" Target="slides/slide229.xml"/><Relationship Id="rId252" Type="http://schemas.openxmlformats.org/officeDocument/2006/relationships/slide" Target="slides/slide250.xml"/><Relationship Id="rId273" Type="http://schemas.openxmlformats.org/officeDocument/2006/relationships/slide" Target="slides/slide271.xml"/><Relationship Id="rId294" Type="http://schemas.openxmlformats.org/officeDocument/2006/relationships/slide" Target="slides/slide292.xml"/><Relationship Id="rId308" Type="http://schemas.openxmlformats.org/officeDocument/2006/relationships/slide" Target="slides/slide306.xml"/><Relationship Id="rId329" Type="http://schemas.openxmlformats.org/officeDocument/2006/relationships/theme" Target="theme/theme1.xml"/><Relationship Id="rId47" Type="http://schemas.openxmlformats.org/officeDocument/2006/relationships/slide" Target="slides/slide45.xml"/><Relationship Id="rId68" Type="http://schemas.openxmlformats.org/officeDocument/2006/relationships/slide" Target="slides/slide66.xml"/><Relationship Id="rId89" Type="http://schemas.openxmlformats.org/officeDocument/2006/relationships/slide" Target="slides/slide87.xml"/><Relationship Id="rId112" Type="http://schemas.openxmlformats.org/officeDocument/2006/relationships/slide" Target="slides/slide110.xml"/><Relationship Id="rId133" Type="http://schemas.openxmlformats.org/officeDocument/2006/relationships/slide" Target="slides/slide131.xml"/><Relationship Id="rId154" Type="http://schemas.openxmlformats.org/officeDocument/2006/relationships/slide" Target="slides/slide152.xml"/><Relationship Id="rId175" Type="http://schemas.openxmlformats.org/officeDocument/2006/relationships/slide" Target="slides/slide173.xml"/><Relationship Id="rId196" Type="http://schemas.openxmlformats.org/officeDocument/2006/relationships/slide" Target="slides/slide194.xml"/><Relationship Id="rId200" Type="http://schemas.openxmlformats.org/officeDocument/2006/relationships/slide" Target="slides/slide198.xml"/><Relationship Id="rId16" Type="http://schemas.openxmlformats.org/officeDocument/2006/relationships/slide" Target="slides/slide14.xml"/><Relationship Id="rId221" Type="http://schemas.openxmlformats.org/officeDocument/2006/relationships/slide" Target="slides/slide219.xml"/><Relationship Id="rId242" Type="http://schemas.openxmlformats.org/officeDocument/2006/relationships/slide" Target="slides/slide240.xml"/><Relationship Id="rId263" Type="http://schemas.openxmlformats.org/officeDocument/2006/relationships/slide" Target="slides/slide261.xml"/><Relationship Id="rId284" Type="http://schemas.openxmlformats.org/officeDocument/2006/relationships/slide" Target="slides/slide282.xml"/><Relationship Id="rId319" Type="http://schemas.openxmlformats.org/officeDocument/2006/relationships/slide" Target="slides/slide317.xml"/><Relationship Id="rId37" Type="http://schemas.openxmlformats.org/officeDocument/2006/relationships/slide" Target="slides/slide35.xml"/><Relationship Id="rId58" Type="http://schemas.openxmlformats.org/officeDocument/2006/relationships/slide" Target="slides/slide56.xml"/><Relationship Id="rId79" Type="http://schemas.openxmlformats.org/officeDocument/2006/relationships/slide" Target="slides/slide77.xml"/><Relationship Id="rId102" Type="http://schemas.openxmlformats.org/officeDocument/2006/relationships/slide" Target="slides/slide100.xml"/><Relationship Id="rId123" Type="http://schemas.openxmlformats.org/officeDocument/2006/relationships/slide" Target="slides/slide121.xml"/><Relationship Id="rId144" Type="http://schemas.openxmlformats.org/officeDocument/2006/relationships/slide" Target="slides/slide142.xml"/><Relationship Id="rId330" Type="http://schemas.openxmlformats.org/officeDocument/2006/relationships/tableStyles" Target="tableStyles.xml"/><Relationship Id="rId90" Type="http://schemas.openxmlformats.org/officeDocument/2006/relationships/slide" Target="slides/slide88.xml"/><Relationship Id="rId165" Type="http://schemas.openxmlformats.org/officeDocument/2006/relationships/slide" Target="slides/slide163.xml"/><Relationship Id="rId186" Type="http://schemas.openxmlformats.org/officeDocument/2006/relationships/slide" Target="slides/slide184.xml"/><Relationship Id="rId211" Type="http://schemas.openxmlformats.org/officeDocument/2006/relationships/slide" Target="slides/slide209.xml"/><Relationship Id="rId232" Type="http://schemas.openxmlformats.org/officeDocument/2006/relationships/slide" Target="slides/slide230.xml"/><Relationship Id="rId253" Type="http://schemas.openxmlformats.org/officeDocument/2006/relationships/slide" Target="slides/slide251.xml"/><Relationship Id="rId274" Type="http://schemas.openxmlformats.org/officeDocument/2006/relationships/slide" Target="slides/slide272.xml"/><Relationship Id="rId295" Type="http://schemas.openxmlformats.org/officeDocument/2006/relationships/slide" Target="slides/slide293.xml"/><Relationship Id="rId309" Type="http://schemas.openxmlformats.org/officeDocument/2006/relationships/slide" Target="slides/slide307.xml"/><Relationship Id="rId27" Type="http://schemas.openxmlformats.org/officeDocument/2006/relationships/slide" Target="slides/slide25.xml"/><Relationship Id="rId48" Type="http://schemas.openxmlformats.org/officeDocument/2006/relationships/slide" Target="slides/slide46.xml"/><Relationship Id="rId69" Type="http://schemas.openxmlformats.org/officeDocument/2006/relationships/slide" Target="slides/slide67.xml"/><Relationship Id="rId113" Type="http://schemas.openxmlformats.org/officeDocument/2006/relationships/slide" Target="slides/slide111.xml"/><Relationship Id="rId134" Type="http://schemas.openxmlformats.org/officeDocument/2006/relationships/slide" Target="slides/slide132.xml"/><Relationship Id="rId320" Type="http://schemas.openxmlformats.org/officeDocument/2006/relationships/slide" Target="slides/slide318.xml"/><Relationship Id="rId80" Type="http://schemas.openxmlformats.org/officeDocument/2006/relationships/slide" Target="slides/slide78.xml"/><Relationship Id="rId155" Type="http://schemas.openxmlformats.org/officeDocument/2006/relationships/slide" Target="slides/slide153.xml"/><Relationship Id="rId176" Type="http://schemas.openxmlformats.org/officeDocument/2006/relationships/slide" Target="slides/slide174.xml"/><Relationship Id="rId197" Type="http://schemas.openxmlformats.org/officeDocument/2006/relationships/slide" Target="slides/slide195.xml"/><Relationship Id="rId201" Type="http://schemas.openxmlformats.org/officeDocument/2006/relationships/slide" Target="slides/slide199.xml"/><Relationship Id="rId222" Type="http://schemas.openxmlformats.org/officeDocument/2006/relationships/slide" Target="slides/slide220.xml"/><Relationship Id="rId243" Type="http://schemas.openxmlformats.org/officeDocument/2006/relationships/slide" Target="slides/slide241.xml"/><Relationship Id="rId264" Type="http://schemas.openxmlformats.org/officeDocument/2006/relationships/slide" Target="slides/slide262.xml"/><Relationship Id="rId285" Type="http://schemas.openxmlformats.org/officeDocument/2006/relationships/slide" Target="slides/slide283.xml"/><Relationship Id="rId17" Type="http://schemas.openxmlformats.org/officeDocument/2006/relationships/slide" Target="slides/slide15.xml"/><Relationship Id="rId38" Type="http://schemas.openxmlformats.org/officeDocument/2006/relationships/slide" Target="slides/slide36.xml"/><Relationship Id="rId59" Type="http://schemas.openxmlformats.org/officeDocument/2006/relationships/slide" Target="slides/slide57.xml"/><Relationship Id="rId103" Type="http://schemas.openxmlformats.org/officeDocument/2006/relationships/slide" Target="slides/slide101.xml"/><Relationship Id="rId124" Type="http://schemas.openxmlformats.org/officeDocument/2006/relationships/slide" Target="slides/slide122.xml"/><Relationship Id="rId310" Type="http://schemas.openxmlformats.org/officeDocument/2006/relationships/slide" Target="slides/slide308.xml"/><Relationship Id="rId70" Type="http://schemas.openxmlformats.org/officeDocument/2006/relationships/slide" Target="slides/slide68.xml"/><Relationship Id="rId91" Type="http://schemas.openxmlformats.org/officeDocument/2006/relationships/slide" Target="slides/slide89.xml"/><Relationship Id="rId145" Type="http://schemas.openxmlformats.org/officeDocument/2006/relationships/slide" Target="slides/slide143.xml"/><Relationship Id="rId166" Type="http://schemas.openxmlformats.org/officeDocument/2006/relationships/slide" Target="slides/slide164.xml"/><Relationship Id="rId187" Type="http://schemas.openxmlformats.org/officeDocument/2006/relationships/slide" Target="slides/slide185.xml"/><Relationship Id="rId1" Type="http://schemas.openxmlformats.org/officeDocument/2006/relationships/slideMaster" Target="slideMasters/slideMaster1.xml"/><Relationship Id="rId212" Type="http://schemas.openxmlformats.org/officeDocument/2006/relationships/slide" Target="slides/slide210.xml"/><Relationship Id="rId233" Type="http://schemas.openxmlformats.org/officeDocument/2006/relationships/slide" Target="slides/slide231.xml"/><Relationship Id="rId254" Type="http://schemas.openxmlformats.org/officeDocument/2006/relationships/slide" Target="slides/slide252.xml"/><Relationship Id="rId28" Type="http://schemas.openxmlformats.org/officeDocument/2006/relationships/slide" Target="slides/slide26.xml"/><Relationship Id="rId49" Type="http://schemas.openxmlformats.org/officeDocument/2006/relationships/slide" Target="slides/slide47.xml"/><Relationship Id="rId114" Type="http://schemas.openxmlformats.org/officeDocument/2006/relationships/slide" Target="slides/slide112.xml"/><Relationship Id="rId275" Type="http://schemas.openxmlformats.org/officeDocument/2006/relationships/slide" Target="slides/slide273.xml"/><Relationship Id="rId296" Type="http://schemas.openxmlformats.org/officeDocument/2006/relationships/slide" Target="slides/slide294.xml"/><Relationship Id="rId300" Type="http://schemas.openxmlformats.org/officeDocument/2006/relationships/slide" Target="slides/slide298.xml"/><Relationship Id="rId60" Type="http://schemas.openxmlformats.org/officeDocument/2006/relationships/slide" Target="slides/slide58.xml"/><Relationship Id="rId81" Type="http://schemas.openxmlformats.org/officeDocument/2006/relationships/slide" Target="slides/slide79.xml"/><Relationship Id="rId135" Type="http://schemas.openxmlformats.org/officeDocument/2006/relationships/slide" Target="slides/slide133.xml"/><Relationship Id="rId156" Type="http://schemas.openxmlformats.org/officeDocument/2006/relationships/slide" Target="slides/slide154.xml"/><Relationship Id="rId177" Type="http://schemas.openxmlformats.org/officeDocument/2006/relationships/slide" Target="slides/slide175.xml"/><Relationship Id="rId198" Type="http://schemas.openxmlformats.org/officeDocument/2006/relationships/slide" Target="slides/slide196.xml"/><Relationship Id="rId321" Type="http://schemas.openxmlformats.org/officeDocument/2006/relationships/slide" Target="slides/slide319.xml"/><Relationship Id="rId202" Type="http://schemas.openxmlformats.org/officeDocument/2006/relationships/slide" Target="slides/slide200.xml"/><Relationship Id="rId223" Type="http://schemas.openxmlformats.org/officeDocument/2006/relationships/slide" Target="slides/slide221.xml"/><Relationship Id="rId244" Type="http://schemas.openxmlformats.org/officeDocument/2006/relationships/slide" Target="slides/slide242.xml"/><Relationship Id="rId18" Type="http://schemas.openxmlformats.org/officeDocument/2006/relationships/slide" Target="slides/slide16.xml"/><Relationship Id="rId39" Type="http://schemas.openxmlformats.org/officeDocument/2006/relationships/slide" Target="slides/slide37.xml"/><Relationship Id="rId265" Type="http://schemas.openxmlformats.org/officeDocument/2006/relationships/slide" Target="slides/slide263.xml"/><Relationship Id="rId286" Type="http://schemas.openxmlformats.org/officeDocument/2006/relationships/slide" Target="slides/slide284.xml"/><Relationship Id="rId50" Type="http://schemas.openxmlformats.org/officeDocument/2006/relationships/slide" Target="slides/slide48.xml"/><Relationship Id="rId104" Type="http://schemas.openxmlformats.org/officeDocument/2006/relationships/slide" Target="slides/slide102.xml"/><Relationship Id="rId125" Type="http://schemas.openxmlformats.org/officeDocument/2006/relationships/slide" Target="slides/slide123.xml"/><Relationship Id="rId146" Type="http://schemas.openxmlformats.org/officeDocument/2006/relationships/slide" Target="slides/slide144.xml"/><Relationship Id="rId167" Type="http://schemas.openxmlformats.org/officeDocument/2006/relationships/slide" Target="slides/slide165.xml"/><Relationship Id="rId188" Type="http://schemas.openxmlformats.org/officeDocument/2006/relationships/slide" Target="slides/slide186.xml"/><Relationship Id="rId311" Type="http://schemas.openxmlformats.org/officeDocument/2006/relationships/slide" Target="slides/slide309.xml"/><Relationship Id="rId71" Type="http://schemas.openxmlformats.org/officeDocument/2006/relationships/slide" Target="slides/slide69.xml"/><Relationship Id="rId92" Type="http://schemas.openxmlformats.org/officeDocument/2006/relationships/slide" Target="slides/slide90.xml"/><Relationship Id="rId213" Type="http://schemas.openxmlformats.org/officeDocument/2006/relationships/slide" Target="slides/slide211.xml"/><Relationship Id="rId234" Type="http://schemas.openxmlformats.org/officeDocument/2006/relationships/slide" Target="slides/slide232.xml"/><Relationship Id="rId2" Type="http://schemas.openxmlformats.org/officeDocument/2006/relationships/slideMaster" Target="slideMasters/slideMaster2.xml"/><Relationship Id="rId29" Type="http://schemas.openxmlformats.org/officeDocument/2006/relationships/slide" Target="slides/slide27.xml"/><Relationship Id="rId255" Type="http://schemas.openxmlformats.org/officeDocument/2006/relationships/slide" Target="slides/slide253.xml"/><Relationship Id="rId276" Type="http://schemas.openxmlformats.org/officeDocument/2006/relationships/slide" Target="slides/slide274.xml"/><Relationship Id="rId297" Type="http://schemas.openxmlformats.org/officeDocument/2006/relationships/slide" Target="slides/slide295.xml"/><Relationship Id="rId40" Type="http://schemas.openxmlformats.org/officeDocument/2006/relationships/slide" Target="slides/slide38.xml"/><Relationship Id="rId115" Type="http://schemas.openxmlformats.org/officeDocument/2006/relationships/slide" Target="slides/slide113.xml"/><Relationship Id="rId136" Type="http://schemas.openxmlformats.org/officeDocument/2006/relationships/slide" Target="slides/slide134.xml"/><Relationship Id="rId157" Type="http://schemas.openxmlformats.org/officeDocument/2006/relationships/slide" Target="slides/slide155.xml"/><Relationship Id="rId178" Type="http://schemas.openxmlformats.org/officeDocument/2006/relationships/slide" Target="slides/slide176.xml"/><Relationship Id="rId301" Type="http://schemas.openxmlformats.org/officeDocument/2006/relationships/slide" Target="slides/slide299.xml"/><Relationship Id="rId322" Type="http://schemas.openxmlformats.org/officeDocument/2006/relationships/slide" Target="slides/slide320.xml"/><Relationship Id="rId61" Type="http://schemas.openxmlformats.org/officeDocument/2006/relationships/slide" Target="slides/slide59.xml"/><Relationship Id="rId82" Type="http://schemas.openxmlformats.org/officeDocument/2006/relationships/slide" Target="slides/slide80.xml"/><Relationship Id="rId199" Type="http://schemas.openxmlformats.org/officeDocument/2006/relationships/slide" Target="slides/slide197.xml"/><Relationship Id="rId203" Type="http://schemas.openxmlformats.org/officeDocument/2006/relationships/slide" Target="slides/slide201.xml"/><Relationship Id="rId19" Type="http://schemas.openxmlformats.org/officeDocument/2006/relationships/slide" Target="slides/slide17.xml"/><Relationship Id="rId224" Type="http://schemas.openxmlformats.org/officeDocument/2006/relationships/slide" Target="slides/slide222.xml"/><Relationship Id="rId245" Type="http://schemas.openxmlformats.org/officeDocument/2006/relationships/slide" Target="slides/slide243.xml"/><Relationship Id="rId266" Type="http://schemas.openxmlformats.org/officeDocument/2006/relationships/slide" Target="slides/slide264.xml"/><Relationship Id="rId287" Type="http://schemas.openxmlformats.org/officeDocument/2006/relationships/slide" Target="slides/slide285.xml"/><Relationship Id="rId30" Type="http://schemas.openxmlformats.org/officeDocument/2006/relationships/slide" Target="slides/slide28.xml"/><Relationship Id="rId105" Type="http://schemas.openxmlformats.org/officeDocument/2006/relationships/slide" Target="slides/slide103.xml"/><Relationship Id="rId126" Type="http://schemas.openxmlformats.org/officeDocument/2006/relationships/slide" Target="slides/slide124.xml"/><Relationship Id="rId147" Type="http://schemas.openxmlformats.org/officeDocument/2006/relationships/slide" Target="slides/slide145.xml"/><Relationship Id="rId168" Type="http://schemas.openxmlformats.org/officeDocument/2006/relationships/slide" Target="slides/slide166.xml"/><Relationship Id="rId312" Type="http://schemas.openxmlformats.org/officeDocument/2006/relationships/slide" Target="slides/slide310.xml"/><Relationship Id="rId51" Type="http://schemas.openxmlformats.org/officeDocument/2006/relationships/slide" Target="slides/slide49.xml"/><Relationship Id="rId72" Type="http://schemas.openxmlformats.org/officeDocument/2006/relationships/slide" Target="slides/slide70.xml"/><Relationship Id="rId93" Type="http://schemas.openxmlformats.org/officeDocument/2006/relationships/slide" Target="slides/slide91.xml"/><Relationship Id="rId189" Type="http://schemas.openxmlformats.org/officeDocument/2006/relationships/slide" Target="slides/slide187.xml"/><Relationship Id="rId3" Type="http://schemas.openxmlformats.org/officeDocument/2006/relationships/slide" Target="slides/slide1.xml"/><Relationship Id="rId214" Type="http://schemas.openxmlformats.org/officeDocument/2006/relationships/slide" Target="slides/slide212.xml"/><Relationship Id="rId235" Type="http://schemas.openxmlformats.org/officeDocument/2006/relationships/slide" Target="slides/slide233.xml"/><Relationship Id="rId256" Type="http://schemas.openxmlformats.org/officeDocument/2006/relationships/slide" Target="slides/slide254.xml"/><Relationship Id="rId277" Type="http://schemas.openxmlformats.org/officeDocument/2006/relationships/slide" Target="slides/slide275.xml"/><Relationship Id="rId298" Type="http://schemas.openxmlformats.org/officeDocument/2006/relationships/slide" Target="slides/slide296.xml"/><Relationship Id="rId116" Type="http://schemas.openxmlformats.org/officeDocument/2006/relationships/slide" Target="slides/slide114.xml"/><Relationship Id="rId137" Type="http://schemas.openxmlformats.org/officeDocument/2006/relationships/slide" Target="slides/slide135.xml"/><Relationship Id="rId158" Type="http://schemas.openxmlformats.org/officeDocument/2006/relationships/slide" Target="slides/slide156.xml"/><Relationship Id="rId302" Type="http://schemas.openxmlformats.org/officeDocument/2006/relationships/slide" Target="slides/slide300.xml"/><Relationship Id="rId323" Type="http://schemas.openxmlformats.org/officeDocument/2006/relationships/slide" Target="slides/slide321.xml"/><Relationship Id="rId20" Type="http://schemas.openxmlformats.org/officeDocument/2006/relationships/slide" Target="slides/slide18.xml"/><Relationship Id="rId41" Type="http://schemas.openxmlformats.org/officeDocument/2006/relationships/slide" Target="slides/slide39.xml"/><Relationship Id="rId62" Type="http://schemas.openxmlformats.org/officeDocument/2006/relationships/slide" Target="slides/slide60.xml"/><Relationship Id="rId83" Type="http://schemas.openxmlformats.org/officeDocument/2006/relationships/slide" Target="slides/slide81.xml"/><Relationship Id="rId179" Type="http://schemas.openxmlformats.org/officeDocument/2006/relationships/slide" Target="slides/slide177.xml"/><Relationship Id="rId190" Type="http://schemas.openxmlformats.org/officeDocument/2006/relationships/slide" Target="slides/slide188.xml"/><Relationship Id="rId204" Type="http://schemas.openxmlformats.org/officeDocument/2006/relationships/slide" Target="slides/slide202.xml"/><Relationship Id="rId225" Type="http://schemas.openxmlformats.org/officeDocument/2006/relationships/slide" Target="slides/slide223.xml"/><Relationship Id="rId246" Type="http://schemas.openxmlformats.org/officeDocument/2006/relationships/slide" Target="slides/slide244.xml"/><Relationship Id="rId267" Type="http://schemas.openxmlformats.org/officeDocument/2006/relationships/slide" Target="slides/slide265.xml"/><Relationship Id="rId288" Type="http://schemas.openxmlformats.org/officeDocument/2006/relationships/slide" Target="slides/slide286.xml"/><Relationship Id="rId106" Type="http://schemas.openxmlformats.org/officeDocument/2006/relationships/slide" Target="slides/slide104.xml"/><Relationship Id="rId127" Type="http://schemas.openxmlformats.org/officeDocument/2006/relationships/slide" Target="slides/slide125.xml"/><Relationship Id="rId313" Type="http://schemas.openxmlformats.org/officeDocument/2006/relationships/slide" Target="slides/slide311.xml"/><Relationship Id="rId10" Type="http://schemas.openxmlformats.org/officeDocument/2006/relationships/slide" Target="slides/slide8.xml"/><Relationship Id="rId31" Type="http://schemas.openxmlformats.org/officeDocument/2006/relationships/slide" Target="slides/slide29.xml"/><Relationship Id="rId52" Type="http://schemas.openxmlformats.org/officeDocument/2006/relationships/slide" Target="slides/slide50.xml"/><Relationship Id="rId73" Type="http://schemas.openxmlformats.org/officeDocument/2006/relationships/slide" Target="slides/slide71.xml"/><Relationship Id="rId94" Type="http://schemas.openxmlformats.org/officeDocument/2006/relationships/slide" Target="slides/slide92.xml"/><Relationship Id="rId148" Type="http://schemas.openxmlformats.org/officeDocument/2006/relationships/slide" Target="slides/slide146.xml"/><Relationship Id="rId169" Type="http://schemas.openxmlformats.org/officeDocument/2006/relationships/slide" Target="slides/slide167.xml"/><Relationship Id="rId4" Type="http://schemas.openxmlformats.org/officeDocument/2006/relationships/slide" Target="slides/slide2.xml"/><Relationship Id="rId180" Type="http://schemas.openxmlformats.org/officeDocument/2006/relationships/slide" Target="slides/slide178.xml"/><Relationship Id="rId215" Type="http://schemas.openxmlformats.org/officeDocument/2006/relationships/slide" Target="slides/slide213.xml"/><Relationship Id="rId236" Type="http://schemas.openxmlformats.org/officeDocument/2006/relationships/slide" Target="slides/slide234.xml"/><Relationship Id="rId257" Type="http://schemas.openxmlformats.org/officeDocument/2006/relationships/slide" Target="slides/slide255.xml"/><Relationship Id="rId278" Type="http://schemas.openxmlformats.org/officeDocument/2006/relationships/slide" Target="slides/slide276.xml"/><Relationship Id="rId303" Type="http://schemas.openxmlformats.org/officeDocument/2006/relationships/slide" Target="slides/slide301.xml"/><Relationship Id="rId42" Type="http://schemas.openxmlformats.org/officeDocument/2006/relationships/slide" Target="slides/slide40.xml"/><Relationship Id="rId84" Type="http://schemas.openxmlformats.org/officeDocument/2006/relationships/slide" Target="slides/slide82.xml"/><Relationship Id="rId138" Type="http://schemas.openxmlformats.org/officeDocument/2006/relationships/slide" Target="slides/slide136.xml"/><Relationship Id="rId191" Type="http://schemas.openxmlformats.org/officeDocument/2006/relationships/slide" Target="slides/slide189.xml"/><Relationship Id="rId205" Type="http://schemas.openxmlformats.org/officeDocument/2006/relationships/slide" Target="slides/slide203.xml"/><Relationship Id="rId247" Type="http://schemas.openxmlformats.org/officeDocument/2006/relationships/slide" Target="slides/slide245.xml"/><Relationship Id="rId107" Type="http://schemas.openxmlformats.org/officeDocument/2006/relationships/slide" Target="slides/slide105.xml"/><Relationship Id="rId289" Type="http://schemas.openxmlformats.org/officeDocument/2006/relationships/slide" Target="slides/slide287.xml"/><Relationship Id="rId11" Type="http://schemas.openxmlformats.org/officeDocument/2006/relationships/slide" Target="slides/slide9.xml"/><Relationship Id="rId53" Type="http://schemas.openxmlformats.org/officeDocument/2006/relationships/slide" Target="slides/slide51.xml"/><Relationship Id="rId149" Type="http://schemas.openxmlformats.org/officeDocument/2006/relationships/slide" Target="slides/slide147.xml"/><Relationship Id="rId314" Type="http://schemas.openxmlformats.org/officeDocument/2006/relationships/slide" Target="slides/slide312.xml"/><Relationship Id="rId95" Type="http://schemas.openxmlformats.org/officeDocument/2006/relationships/slide" Target="slides/slide93.xml"/><Relationship Id="rId160" Type="http://schemas.openxmlformats.org/officeDocument/2006/relationships/slide" Target="slides/slide158.xml"/><Relationship Id="rId216" Type="http://schemas.openxmlformats.org/officeDocument/2006/relationships/slide" Target="slides/slide214.xml"/><Relationship Id="rId258" Type="http://schemas.openxmlformats.org/officeDocument/2006/relationships/slide" Target="slides/slide256.xml"/><Relationship Id="rId22" Type="http://schemas.openxmlformats.org/officeDocument/2006/relationships/slide" Target="slides/slide20.xml"/><Relationship Id="rId64" Type="http://schemas.openxmlformats.org/officeDocument/2006/relationships/slide" Target="slides/slide62.xml"/><Relationship Id="rId118" Type="http://schemas.openxmlformats.org/officeDocument/2006/relationships/slide" Target="slides/slide116.xml"/><Relationship Id="rId325" Type="http://schemas.openxmlformats.org/officeDocument/2006/relationships/notesMaster" Target="notesMasters/notesMaster1.xml"/><Relationship Id="rId171" Type="http://schemas.openxmlformats.org/officeDocument/2006/relationships/slide" Target="slides/slide169.xml"/><Relationship Id="rId227" Type="http://schemas.openxmlformats.org/officeDocument/2006/relationships/slide" Target="slides/slide225.xml"/><Relationship Id="rId269" Type="http://schemas.openxmlformats.org/officeDocument/2006/relationships/slide" Target="slides/slide267.xml"/><Relationship Id="rId33" Type="http://schemas.openxmlformats.org/officeDocument/2006/relationships/slide" Target="slides/slide31.xml"/><Relationship Id="rId129" Type="http://schemas.openxmlformats.org/officeDocument/2006/relationships/slide" Target="slides/slide127.xml"/><Relationship Id="rId280" Type="http://schemas.openxmlformats.org/officeDocument/2006/relationships/slide" Target="slides/slide278.xml"/><Relationship Id="rId75" Type="http://schemas.openxmlformats.org/officeDocument/2006/relationships/slide" Target="slides/slide73.xml"/><Relationship Id="rId140" Type="http://schemas.openxmlformats.org/officeDocument/2006/relationships/slide" Target="slides/slide138.xml"/><Relationship Id="rId182" Type="http://schemas.openxmlformats.org/officeDocument/2006/relationships/slide" Target="slides/slide180.xml"/><Relationship Id="rId6" Type="http://schemas.openxmlformats.org/officeDocument/2006/relationships/slide" Target="slides/slide4.xml"/><Relationship Id="rId238" Type="http://schemas.openxmlformats.org/officeDocument/2006/relationships/slide" Target="slides/slide236.xml"/><Relationship Id="rId291" Type="http://schemas.openxmlformats.org/officeDocument/2006/relationships/slide" Target="slides/slide289.xml"/><Relationship Id="rId305" Type="http://schemas.openxmlformats.org/officeDocument/2006/relationships/slide" Target="slides/slide303.xml"/><Relationship Id="rId44" Type="http://schemas.openxmlformats.org/officeDocument/2006/relationships/slide" Target="slides/slide42.xml"/><Relationship Id="rId86" Type="http://schemas.openxmlformats.org/officeDocument/2006/relationships/slide" Target="slides/slide84.xml"/><Relationship Id="rId151" Type="http://schemas.openxmlformats.org/officeDocument/2006/relationships/slide" Target="slides/slide149.xml"/><Relationship Id="rId193" Type="http://schemas.openxmlformats.org/officeDocument/2006/relationships/slide" Target="slides/slide191.xml"/><Relationship Id="rId207" Type="http://schemas.openxmlformats.org/officeDocument/2006/relationships/slide" Target="slides/slide205.xml"/><Relationship Id="rId249" Type="http://schemas.openxmlformats.org/officeDocument/2006/relationships/slide" Target="slides/slide247.xml"/><Relationship Id="rId13" Type="http://schemas.openxmlformats.org/officeDocument/2006/relationships/slide" Target="slides/slide11.xml"/><Relationship Id="rId109" Type="http://schemas.openxmlformats.org/officeDocument/2006/relationships/slide" Target="slides/slide107.xml"/><Relationship Id="rId260" Type="http://schemas.openxmlformats.org/officeDocument/2006/relationships/slide" Target="slides/slide258.xml"/><Relationship Id="rId316" Type="http://schemas.openxmlformats.org/officeDocument/2006/relationships/slide" Target="slides/slide314.xml"/><Relationship Id="rId55" Type="http://schemas.openxmlformats.org/officeDocument/2006/relationships/slide" Target="slides/slide53.xml"/><Relationship Id="rId97" Type="http://schemas.openxmlformats.org/officeDocument/2006/relationships/slide" Target="slides/slide95.xml"/><Relationship Id="rId120" Type="http://schemas.openxmlformats.org/officeDocument/2006/relationships/slide" Target="slides/slide118.xml"/><Relationship Id="rId162" Type="http://schemas.openxmlformats.org/officeDocument/2006/relationships/slide" Target="slides/slide160.xml"/><Relationship Id="rId218" Type="http://schemas.openxmlformats.org/officeDocument/2006/relationships/slide" Target="slides/slide21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4.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 name="Header Placeholder 1">
            <a:extLst>
              <a:ext uri="{FF2B5EF4-FFF2-40B4-BE49-F238E27FC236}">
                <a16:creationId xmlns:a16="http://schemas.microsoft.com/office/drawing/2014/main" id="{D4CF0AC9-FAED-E74A-86A1-7E5F49F78516}"/>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eaLnBrk="1" hangingPunct="1">
              <a:defRPr sz="1200">
                <a:latin typeface="Arial" charset="0"/>
                <a:ea typeface="ＭＳ Ｐゴシック" charset="-128"/>
                <a:sym typeface="Arial" charset="0"/>
              </a:defRPr>
            </a:lvl1pPr>
          </a:lstStyle>
          <a:p>
            <a:pPr>
              <a:defRPr/>
            </a:pPr>
            <a:endParaRPr lang="en-US"/>
          </a:p>
        </p:txBody>
      </p:sp>
      <p:sp>
        <p:nvSpPr>
          <p:cNvPr id="3" name="Date Placeholder 2">
            <a:extLst>
              <a:ext uri="{FF2B5EF4-FFF2-40B4-BE49-F238E27FC236}">
                <a16:creationId xmlns:a16="http://schemas.microsoft.com/office/drawing/2014/main" id="{3C0CE6A6-9A48-F349-8AA4-381B189B0F7A}"/>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eaLnBrk="1" hangingPunct="1">
              <a:defRPr sz="1200">
                <a:latin typeface="Arial" charset="0"/>
                <a:ea typeface="ＭＳ Ｐゴシック" charset="-128"/>
                <a:sym typeface="Arial" charset="0"/>
              </a:defRPr>
            </a:lvl1pPr>
          </a:lstStyle>
          <a:p>
            <a:pPr>
              <a:defRPr/>
            </a:pPr>
            <a:fld id="{A47E627C-D846-EE41-818D-ABEBD6AE4410}" type="datetimeFigureOut">
              <a:rPr lang="en-US"/>
              <a:pPr>
                <a:defRPr/>
              </a:pPr>
              <a:t>12/6/24</a:t>
            </a:fld>
            <a:endParaRPr lang="en-US"/>
          </a:p>
        </p:txBody>
      </p:sp>
      <p:sp>
        <p:nvSpPr>
          <p:cNvPr id="4" name="Footer Placeholder 3">
            <a:extLst>
              <a:ext uri="{FF2B5EF4-FFF2-40B4-BE49-F238E27FC236}">
                <a16:creationId xmlns:a16="http://schemas.microsoft.com/office/drawing/2014/main" id="{A9CB6A37-5DBC-CD4D-860A-94598676466C}"/>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eaLnBrk="1" hangingPunct="1">
              <a:defRPr sz="1200">
                <a:latin typeface="Arial" charset="0"/>
                <a:ea typeface="ＭＳ Ｐゴシック" charset="-128"/>
                <a:sym typeface="Arial" charset="0"/>
              </a:defRPr>
            </a:lvl1pPr>
          </a:lstStyle>
          <a:p>
            <a:pPr>
              <a:defRPr/>
            </a:pPr>
            <a:endParaRPr lang="en-US"/>
          </a:p>
        </p:txBody>
      </p:sp>
      <p:sp>
        <p:nvSpPr>
          <p:cNvPr id="5" name="Slide Number Placeholder 4">
            <a:extLst>
              <a:ext uri="{FF2B5EF4-FFF2-40B4-BE49-F238E27FC236}">
                <a16:creationId xmlns:a16="http://schemas.microsoft.com/office/drawing/2014/main" id="{1E853231-3C08-8748-A61E-D8A56B512620}"/>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eaLnBrk="1" hangingPunct="1">
              <a:defRPr sz="1200">
                <a:latin typeface="Arial" charset="0"/>
                <a:ea typeface="ＭＳ Ｐゴシック" charset="-128"/>
                <a:sym typeface="Arial" charset="0"/>
              </a:defRPr>
            </a:lvl1pPr>
          </a:lstStyle>
          <a:p>
            <a:pPr>
              <a:defRPr/>
            </a:pPr>
            <a:fld id="{4FB771A7-8D0D-8F4B-87E4-F737C0CE7682}" type="slidenum">
              <a:rPr lang="en-US"/>
              <a:pPr>
                <a:defRPr/>
              </a:pPr>
              <a:t>‹#›</a:t>
            </a:fld>
            <a:endParaRPr 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95234" name="Shape 2">
            <a:extLst>
              <a:ext uri="{FF2B5EF4-FFF2-40B4-BE49-F238E27FC236}">
                <a16:creationId xmlns:a16="http://schemas.microsoft.com/office/drawing/2014/main" id="{C7166EAA-2058-F646-B0D2-FC2A6FDEC535}"/>
              </a:ext>
            </a:extLst>
          </p:cNvPr>
          <p:cNvSpPr txBox="1">
            <a:spLocks noGrp="1"/>
          </p:cNvSpPr>
          <p:nvPr>
            <p:ph type="hdr" idx="2"/>
          </p:nvPr>
        </p:nvSpPr>
        <p:spPr bwMode="auto">
          <a:xfrm>
            <a:off x="0" y="0"/>
            <a:ext cx="29718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ctr" anchorCtr="0" compatLnSpc="1">
            <a:prstTxWarp prst="textNoShape">
              <a:avLst/>
            </a:prstTxWarp>
          </a:bodyPr>
          <a:lstStyle>
            <a:lvl1pPr eaLnBrk="1" hangingPunct="1">
              <a:defRPr sz="14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95235" name="Shape 3">
            <a:extLst>
              <a:ext uri="{FF2B5EF4-FFF2-40B4-BE49-F238E27FC236}">
                <a16:creationId xmlns:a16="http://schemas.microsoft.com/office/drawing/2014/main" id="{99F903B3-28F8-994C-9865-82E118E39BE5}"/>
              </a:ext>
            </a:extLst>
          </p:cNvPr>
          <p:cNvSpPr txBox="1">
            <a:spLocks noGrp="1"/>
          </p:cNvSpPr>
          <p:nvPr>
            <p:ph type="dt" idx="10"/>
          </p:nvPr>
        </p:nvSpPr>
        <p:spPr bwMode="auto">
          <a:xfrm>
            <a:off x="3886200" y="0"/>
            <a:ext cx="29718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ctr" anchorCtr="0" compatLnSpc="1">
            <a:prstTxWarp prst="textNoShape">
              <a:avLst/>
            </a:prstTxWarp>
          </a:bodyPr>
          <a:lstStyle>
            <a:lvl1pPr eaLnBrk="1" hangingPunct="1">
              <a:defRPr sz="14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4100" name="Shape 4">
            <a:extLst>
              <a:ext uri="{FF2B5EF4-FFF2-40B4-BE49-F238E27FC236}">
                <a16:creationId xmlns:a16="http://schemas.microsoft.com/office/drawing/2014/main" id="{28B07D2F-42BE-F944-B174-DE45C92B8436}"/>
              </a:ext>
            </a:extLst>
          </p:cNvPr>
          <p:cNvSpPr>
            <a:spLocks noGrp="1" noRot="1" noChangeAspect="1"/>
          </p:cNvSpPr>
          <p:nvPr>
            <p:ph type="sldImg" idx="3"/>
          </p:nvPr>
        </p:nvSpPr>
        <p:spPr bwMode="auto">
          <a:xfrm>
            <a:off x="685800" y="685800"/>
            <a:ext cx="5486400" cy="3429000"/>
          </a:xfrm>
          <a:custGeom>
            <a:avLst/>
            <a:gdLst>
              <a:gd name="T0" fmla="*/ 0 w 120000"/>
              <a:gd name="T1" fmla="*/ 0 h 120000"/>
              <a:gd name="T2" fmla="*/ 2147483646 w 120000"/>
              <a:gd name="T3" fmla="*/ 0 h 120000"/>
              <a:gd name="T4" fmla="*/ 2147483646 w 120000"/>
              <a:gd name="T5" fmla="*/ 2147483646 h 120000"/>
              <a:gd name="T6" fmla="*/ 0 w 120000"/>
              <a:gd name="T7" fmla="*/ 2147483646 h 120000"/>
              <a:gd name="T8" fmla="*/ 0 w 120000"/>
              <a:gd name="T9" fmla="*/ 0 h 120000"/>
              <a:gd name="T10" fmla="*/ 0 60000 65536"/>
              <a:gd name="T11" fmla="*/ 0 60000 65536"/>
              <a:gd name="T12" fmla="*/ 0 60000 65536"/>
              <a:gd name="T13" fmla="*/ 0 60000 65536"/>
              <a:gd name="T14" fmla="*/ 0 60000 65536"/>
              <a:gd name="T15" fmla="*/ 0 w 120000"/>
              <a:gd name="T16" fmla="*/ 0 h 120000"/>
              <a:gd name="T17" fmla="*/ 120000 w 120000"/>
              <a:gd name="T18" fmla="*/ 120000 h 120000"/>
            </a:gdLst>
            <a:ahLst/>
            <a:cxnLst>
              <a:cxn ang="T10">
                <a:pos x="T0" y="T1"/>
              </a:cxn>
              <a:cxn ang="T11">
                <a:pos x="T2" y="T3"/>
              </a:cxn>
              <a:cxn ang="T12">
                <a:pos x="T4" y="T5"/>
              </a:cxn>
              <a:cxn ang="T13">
                <a:pos x="T6" y="T7"/>
              </a:cxn>
              <a:cxn ang="T14">
                <a:pos x="T8" y="T9"/>
              </a:cxn>
            </a:cxnLst>
            <a:rect l="T15" t="T16" r="T17" b="T18"/>
            <a:pathLst>
              <a:path w="120000" h="120000" extrusionOk="0">
                <a:moveTo>
                  <a:pt x="0" y="0"/>
                </a:moveTo>
                <a:lnTo>
                  <a:pt x="120000" y="0"/>
                </a:lnTo>
                <a:lnTo>
                  <a:pt x="120000" y="120000"/>
                </a:lnTo>
                <a:lnTo>
                  <a:pt x="0" y="120000"/>
                </a:lnTo>
                <a:lnTo>
                  <a:pt x="0" y="0"/>
                </a:lnTo>
                <a:close/>
              </a:path>
            </a:pathLst>
          </a:custGeom>
          <a:noFill/>
          <a:ln w="9525" cap="rnd">
            <a:solidFill>
              <a:srgbClr val="000000"/>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sp>
      <p:sp>
        <p:nvSpPr>
          <p:cNvPr id="5" name="Shape 5">
            <a:extLst>
              <a:ext uri="{FF2B5EF4-FFF2-40B4-BE49-F238E27FC236}">
                <a16:creationId xmlns:a16="http://schemas.microsoft.com/office/drawing/2014/main" id="{5CE1B184-8A9F-C34B-928C-F01678B077D8}"/>
              </a:ext>
            </a:extLst>
          </p:cNvPr>
          <p:cNvSpPr txBox="1">
            <a:spLocks noGrp="1"/>
          </p:cNvSpPr>
          <p:nvPr>
            <p:ph type="body" idx="1"/>
          </p:nvPr>
        </p:nvSpPr>
        <p:spPr>
          <a:xfrm>
            <a:off x="914400" y="4343400"/>
            <a:ext cx="5029200" cy="4114800"/>
          </a:xfrm>
          <a:prstGeom prst="rect">
            <a:avLst/>
          </a:prstGeom>
          <a:noFill/>
          <a:ln>
            <a:noFill/>
          </a:ln>
        </p:spPr>
        <p:txBody>
          <a:bodyPr lIns="91425" tIns="91425" rIns="91425" bIns="91425" anchor="ctr" anchorCtr="0"/>
          <a:lstStyle>
            <a:lvl1pPr>
              <a:defRPr/>
            </a:lvl1pPr>
            <a:lvl2pPr>
              <a:defRPr/>
            </a:lvl2pPr>
            <a:lvl3pPr>
              <a:defRPr/>
            </a:lvl3pPr>
            <a:lvl4pPr>
              <a:defRPr/>
            </a:lvl4pPr>
            <a:lvl5pPr>
              <a:defRPr/>
            </a:lvl5pPr>
            <a:lvl6pPr>
              <a:defRPr/>
            </a:lvl6pPr>
            <a:lvl7pPr>
              <a:defRPr/>
            </a:lvl7pPr>
            <a:lvl8pPr>
              <a:defRPr/>
            </a:lvl8pPr>
            <a:lvl9pPr>
              <a:defRPr/>
            </a:lvl9pPr>
          </a:lstStyle>
          <a:p>
            <a:pPr lvl="0"/>
            <a:endParaRPr noProof="0"/>
          </a:p>
        </p:txBody>
      </p:sp>
      <p:sp>
        <p:nvSpPr>
          <p:cNvPr id="95238" name="Shape 6">
            <a:extLst>
              <a:ext uri="{FF2B5EF4-FFF2-40B4-BE49-F238E27FC236}">
                <a16:creationId xmlns:a16="http://schemas.microsoft.com/office/drawing/2014/main" id="{9C94D237-3101-F549-9142-D8C6DE1AA065}"/>
              </a:ext>
            </a:extLst>
          </p:cNvPr>
          <p:cNvSpPr txBox="1">
            <a:spLocks noGrp="1"/>
          </p:cNvSpPr>
          <p:nvPr>
            <p:ph type="ftr" idx="11"/>
          </p:nvPr>
        </p:nvSpPr>
        <p:spPr bwMode="auto">
          <a:xfrm>
            <a:off x="0" y="8686800"/>
            <a:ext cx="29718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ctr" anchorCtr="0" compatLnSpc="1">
            <a:prstTxWarp prst="textNoShape">
              <a:avLst/>
            </a:prstTxWarp>
          </a:bodyPr>
          <a:lstStyle>
            <a:lvl1pPr eaLnBrk="1" hangingPunct="1">
              <a:defRPr sz="14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95239" name="Shape 7">
            <a:extLst>
              <a:ext uri="{FF2B5EF4-FFF2-40B4-BE49-F238E27FC236}">
                <a16:creationId xmlns:a16="http://schemas.microsoft.com/office/drawing/2014/main" id="{ECE5A657-A7DB-0A4D-A6E9-A9473E7FBC96}"/>
              </a:ext>
            </a:extLst>
          </p:cNvPr>
          <p:cNvSpPr txBox="1">
            <a:spLocks noGrp="1"/>
          </p:cNvSpPr>
          <p:nvPr>
            <p:ph type="sldNum" idx="12"/>
          </p:nvPr>
        </p:nvSpPr>
        <p:spPr bwMode="auto">
          <a:xfrm>
            <a:off x="3886200" y="8686800"/>
            <a:ext cx="29718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b" anchorCtr="0" compatLnSpc="1">
            <a:prstTxWarp prst="textNoShape">
              <a:avLst/>
            </a:prstTxWarp>
          </a:bodyPr>
          <a:lstStyle>
            <a:lvl1pPr algn="r" eaLnBrk="1" hangingPunct="1">
              <a:defRPr sz="12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Tree>
  </p:cSld>
  <p:clrMap bg1="lt1" tx1="dk1" bg2="dk2" tx2="lt2" accent1="accent1" accent2="accent2" accent3="accent3" accent4="accent4" accent5="accent5" accent6="accent6" hlink="hlink" folHlink="folHlink"/>
  <p:notesStyle>
    <a:lvl1pPr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ＭＳ Ｐゴシック" charset="0"/>
      </a:defRPr>
    </a:lvl1pPr>
    <a:lvl2pPr marL="742950" indent="-285750"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mn-cs"/>
      </a:defRPr>
    </a:lvl2pPr>
    <a:lvl3pPr marL="1143000" indent="-228600"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mn-cs"/>
      </a:defRPr>
    </a:lvl3pPr>
    <a:lvl4pPr marL="1600200" indent="-228600"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mn-cs"/>
      </a:defRPr>
    </a:lvl4pPr>
    <a:lvl5pPr marL="2057400" indent="-228600" algn="l" defTabSz="457200" rtl="0" eaLnBrk="0" fontAlgn="base" hangingPunct="0">
      <a:spcBef>
        <a:spcPct val="30000"/>
      </a:spcBef>
      <a:spcAft>
        <a:spcPct val="0"/>
      </a:spcAft>
      <a:defRPr sz="1200" kern="1200">
        <a:solidFill>
          <a:schemeClr val="tx1"/>
        </a:solidFill>
        <a:latin typeface="+mn-lt"/>
        <a:ea typeface="ＭＳ Ｐゴシック" panose="020B0600070205080204" pitchFamily="34"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8193" name="Shape 45">
            <a:extLst>
              <a:ext uri="{FF2B5EF4-FFF2-40B4-BE49-F238E27FC236}">
                <a16:creationId xmlns:a16="http://schemas.microsoft.com/office/drawing/2014/main" id="{05A84B60-1000-3748-92C7-A3A99E9D86BB}"/>
              </a:ext>
            </a:extLst>
          </p:cNvPr>
          <p:cNvSpPr txBox="1">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pPr eaLnBrk="1" hangingPunct="1"/>
            <a:endParaRPr lang="en-US" altLang="en-US"/>
          </a:p>
        </p:txBody>
      </p:sp>
      <p:sp>
        <p:nvSpPr>
          <p:cNvPr id="8194" name="Shape 46">
            <a:extLst>
              <a:ext uri="{FF2B5EF4-FFF2-40B4-BE49-F238E27FC236}">
                <a16:creationId xmlns:a16="http://schemas.microsoft.com/office/drawing/2014/main" id="{06F37924-8FDC-AE40-B99C-941E6BC70953}"/>
              </a:ext>
            </a:extLst>
          </p:cNvPr>
          <p:cNvSpPr>
            <a:spLocks noGrp="1" noRot="1" noChangeAspect="1" noTextEdit="1"/>
          </p:cNvSpPr>
          <p:nvPr>
            <p:ph type="sldImg" idx="2"/>
          </p:nvPr>
        </p:nvSpPr>
        <p:spPr>
          <a:xfrm>
            <a:off x="685800" y="685800"/>
            <a:ext cx="5486400" cy="3429000"/>
          </a:xfrm>
          <a:noFill/>
          <a:ln>
            <a:round/>
            <a:headEnd/>
            <a:tailEnd/>
          </a:ln>
        </p:spPr>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09" name="Slide Image Placeholder 1">
            <a:extLst>
              <a:ext uri="{FF2B5EF4-FFF2-40B4-BE49-F238E27FC236}">
                <a16:creationId xmlns:a16="http://schemas.microsoft.com/office/drawing/2014/main" id="{15B3B417-84AE-6742-A925-FF04935B2D78}"/>
              </a:ext>
            </a:extLst>
          </p:cNvPr>
          <p:cNvSpPr>
            <a:spLocks noGrp="1" noRot="1" noChangeAspect="1" noTextEdit="1"/>
          </p:cNvSpPr>
          <p:nvPr>
            <p:ph type="sldImg"/>
          </p:nvPr>
        </p:nvSpPr>
        <p:spPr>
          <a:xfrm>
            <a:off x="685800" y="685800"/>
            <a:ext cx="5486400" cy="3429000"/>
          </a:xfrm>
          <a:ln>
            <a:headEnd/>
            <a:tailEnd/>
          </a:ln>
        </p:spPr>
      </p:sp>
      <p:sp>
        <p:nvSpPr>
          <p:cNvPr id="94210" name="Notes Placeholder 2">
            <a:extLst>
              <a:ext uri="{FF2B5EF4-FFF2-40B4-BE49-F238E27FC236}">
                <a16:creationId xmlns:a16="http://schemas.microsoft.com/office/drawing/2014/main" id="{2C2BF944-4ED1-344C-92D0-0992622FB836}"/>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94211" name="Slide Number Placeholder 3">
            <a:extLst>
              <a:ext uri="{FF2B5EF4-FFF2-40B4-BE49-F238E27FC236}">
                <a16:creationId xmlns:a16="http://schemas.microsoft.com/office/drawing/2014/main" id="{D25313FA-A682-FB45-83C5-F2927348DC64}"/>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7" name="Slide Image Placeholder 1">
            <a:extLst>
              <a:ext uri="{FF2B5EF4-FFF2-40B4-BE49-F238E27FC236}">
                <a16:creationId xmlns:a16="http://schemas.microsoft.com/office/drawing/2014/main" id="{EA58E83E-4102-E64B-8CE9-CC60AAFE6932}"/>
              </a:ext>
            </a:extLst>
          </p:cNvPr>
          <p:cNvSpPr>
            <a:spLocks noGrp="1" noRot="1" noChangeAspect="1" noTextEdit="1"/>
          </p:cNvSpPr>
          <p:nvPr>
            <p:ph type="sldImg"/>
          </p:nvPr>
        </p:nvSpPr>
        <p:spPr>
          <a:xfrm>
            <a:off x="685800" y="685800"/>
            <a:ext cx="5486400" cy="3429000"/>
          </a:xfrm>
          <a:ln>
            <a:headEnd/>
            <a:tailEnd/>
          </a:ln>
        </p:spPr>
      </p:sp>
      <p:sp>
        <p:nvSpPr>
          <p:cNvPr id="96258" name="Notes Placeholder 2">
            <a:extLst>
              <a:ext uri="{FF2B5EF4-FFF2-40B4-BE49-F238E27FC236}">
                <a16:creationId xmlns:a16="http://schemas.microsoft.com/office/drawing/2014/main" id="{BD0BF153-8BFE-1345-B4A4-FE1BE22760C8}"/>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96259" name="Slide Number Placeholder 3">
            <a:extLst>
              <a:ext uri="{FF2B5EF4-FFF2-40B4-BE49-F238E27FC236}">
                <a16:creationId xmlns:a16="http://schemas.microsoft.com/office/drawing/2014/main" id="{82A0EBA3-30AE-B945-BE8C-A70BDC1C1474}"/>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5" name="Slide Image Placeholder 1">
            <a:extLst>
              <a:ext uri="{FF2B5EF4-FFF2-40B4-BE49-F238E27FC236}">
                <a16:creationId xmlns:a16="http://schemas.microsoft.com/office/drawing/2014/main" id="{7784FB7A-6CCC-6846-A0B8-CC7FEBDD5DF6}"/>
              </a:ext>
            </a:extLst>
          </p:cNvPr>
          <p:cNvSpPr>
            <a:spLocks noGrp="1" noRot="1" noChangeAspect="1" noTextEdit="1"/>
          </p:cNvSpPr>
          <p:nvPr>
            <p:ph type="sldImg"/>
          </p:nvPr>
        </p:nvSpPr>
        <p:spPr>
          <a:xfrm>
            <a:off x="685800" y="685800"/>
            <a:ext cx="5486400" cy="3429000"/>
          </a:xfrm>
          <a:ln>
            <a:headEnd/>
            <a:tailEnd/>
          </a:ln>
        </p:spPr>
      </p:sp>
      <p:sp>
        <p:nvSpPr>
          <p:cNvPr id="98306" name="Notes Placeholder 2">
            <a:extLst>
              <a:ext uri="{FF2B5EF4-FFF2-40B4-BE49-F238E27FC236}">
                <a16:creationId xmlns:a16="http://schemas.microsoft.com/office/drawing/2014/main" id="{A7F6BB4C-502E-0540-8C0F-5F7338C4F3A6}"/>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98307" name="Slide Number Placeholder 3">
            <a:extLst>
              <a:ext uri="{FF2B5EF4-FFF2-40B4-BE49-F238E27FC236}">
                <a16:creationId xmlns:a16="http://schemas.microsoft.com/office/drawing/2014/main" id="{5DB63307-EC45-F54E-B42A-BB6ABCF49C3C}"/>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Slide Image Placeholder 1">
            <a:extLst>
              <a:ext uri="{FF2B5EF4-FFF2-40B4-BE49-F238E27FC236}">
                <a16:creationId xmlns:a16="http://schemas.microsoft.com/office/drawing/2014/main" id="{D14FD958-7760-224A-AFDC-6CF43B08CF15}"/>
              </a:ext>
            </a:extLst>
          </p:cNvPr>
          <p:cNvSpPr>
            <a:spLocks noGrp="1" noRot="1" noChangeAspect="1" noTextEdit="1"/>
          </p:cNvSpPr>
          <p:nvPr>
            <p:ph type="sldImg"/>
          </p:nvPr>
        </p:nvSpPr>
        <p:spPr>
          <a:xfrm>
            <a:off x="685800" y="685800"/>
            <a:ext cx="5486400" cy="3429000"/>
          </a:xfrm>
          <a:ln>
            <a:headEnd/>
            <a:tailEnd/>
          </a:ln>
        </p:spPr>
      </p:sp>
      <p:sp>
        <p:nvSpPr>
          <p:cNvPr id="100354" name="Notes Placeholder 2">
            <a:extLst>
              <a:ext uri="{FF2B5EF4-FFF2-40B4-BE49-F238E27FC236}">
                <a16:creationId xmlns:a16="http://schemas.microsoft.com/office/drawing/2014/main" id="{FC0E3538-5230-6D49-AAD5-338A76C189BA}"/>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0355" name="Slide Number Placeholder 3">
            <a:extLst>
              <a:ext uri="{FF2B5EF4-FFF2-40B4-BE49-F238E27FC236}">
                <a16:creationId xmlns:a16="http://schemas.microsoft.com/office/drawing/2014/main" id="{8D086BB4-16CD-DA4C-91FC-E0E93BC9FBC9}"/>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9EAD059A-AD42-354E-AB97-0DA123FB8DCD}"/>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19908AFD-4D78-0046-A20A-326CDC85ACAB}"/>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1DC93F57-E240-BB4F-9561-60B8D23BF5F6}"/>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C9AC67A-64D8-CAEA-5F66-C6D55113D858}"/>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3F450D16-476D-45E9-B0BD-EE2931582B56}"/>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D2340ACB-E675-A49D-D832-9896091A2B1B}"/>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3C7CDAAA-4F71-7295-6230-7909772C72BC}"/>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353069658"/>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344E463-C27B-91CC-17EC-712B24590B6C}"/>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42E3FE09-D12B-262E-AA44-8F758B212F86}"/>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CFAC7EC1-B4DB-DA89-1D2D-FF53E0622523}"/>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5F9AFEE8-B9EF-25FA-DAE1-91132FC9C813}"/>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292434809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F379DB-457A-3A32-04EA-A511BD787F19}"/>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32D039AD-2395-5C6D-FD60-886A837D3C7A}"/>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100D5DA5-A58C-5352-66FA-EF840F5108C1}"/>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9DC986E3-F594-E153-2E91-BB95BD6C6D1E}"/>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173100897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6CD208C-CC17-D8C4-18EF-F8DAD974D479}"/>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81A9F5E7-B59E-8076-507F-5869E7DB6040}"/>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B9E5F7F7-F719-3427-F3DB-0C9D8FE8CBEA}"/>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469EE4AA-8B7B-38E5-A2C7-580EBB41F4C1}"/>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2527131348"/>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5E5519D-637B-B5AF-7900-24762E7C792B}"/>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B3A8D964-5F19-E0CF-93A5-71879F65D7E7}"/>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E5F70724-7E79-3629-6FD8-E6DE328F06D1}"/>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D29A28EA-5723-D6BD-D4BD-9CD232223381}"/>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37144085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0241" name="Shape 45">
            <a:extLst>
              <a:ext uri="{FF2B5EF4-FFF2-40B4-BE49-F238E27FC236}">
                <a16:creationId xmlns:a16="http://schemas.microsoft.com/office/drawing/2014/main" id="{DD162ACC-2487-6747-BF3A-192A0146EBAD}"/>
              </a:ext>
            </a:extLst>
          </p:cNvPr>
          <p:cNvSpPr txBox="1">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pPr eaLnBrk="1" hangingPunct="1"/>
            <a:endParaRPr lang="en-US" altLang="en-US"/>
          </a:p>
        </p:txBody>
      </p:sp>
      <p:sp>
        <p:nvSpPr>
          <p:cNvPr id="10242" name="Shape 46">
            <a:extLst>
              <a:ext uri="{FF2B5EF4-FFF2-40B4-BE49-F238E27FC236}">
                <a16:creationId xmlns:a16="http://schemas.microsoft.com/office/drawing/2014/main" id="{65E5CBC0-65B5-8F49-B0CB-E16BC0E49BEA}"/>
              </a:ext>
            </a:extLst>
          </p:cNvPr>
          <p:cNvSpPr>
            <a:spLocks noGrp="1" noRot="1" noChangeAspect="1" noTextEdit="1"/>
          </p:cNvSpPr>
          <p:nvPr>
            <p:ph type="sldImg" idx="2"/>
          </p:nvPr>
        </p:nvSpPr>
        <p:spPr>
          <a:xfrm>
            <a:off x="685800" y="685800"/>
            <a:ext cx="5486400" cy="3429000"/>
          </a:xfrm>
          <a:noFill/>
          <a:ln>
            <a:round/>
            <a:headEnd/>
            <a:tailEnd/>
          </a:ln>
        </p:spPr>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B4C34A2-CDF7-92A6-B3E8-7858B82DB1CB}"/>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FF0E8290-D585-3B6A-9631-C3C38F032876}"/>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957B7A89-DE66-20B7-1C5C-7537104D3945}"/>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805F58E9-3FCF-156E-2B7E-9631BAE0FCFC}"/>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83304330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DFC873F-6872-E325-BB32-A5A4544DD3B4}"/>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C84AA7CC-C9D6-13DD-2873-626C9FC78FA7}"/>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ED22C7E0-CE02-A9F2-6176-ECDD5BE07155}"/>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EF9FF677-5EDA-971E-72E5-1A140836684E}"/>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139511224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022C883-D3E2-49FF-6CB6-76374983D8E5}"/>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BDF2930F-157D-4991-501B-87C96F45D3DA}"/>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8A2004FD-1815-7766-D7B2-5FEE82EC50B6}"/>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204F0CE9-060D-48DA-78E7-1EEECD8E1432}"/>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16799901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B8B9502-0EAA-752F-B5AF-04E95FCF638E}"/>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8B99FFAC-843F-166C-10CB-B518E859FF13}"/>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E22E95A2-3FAE-66D7-8E0D-6D4092BF8EED}"/>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81B444CE-683A-94DA-883E-E795857665F9}"/>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399045316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C825F1B-EF8B-670E-54DE-46C280A03E03}"/>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B720348F-A0A6-0BC0-359A-C6972E55DF3C}"/>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87F7C4F9-2F1B-4D04-69A7-719898D293FF}"/>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AC50B0AC-A634-E80B-DE3D-651899F59A98}"/>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94920986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BB85358-CB3E-4D86-A806-4B953474B52F}"/>
            </a:ext>
          </a:extLst>
        </p:cNvPr>
        <p:cNvGrpSpPr/>
        <p:nvPr/>
      </p:nvGrpSpPr>
      <p:grpSpPr>
        <a:xfrm>
          <a:off x="0" y="0"/>
          <a:ext cx="0" cy="0"/>
          <a:chOff x="0" y="0"/>
          <a:chExt cx="0" cy="0"/>
        </a:xfrm>
      </p:grpSpPr>
      <p:sp>
        <p:nvSpPr>
          <p:cNvPr id="102401" name="Slide Image Placeholder 1">
            <a:extLst>
              <a:ext uri="{FF2B5EF4-FFF2-40B4-BE49-F238E27FC236}">
                <a16:creationId xmlns:a16="http://schemas.microsoft.com/office/drawing/2014/main" id="{48FCF431-CB1F-3E5C-A170-97DD9A80F860}"/>
              </a:ext>
            </a:extLst>
          </p:cNvPr>
          <p:cNvSpPr>
            <a:spLocks noGrp="1" noRot="1" noChangeAspect="1" noTextEdit="1"/>
          </p:cNvSpPr>
          <p:nvPr>
            <p:ph type="sldImg"/>
          </p:nvPr>
        </p:nvSpPr>
        <p:spPr>
          <a:xfrm>
            <a:off x="685800" y="685800"/>
            <a:ext cx="5486400" cy="3429000"/>
          </a:xfrm>
          <a:ln>
            <a:headEnd/>
            <a:tailEnd/>
          </a:ln>
        </p:spPr>
      </p:sp>
      <p:sp>
        <p:nvSpPr>
          <p:cNvPr id="102402" name="Notes Placeholder 2">
            <a:extLst>
              <a:ext uri="{FF2B5EF4-FFF2-40B4-BE49-F238E27FC236}">
                <a16:creationId xmlns:a16="http://schemas.microsoft.com/office/drawing/2014/main" id="{D7FEECEB-333A-589F-3077-8505FA3B6AEB}"/>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02403" name="Slide Number Placeholder 3">
            <a:extLst>
              <a:ext uri="{FF2B5EF4-FFF2-40B4-BE49-F238E27FC236}">
                <a16:creationId xmlns:a16="http://schemas.microsoft.com/office/drawing/2014/main" id="{3C2A8384-682B-BAB2-3FF7-191DF8C505F2}"/>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extLst>
      <p:ext uri="{BB962C8B-B14F-4D97-AF65-F5344CB8AC3E}">
        <p14:creationId xmlns:p14="http://schemas.microsoft.com/office/powerpoint/2010/main" val="197573860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69" name="Slide Image Placeholder 1">
            <a:extLst>
              <a:ext uri="{FF2B5EF4-FFF2-40B4-BE49-F238E27FC236}">
                <a16:creationId xmlns:a16="http://schemas.microsoft.com/office/drawing/2014/main" id="{90D648CB-9065-374C-A800-6D1C939A9942}"/>
              </a:ext>
            </a:extLst>
          </p:cNvPr>
          <p:cNvSpPr>
            <a:spLocks noGrp="1" noRot="1" noChangeAspect="1" noTextEdit="1"/>
          </p:cNvSpPr>
          <p:nvPr>
            <p:ph type="sldImg"/>
          </p:nvPr>
        </p:nvSpPr>
        <p:spPr>
          <a:xfrm>
            <a:off x="685800" y="685800"/>
            <a:ext cx="5486400" cy="3429000"/>
          </a:xfrm>
          <a:ln>
            <a:headEnd/>
            <a:tailEnd/>
          </a:ln>
        </p:spPr>
      </p:sp>
      <p:sp>
        <p:nvSpPr>
          <p:cNvPr id="160770" name="Notes Placeholder 2">
            <a:extLst>
              <a:ext uri="{FF2B5EF4-FFF2-40B4-BE49-F238E27FC236}">
                <a16:creationId xmlns:a16="http://schemas.microsoft.com/office/drawing/2014/main" id="{A101A44D-1A46-2E43-BD03-58D08397B830}"/>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60771" name="Slide Number Placeholder 3">
            <a:extLst>
              <a:ext uri="{FF2B5EF4-FFF2-40B4-BE49-F238E27FC236}">
                <a16:creationId xmlns:a16="http://schemas.microsoft.com/office/drawing/2014/main" id="{EE420865-AF55-514F-89C0-688B1435255F}"/>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9681" name="Slide Image Placeholder 1">
            <a:extLst>
              <a:ext uri="{FF2B5EF4-FFF2-40B4-BE49-F238E27FC236}">
                <a16:creationId xmlns:a16="http://schemas.microsoft.com/office/drawing/2014/main" id="{6A538035-513D-F04D-8C24-38F79B6979AB}"/>
              </a:ext>
            </a:extLst>
          </p:cNvPr>
          <p:cNvSpPr>
            <a:spLocks noGrp="1" noRot="1" noChangeAspect="1" noTextEdit="1"/>
          </p:cNvSpPr>
          <p:nvPr>
            <p:ph type="sldImg"/>
          </p:nvPr>
        </p:nvSpPr>
        <p:spPr>
          <a:xfrm>
            <a:off x="685800" y="685800"/>
            <a:ext cx="5486400" cy="3429000"/>
          </a:xfrm>
          <a:ln>
            <a:headEnd/>
            <a:tailEnd/>
          </a:ln>
        </p:spPr>
      </p:sp>
      <p:sp>
        <p:nvSpPr>
          <p:cNvPr id="199682" name="Notes Placeholder 2">
            <a:extLst>
              <a:ext uri="{FF2B5EF4-FFF2-40B4-BE49-F238E27FC236}">
                <a16:creationId xmlns:a16="http://schemas.microsoft.com/office/drawing/2014/main" id="{01FF063E-4F64-5C47-8127-558A6C832D3B}"/>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99683" name="Slide Number Placeholder 3">
            <a:extLst>
              <a:ext uri="{FF2B5EF4-FFF2-40B4-BE49-F238E27FC236}">
                <a16:creationId xmlns:a16="http://schemas.microsoft.com/office/drawing/2014/main" id="{7C076F1E-B5AC-7145-A201-CFC8275CB6A3}"/>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1729" name="Slide Image Placeholder 1">
            <a:extLst>
              <a:ext uri="{FF2B5EF4-FFF2-40B4-BE49-F238E27FC236}">
                <a16:creationId xmlns:a16="http://schemas.microsoft.com/office/drawing/2014/main" id="{7429B932-1DB2-5849-AA13-DDF02E0673B6}"/>
              </a:ext>
            </a:extLst>
          </p:cNvPr>
          <p:cNvSpPr>
            <a:spLocks noGrp="1" noRot="1" noChangeAspect="1" noTextEdit="1"/>
          </p:cNvSpPr>
          <p:nvPr>
            <p:ph type="sldImg"/>
          </p:nvPr>
        </p:nvSpPr>
        <p:spPr>
          <a:xfrm>
            <a:off x="685800" y="685800"/>
            <a:ext cx="5486400" cy="3429000"/>
          </a:xfrm>
          <a:ln>
            <a:headEnd/>
            <a:tailEnd/>
          </a:ln>
        </p:spPr>
      </p:sp>
      <p:sp>
        <p:nvSpPr>
          <p:cNvPr id="201730" name="Notes Placeholder 2">
            <a:extLst>
              <a:ext uri="{FF2B5EF4-FFF2-40B4-BE49-F238E27FC236}">
                <a16:creationId xmlns:a16="http://schemas.microsoft.com/office/drawing/2014/main" id="{0AADCF58-EE4E-214F-8EA5-CD949A6E147F}"/>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01731" name="Slide Number Placeholder 3">
            <a:extLst>
              <a:ext uri="{FF2B5EF4-FFF2-40B4-BE49-F238E27FC236}">
                <a16:creationId xmlns:a16="http://schemas.microsoft.com/office/drawing/2014/main" id="{35A6B83B-6E17-FC44-BA89-E75750756EA6}"/>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41" name="Slide Image Placeholder 1">
            <a:extLst>
              <a:ext uri="{FF2B5EF4-FFF2-40B4-BE49-F238E27FC236}">
                <a16:creationId xmlns:a16="http://schemas.microsoft.com/office/drawing/2014/main" id="{4F472E0F-4BC6-874D-8E00-DBC1DCCAA210}"/>
              </a:ext>
            </a:extLst>
          </p:cNvPr>
          <p:cNvSpPr>
            <a:spLocks noGrp="1" noRot="1" noChangeAspect="1" noTextEdit="1"/>
          </p:cNvSpPr>
          <p:nvPr>
            <p:ph type="sldImg"/>
          </p:nvPr>
        </p:nvSpPr>
        <p:spPr>
          <a:xfrm>
            <a:off x="685800" y="685800"/>
            <a:ext cx="5486400" cy="3429000"/>
          </a:xfrm>
          <a:ln>
            <a:headEnd/>
            <a:tailEnd/>
          </a:ln>
        </p:spPr>
      </p:sp>
      <p:sp>
        <p:nvSpPr>
          <p:cNvPr id="215042" name="Notes Placeholder 2">
            <a:extLst>
              <a:ext uri="{FF2B5EF4-FFF2-40B4-BE49-F238E27FC236}">
                <a16:creationId xmlns:a16="http://schemas.microsoft.com/office/drawing/2014/main" id="{07F6971B-B5A2-BC4D-B401-FEE7E8A0174A}"/>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15043" name="Slide Number Placeholder 3">
            <a:extLst>
              <a:ext uri="{FF2B5EF4-FFF2-40B4-BE49-F238E27FC236}">
                <a16:creationId xmlns:a16="http://schemas.microsoft.com/office/drawing/2014/main" id="{AD513245-29D4-F547-9E95-71C830D78155}"/>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17409" name="Shape 45">
            <a:extLst>
              <a:ext uri="{FF2B5EF4-FFF2-40B4-BE49-F238E27FC236}">
                <a16:creationId xmlns:a16="http://schemas.microsoft.com/office/drawing/2014/main" id="{3B030495-2BFD-B841-BB4A-1CED0B914076}"/>
              </a:ext>
            </a:extLst>
          </p:cNvPr>
          <p:cNvSpPr txBox="1">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pPr eaLnBrk="1" hangingPunct="1"/>
            <a:endParaRPr lang="en-US" altLang="en-US"/>
          </a:p>
        </p:txBody>
      </p:sp>
      <p:sp>
        <p:nvSpPr>
          <p:cNvPr id="17410" name="Shape 46">
            <a:extLst>
              <a:ext uri="{FF2B5EF4-FFF2-40B4-BE49-F238E27FC236}">
                <a16:creationId xmlns:a16="http://schemas.microsoft.com/office/drawing/2014/main" id="{D3B04AD4-F138-2542-9E11-45E008D26B22}"/>
              </a:ext>
            </a:extLst>
          </p:cNvPr>
          <p:cNvSpPr>
            <a:spLocks noGrp="1" noRot="1" noChangeAspect="1" noTextEdit="1"/>
          </p:cNvSpPr>
          <p:nvPr>
            <p:ph type="sldImg" idx="2"/>
          </p:nvPr>
        </p:nvSpPr>
        <p:spPr>
          <a:xfrm>
            <a:off x="685800" y="685800"/>
            <a:ext cx="5486400" cy="3429000"/>
          </a:xfrm>
          <a:noFill/>
          <a:ln>
            <a:round/>
            <a:headEnd/>
            <a:tailEnd/>
          </a:ln>
        </p:spPr>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Slide Image Placeholder 1">
            <a:extLst>
              <a:ext uri="{FF2B5EF4-FFF2-40B4-BE49-F238E27FC236}">
                <a16:creationId xmlns:a16="http://schemas.microsoft.com/office/drawing/2014/main" id="{1EF7BCD0-B287-D34C-A1A7-2D6C1BA00D13}"/>
              </a:ext>
            </a:extLst>
          </p:cNvPr>
          <p:cNvSpPr>
            <a:spLocks noGrp="1" noRot="1" noChangeAspect="1" noTextEdit="1"/>
          </p:cNvSpPr>
          <p:nvPr>
            <p:ph type="sldImg"/>
          </p:nvPr>
        </p:nvSpPr>
        <p:spPr>
          <a:xfrm>
            <a:off x="685800" y="685800"/>
            <a:ext cx="5486400" cy="3429000"/>
          </a:xfrm>
          <a:ln>
            <a:headEnd/>
            <a:tailEnd/>
          </a:ln>
        </p:spPr>
      </p:sp>
      <p:sp>
        <p:nvSpPr>
          <p:cNvPr id="268290" name="Notes Placeholder 2">
            <a:extLst>
              <a:ext uri="{FF2B5EF4-FFF2-40B4-BE49-F238E27FC236}">
                <a16:creationId xmlns:a16="http://schemas.microsoft.com/office/drawing/2014/main" id="{1D676106-B105-6444-9EEA-FD9666469F76}"/>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68291" name="Slide Number Placeholder 3">
            <a:extLst>
              <a:ext uri="{FF2B5EF4-FFF2-40B4-BE49-F238E27FC236}">
                <a16:creationId xmlns:a16="http://schemas.microsoft.com/office/drawing/2014/main" id="{E717D64E-9B32-D549-BF1A-75284044BD77}"/>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5" name="Slide Image Placeholder 1">
            <a:extLst>
              <a:ext uri="{FF2B5EF4-FFF2-40B4-BE49-F238E27FC236}">
                <a16:creationId xmlns:a16="http://schemas.microsoft.com/office/drawing/2014/main" id="{6F682621-8D17-DB49-AA61-5FA2D0FE4F40}"/>
              </a:ext>
            </a:extLst>
          </p:cNvPr>
          <p:cNvSpPr>
            <a:spLocks noGrp="1" noRot="1" noChangeAspect="1" noTextEdit="1"/>
          </p:cNvSpPr>
          <p:nvPr>
            <p:ph type="sldImg"/>
          </p:nvPr>
        </p:nvSpPr>
        <p:spPr>
          <a:xfrm>
            <a:off x="685800" y="685800"/>
            <a:ext cx="5486400" cy="3429000"/>
          </a:xfrm>
          <a:ln>
            <a:headEnd/>
            <a:tailEnd/>
          </a:ln>
        </p:spPr>
      </p:sp>
      <p:sp>
        <p:nvSpPr>
          <p:cNvPr id="277506" name="Notes Placeholder 2">
            <a:extLst>
              <a:ext uri="{FF2B5EF4-FFF2-40B4-BE49-F238E27FC236}">
                <a16:creationId xmlns:a16="http://schemas.microsoft.com/office/drawing/2014/main" id="{607F4EA6-BBD8-B640-8F51-846D632725F7}"/>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77507" name="Slide Number Placeholder 3">
            <a:extLst>
              <a:ext uri="{FF2B5EF4-FFF2-40B4-BE49-F238E27FC236}">
                <a16:creationId xmlns:a16="http://schemas.microsoft.com/office/drawing/2014/main" id="{0D68FCE1-18B5-2E4D-B0D3-639626B2B1C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7" name="Slide Image Placeholder 1">
            <a:extLst>
              <a:ext uri="{FF2B5EF4-FFF2-40B4-BE49-F238E27FC236}">
                <a16:creationId xmlns:a16="http://schemas.microsoft.com/office/drawing/2014/main" id="{3657E984-CACF-2441-B037-C7F8113E9FDE}"/>
              </a:ext>
            </a:extLst>
          </p:cNvPr>
          <p:cNvSpPr>
            <a:spLocks noGrp="1" noRot="1" noChangeAspect="1" noTextEdit="1"/>
          </p:cNvSpPr>
          <p:nvPr>
            <p:ph type="sldImg"/>
          </p:nvPr>
        </p:nvSpPr>
        <p:spPr>
          <a:xfrm>
            <a:off x="685800" y="685800"/>
            <a:ext cx="5486400" cy="3429000"/>
          </a:xfrm>
          <a:ln>
            <a:headEnd/>
            <a:tailEnd/>
          </a:ln>
        </p:spPr>
      </p:sp>
      <p:sp>
        <p:nvSpPr>
          <p:cNvPr id="19458" name="Notes Placeholder 2">
            <a:extLst>
              <a:ext uri="{FF2B5EF4-FFF2-40B4-BE49-F238E27FC236}">
                <a16:creationId xmlns:a16="http://schemas.microsoft.com/office/drawing/2014/main" id="{4B07272E-7369-AB40-B5AE-05E69A1BA39C}"/>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19459" name="Slide Number Placeholder 3">
            <a:extLst>
              <a:ext uri="{FF2B5EF4-FFF2-40B4-BE49-F238E27FC236}">
                <a16:creationId xmlns:a16="http://schemas.microsoft.com/office/drawing/2014/main" id="{676A98F8-E19B-7A48-82F7-48EBF72D206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5" name="Slide Image Placeholder 1">
            <a:extLst>
              <a:ext uri="{FF2B5EF4-FFF2-40B4-BE49-F238E27FC236}">
                <a16:creationId xmlns:a16="http://schemas.microsoft.com/office/drawing/2014/main" id="{ED8BF429-CC4A-6842-BE21-0178FDC2918D}"/>
              </a:ext>
            </a:extLst>
          </p:cNvPr>
          <p:cNvSpPr>
            <a:spLocks noGrp="1" noRot="1" noChangeAspect="1" noTextEdit="1"/>
          </p:cNvSpPr>
          <p:nvPr>
            <p:ph type="sldImg"/>
          </p:nvPr>
        </p:nvSpPr>
        <p:spPr>
          <a:xfrm>
            <a:off x="685800" y="685800"/>
            <a:ext cx="5486400" cy="3429000"/>
          </a:xfrm>
          <a:ln>
            <a:headEnd/>
            <a:tailEnd/>
          </a:ln>
        </p:spPr>
      </p:sp>
      <p:sp>
        <p:nvSpPr>
          <p:cNvPr id="21506" name="Notes Placeholder 2">
            <a:extLst>
              <a:ext uri="{FF2B5EF4-FFF2-40B4-BE49-F238E27FC236}">
                <a16:creationId xmlns:a16="http://schemas.microsoft.com/office/drawing/2014/main" id="{2A5B053E-D1E5-8D48-8263-D1778041379F}"/>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1507" name="Slide Number Placeholder 3">
            <a:extLst>
              <a:ext uri="{FF2B5EF4-FFF2-40B4-BE49-F238E27FC236}">
                <a16:creationId xmlns:a16="http://schemas.microsoft.com/office/drawing/2014/main" id="{F4CF566A-83DD-F944-B76A-0B231165959A}"/>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3" name="Slide Image Placeholder 1">
            <a:extLst>
              <a:ext uri="{FF2B5EF4-FFF2-40B4-BE49-F238E27FC236}">
                <a16:creationId xmlns:a16="http://schemas.microsoft.com/office/drawing/2014/main" id="{45685DB7-CED5-D645-91E6-F2218D590CE7}"/>
              </a:ext>
            </a:extLst>
          </p:cNvPr>
          <p:cNvSpPr>
            <a:spLocks noGrp="1" noRot="1" noChangeAspect="1" noTextEdit="1"/>
          </p:cNvSpPr>
          <p:nvPr>
            <p:ph type="sldImg"/>
          </p:nvPr>
        </p:nvSpPr>
        <p:spPr>
          <a:xfrm>
            <a:off x="685800" y="685800"/>
            <a:ext cx="5486400" cy="3429000"/>
          </a:xfrm>
          <a:ln>
            <a:headEnd/>
            <a:tailEnd/>
          </a:ln>
        </p:spPr>
      </p:sp>
      <p:sp>
        <p:nvSpPr>
          <p:cNvPr id="23554" name="Notes Placeholder 2">
            <a:extLst>
              <a:ext uri="{FF2B5EF4-FFF2-40B4-BE49-F238E27FC236}">
                <a16:creationId xmlns:a16="http://schemas.microsoft.com/office/drawing/2014/main" id="{63A6145F-DB92-C444-80C8-E077A8ED14CA}"/>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3555" name="Slide Number Placeholder 3">
            <a:extLst>
              <a:ext uri="{FF2B5EF4-FFF2-40B4-BE49-F238E27FC236}">
                <a16:creationId xmlns:a16="http://schemas.microsoft.com/office/drawing/2014/main" id="{E2E1FC56-6A6F-8F44-B14F-54E7B10E3F86}"/>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1" name="Slide Image Placeholder 1">
            <a:extLst>
              <a:ext uri="{FF2B5EF4-FFF2-40B4-BE49-F238E27FC236}">
                <a16:creationId xmlns:a16="http://schemas.microsoft.com/office/drawing/2014/main" id="{5AE19AEC-C610-5D4A-8F5A-8EA08770320F}"/>
              </a:ext>
            </a:extLst>
          </p:cNvPr>
          <p:cNvSpPr>
            <a:spLocks noGrp="1" noRot="1" noChangeAspect="1" noTextEdit="1"/>
          </p:cNvSpPr>
          <p:nvPr>
            <p:ph type="sldImg"/>
          </p:nvPr>
        </p:nvSpPr>
        <p:spPr>
          <a:xfrm>
            <a:off x="685800" y="685800"/>
            <a:ext cx="5486400" cy="3429000"/>
          </a:xfrm>
          <a:ln>
            <a:headEnd/>
            <a:tailEnd/>
          </a:ln>
        </p:spPr>
      </p:sp>
      <p:sp>
        <p:nvSpPr>
          <p:cNvPr id="25602" name="Notes Placeholder 2">
            <a:extLst>
              <a:ext uri="{FF2B5EF4-FFF2-40B4-BE49-F238E27FC236}">
                <a16:creationId xmlns:a16="http://schemas.microsoft.com/office/drawing/2014/main" id="{92E8738A-64B3-7F43-8B41-69EE842CEDD3}"/>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25603" name="Slide Number Placeholder 3">
            <a:extLst>
              <a:ext uri="{FF2B5EF4-FFF2-40B4-BE49-F238E27FC236}">
                <a16:creationId xmlns:a16="http://schemas.microsoft.com/office/drawing/2014/main" id="{C5D87EFD-F456-9843-938F-DBAB76115BE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sp>
        <p:nvSpPr>
          <p:cNvPr id="27649" name="Shape 45">
            <a:extLst>
              <a:ext uri="{FF2B5EF4-FFF2-40B4-BE49-F238E27FC236}">
                <a16:creationId xmlns:a16="http://schemas.microsoft.com/office/drawing/2014/main" id="{D3261728-D323-5D4F-9727-9500DF77CCDD}"/>
              </a:ext>
            </a:extLst>
          </p:cNvPr>
          <p:cNvSpPr txBox="1">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pPr eaLnBrk="1" hangingPunct="1"/>
            <a:endParaRPr lang="en-US" altLang="en-US"/>
          </a:p>
        </p:txBody>
      </p:sp>
      <p:sp>
        <p:nvSpPr>
          <p:cNvPr id="27650" name="Shape 46">
            <a:extLst>
              <a:ext uri="{FF2B5EF4-FFF2-40B4-BE49-F238E27FC236}">
                <a16:creationId xmlns:a16="http://schemas.microsoft.com/office/drawing/2014/main" id="{D6DA0BE9-AD13-2947-9B1F-858A9F80F7E4}"/>
              </a:ext>
            </a:extLst>
          </p:cNvPr>
          <p:cNvSpPr>
            <a:spLocks noGrp="1" noRot="1" noChangeAspect="1" noTextEdit="1"/>
          </p:cNvSpPr>
          <p:nvPr>
            <p:ph type="sldImg" idx="2"/>
          </p:nvPr>
        </p:nvSpPr>
        <p:spPr>
          <a:xfrm>
            <a:off x="685800" y="685800"/>
            <a:ext cx="5486400" cy="3429000"/>
          </a:xfrm>
          <a:noFill/>
          <a:ln>
            <a:round/>
            <a:headEnd/>
            <a:tailEnd/>
          </a:ln>
        </p:spPr>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1" name="Slide Image Placeholder 1">
            <a:extLst>
              <a:ext uri="{FF2B5EF4-FFF2-40B4-BE49-F238E27FC236}">
                <a16:creationId xmlns:a16="http://schemas.microsoft.com/office/drawing/2014/main" id="{419536BF-F4F2-B349-B868-CBBF06F8D7D5}"/>
              </a:ext>
            </a:extLst>
          </p:cNvPr>
          <p:cNvSpPr>
            <a:spLocks noGrp="1" noRot="1" noChangeAspect="1" noTextEdit="1"/>
          </p:cNvSpPr>
          <p:nvPr>
            <p:ph type="sldImg"/>
          </p:nvPr>
        </p:nvSpPr>
        <p:spPr>
          <a:xfrm>
            <a:off x="685800" y="685800"/>
            <a:ext cx="5486400" cy="3429000"/>
          </a:xfrm>
          <a:ln>
            <a:headEnd/>
            <a:tailEnd/>
          </a:ln>
        </p:spPr>
      </p:sp>
      <p:sp>
        <p:nvSpPr>
          <p:cNvPr id="92162" name="Notes Placeholder 2">
            <a:extLst>
              <a:ext uri="{FF2B5EF4-FFF2-40B4-BE49-F238E27FC236}">
                <a16:creationId xmlns:a16="http://schemas.microsoft.com/office/drawing/2014/main" id="{6F9F7155-DF88-A44E-BB85-7BACAC3E80F3}"/>
              </a:ext>
            </a:extLst>
          </p:cNvPr>
          <p:cNvSpPr txBox="1">
            <a:spLocks noGrp="1" noChangeArrowheads="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numCol="1" compatLnSpc="1">
            <a:prstTxWarp prst="textNoShape">
              <a:avLst/>
            </a:prstTxWarp>
          </a:bodyPr>
          <a:lstStyle/>
          <a:p>
            <a:endParaRPr lang="en-US" altLang="en-US"/>
          </a:p>
        </p:txBody>
      </p:sp>
      <p:sp>
        <p:nvSpPr>
          <p:cNvPr id="92163" name="Slide Number Placeholder 3">
            <a:extLst>
              <a:ext uri="{FF2B5EF4-FFF2-40B4-BE49-F238E27FC236}">
                <a16:creationId xmlns:a16="http://schemas.microsoft.com/office/drawing/2014/main" id="{AB6B4CEF-4438-C24F-9E15-02026EE654E0}"/>
              </a:ext>
            </a:extLst>
          </p:cNvPr>
          <p:cNvSpPr>
            <a:spLocks noGrp="1" noChangeArrowheads="1"/>
          </p:cNvSpPr>
          <p:nvPr>
            <p:ph type="sldNum" sz="quarter" idx="12"/>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30000"/>
              </a:spcBef>
              <a:defRPr sz="1200">
                <a:solidFill>
                  <a:schemeClr val="tx1"/>
                </a:solidFill>
                <a:latin typeface="Arial" panose="020B0604020202020204" pitchFamily="34" charset="0"/>
                <a:ea typeface="ＭＳ Ｐゴシック" panose="020B0600070205080204" pitchFamily="34" charset="-128"/>
              </a:defRPr>
            </a:lvl1pPr>
            <a:lvl2pPr marL="742950" indent="-285750">
              <a:spcBef>
                <a:spcPct val="30000"/>
              </a:spcBef>
              <a:defRPr sz="1200">
                <a:solidFill>
                  <a:schemeClr val="tx1"/>
                </a:solidFill>
                <a:latin typeface="Arial" panose="020B0604020202020204" pitchFamily="34" charset="0"/>
                <a:ea typeface="ＭＳ Ｐゴシック" panose="020B0600070205080204" pitchFamily="34" charset="-128"/>
              </a:defRPr>
            </a:lvl2pPr>
            <a:lvl3pPr marL="1143000" indent="-228600">
              <a:spcBef>
                <a:spcPct val="30000"/>
              </a:spcBef>
              <a:defRPr sz="1200">
                <a:solidFill>
                  <a:schemeClr val="tx1"/>
                </a:solidFill>
                <a:latin typeface="Arial" panose="020B0604020202020204" pitchFamily="34" charset="0"/>
                <a:ea typeface="ＭＳ Ｐゴシック" panose="020B0600070205080204" pitchFamily="34" charset="-128"/>
              </a:defRPr>
            </a:lvl3pPr>
            <a:lvl4pPr marL="1600200" indent="-228600">
              <a:spcBef>
                <a:spcPct val="30000"/>
              </a:spcBef>
              <a:defRPr sz="1200">
                <a:solidFill>
                  <a:schemeClr val="tx1"/>
                </a:solidFill>
                <a:latin typeface="Arial" panose="020B0604020202020204" pitchFamily="34" charset="0"/>
                <a:ea typeface="ＭＳ Ｐゴシック" panose="020B0600070205080204" pitchFamily="34" charset="-128"/>
              </a:defRPr>
            </a:lvl4pPr>
            <a:lvl5pPr marL="2057400" indent="-228600">
              <a:spcBef>
                <a:spcPct val="30000"/>
              </a:spcBef>
              <a:defRPr sz="1200">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30000"/>
              </a:spcBef>
              <a:spcAft>
                <a:spcPct val="0"/>
              </a:spcAft>
              <a:defRPr sz="1200">
                <a:solidFill>
                  <a:schemeClr val="tx1"/>
                </a:solidFill>
                <a:latin typeface="Arial" panose="020B0604020202020204" pitchFamily="34" charset="0"/>
                <a:ea typeface="ＭＳ Ｐゴシック" panose="020B0600070205080204" pitchFamily="34" charset="-128"/>
              </a:defRPr>
            </a:lvl9pPr>
          </a:lstStyle>
          <a:p>
            <a:pPr>
              <a:spcBef>
                <a:spcPct val="0"/>
              </a:spcBef>
            </a:pPr>
            <a:endParaRPr lang="en-US" altLang="en-US">
              <a:solidFill>
                <a:srgbClr val="000000"/>
              </a:solidFill>
              <a:cs typeface="Arial" panose="020B0604020202020204" pitchFamily="34" charset="0"/>
              <a:sym typeface="Arial" panose="020B0604020202020204"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Shape 14"/>
        <p:cNvGrpSpPr/>
        <p:nvPr/>
      </p:nvGrpSpPr>
      <p:grpSpPr>
        <a:xfrm>
          <a:off x="0" y="0"/>
          <a:ext cx="0" cy="0"/>
          <a:chOff x="0" y="0"/>
          <a:chExt cx="0" cy="0"/>
        </a:xfrm>
      </p:grpSpPr>
      <p:sp>
        <p:nvSpPr>
          <p:cNvPr id="15" name="Shape 15"/>
          <p:cNvSpPr txBox="1">
            <a:spLocks noGrp="1"/>
          </p:cNvSpPr>
          <p:nvPr>
            <p:ph type="ctrTitle"/>
          </p:nvPr>
        </p:nvSpPr>
        <p:spPr>
          <a:xfrm>
            <a:off x="822960" y="2130425"/>
            <a:ext cx="9326880" cy="1470000"/>
          </a:xfrm>
          <a:prstGeom prst="rect">
            <a:avLst/>
          </a:prstGeom>
          <a:noFill/>
          <a:ln>
            <a:noFill/>
          </a:ln>
        </p:spPr>
        <p:txBody>
          <a:bodyPr anchor="t"/>
          <a:lstStyle>
            <a:lvl1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1pPr>
            <a:lvl2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2pPr>
            <a:lvl3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3pPr>
            <a:lvl4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4pPr>
            <a:lvl5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5pPr>
            <a:lvl6pPr marL="45720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6pPr>
            <a:lvl7pPr marL="91440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7pPr>
            <a:lvl8pPr marL="137160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8pPr>
            <a:lvl9pPr marL="182880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9pPr>
          </a:lstStyle>
          <a:p>
            <a:endParaRPr/>
          </a:p>
        </p:txBody>
      </p:sp>
      <p:sp>
        <p:nvSpPr>
          <p:cNvPr id="16" name="Shape 16"/>
          <p:cNvSpPr txBox="1">
            <a:spLocks noGrp="1"/>
          </p:cNvSpPr>
          <p:nvPr>
            <p:ph type="subTitle" idx="1"/>
          </p:nvPr>
        </p:nvSpPr>
        <p:spPr>
          <a:xfrm>
            <a:off x="1645921" y="3886200"/>
            <a:ext cx="7680959" cy="1752600"/>
          </a:xfrm>
          <a:prstGeom prst="rect">
            <a:avLst/>
          </a:prstGeom>
          <a:noFill/>
          <a:ln>
            <a:noFill/>
          </a:ln>
        </p:spPr>
        <p:txBody>
          <a:bodyPr/>
          <a:lstStyle>
            <a:lvl1pPr marL="0" marR="0" indent="0" algn="ctr" rtl="0">
              <a:spcBef>
                <a:spcPts val="640"/>
              </a:spcBef>
              <a:spcAft>
                <a:spcPts val="0"/>
              </a:spcAft>
              <a:buClr>
                <a:schemeClr val="dk1"/>
              </a:buClr>
              <a:buFont typeface="Times New Roman"/>
              <a:buNone/>
              <a:defRPr sz="3200" b="0" i="0" u="none" strike="noStrike" cap="none" baseline="0">
                <a:solidFill>
                  <a:schemeClr val="dk1"/>
                </a:solidFill>
                <a:latin typeface="Times New Roman"/>
                <a:ea typeface="Times New Roman"/>
                <a:cs typeface="Times New Roman"/>
                <a:sym typeface="Times New Roman"/>
              </a:defRPr>
            </a:lvl1pPr>
            <a:lvl2pPr marL="457200" marR="0" indent="0" algn="ctr" rtl="0">
              <a:spcBef>
                <a:spcPts val="560"/>
              </a:spcBef>
              <a:spcAft>
                <a:spcPts val="0"/>
              </a:spcAft>
              <a:buClr>
                <a:schemeClr val="dk1"/>
              </a:buClr>
              <a:buFont typeface="Times New Roman"/>
              <a:buNone/>
              <a:defRPr sz="2800" b="0" i="0" u="none" strike="noStrike" cap="none" baseline="0">
                <a:solidFill>
                  <a:schemeClr val="dk1"/>
                </a:solidFill>
                <a:latin typeface="Times New Roman"/>
                <a:ea typeface="Times New Roman"/>
                <a:cs typeface="Times New Roman"/>
                <a:sym typeface="Times New Roman"/>
              </a:defRPr>
            </a:lvl2pPr>
            <a:lvl3pPr marL="914400" marR="0" indent="0" algn="ctr" rtl="0">
              <a:spcBef>
                <a:spcPts val="480"/>
              </a:spcBef>
              <a:spcAft>
                <a:spcPts val="0"/>
              </a:spcAft>
              <a:buClr>
                <a:schemeClr val="dk1"/>
              </a:buClr>
              <a:buFont typeface="Times New Roman"/>
              <a:buNone/>
              <a:defRPr sz="2400" b="0" i="0" u="none" strike="noStrike" cap="none" baseline="0">
                <a:solidFill>
                  <a:schemeClr val="dk1"/>
                </a:solidFill>
                <a:latin typeface="Times New Roman"/>
                <a:ea typeface="Times New Roman"/>
                <a:cs typeface="Times New Roman"/>
                <a:sym typeface="Times New Roman"/>
              </a:defRPr>
            </a:lvl3pPr>
            <a:lvl4pPr marL="13716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4pPr>
            <a:lvl5pPr marL="18288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5pPr>
            <a:lvl6pPr marL="22860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6pPr>
            <a:lvl7pPr marL="27432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7pPr>
            <a:lvl8pPr marL="32004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8pPr>
            <a:lvl9pPr marL="3657600" marR="0" indent="0" algn="ctr" rtl="0">
              <a:spcBef>
                <a:spcPts val="400"/>
              </a:spcBef>
              <a:spcAft>
                <a:spcPts val="0"/>
              </a:spcAft>
              <a:buClr>
                <a:schemeClr val="dk1"/>
              </a:buClr>
              <a:buFont typeface="Times New Roman"/>
              <a:buNone/>
              <a:defRPr sz="2000" b="0" i="0" u="none" strike="noStrike" cap="none" baseline="0">
                <a:solidFill>
                  <a:schemeClr val="dk1"/>
                </a:solidFill>
                <a:latin typeface="Times New Roman"/>
                <a:ea typeface="Times New Roman"/>
                <a:cs typeface="Times New Roman"/>
                <a:sym typeface="Times New Roman"/>
              </a:defRPr>
            </a:lvl9pPr>
          </a:lstStyle>
          <a:p>
            <a:endParaRPr/>
          </a:p>
        </p:txBody>
      </p:sp>
    </p:spTree>
    <p:extLst>
      <p:ext uri="{BB962C8B-B14F-4D97-AF65-F5344CB8AC3E}">
        <p14:creationId xmlns:p14="http://schemas.microsoft.com/office/powerpoint/2010/main" val="281562283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829834353"/>
      </p:ext>
    </p:extLst>
  </p:cSld>
  <p:clrMapOvr>
    <a:masterClrMapping/>
  </p:clrMapOvr>
  <p:transition/>
</p:sldLayout>
</file>

<file path=ppt/slideLayouts/slideLayout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3474890593"/>
      </p:ext>
    </p:extLst>
  </p:cSld>
  <p:clrMapOvr>
    <a:masterClrMapping/>
  </p:clrMapOvr>
  <p:transition/>
</p:sldLayout>
</file>

<file path=ppt/slideLayouts/slideLayout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548640" y="273050"/>
            <a:ext cx="3609976"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4290060" y="273051"/>
            <a:ext cx="613410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548640" y="1435101"/>
            <a:ext cx="3609976"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2956404740"/>
      </p:ext>
    </p:extLst>
  </p:cSld>
  <p:clrMapOvr>
    <a:masterClrMapping/>
  </p:clrMapOvr>
  <p:transition/>
</p:sldLayout>
</file>

<file path=ppt/slideLayouts/slideLayout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2150746" y="4800600"/>
            <a:ext cx="658368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2150746" y="612775"/>
            <a:ext cx="658368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2150746" y="5367338"/>
            <a:ext cx="658368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26173553"/>
      </p:ext>
    </p:extLst>
  </p:cSld>
  <p:clrMapOvr>
    <a:masterClrMapping/>
  </p:clrMapOvr>
  <p:transition/>
</p:sldLayout>
</file>

<file path=ppt/slideLayouts/slideLayout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080158897"/>
      </p:ext>
    </p:extLst>
  </p:cSld>
  <p:clrMapOvr>
    <a:masterClrMapping/>
  </p:clrMapOvr>
  <p:transition/>
</p:sldLayout>
</file>

<file path=ppt/slideLayouts/slideLayout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023860" y="304800"/>
            <a:ext cx="2674620" cy="5867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0" y="304800"/>
            <a:ext cx="7840980" cy="5867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3866802"/>
      </p:ext>
    </p:extLst>
  </p:cSld>
  <p:clrMapOvr>
    <a:masterClrMapping/>
  </p:clrMapOvr>
  <p:transition/>
</p:sldLayout>
</file>

<file path=ppt/slideLayouts/slideLayout2.xml><?xml version="1.0" encoding="utf-8"?>
<p:sldLayout xmlns:a="http://schemas.openxmlformats.org/drawingml/2006/main" xmlns:r="http://schemas.openxmlformats.org/officeDocument/2006/relationships" xmlns:p="http://schemas.openxmlformats.org/presentationml/2006/main" type="blank">
  <p:cSld name="Blank">
    <p:spTree>
      <p:nvGrpSpPr>
        <p:cNvPr id="1" name="Shape 17"/>
        <p:cNvGrpSpPr/>
        <p:nvPr/>
      </p:nvGrpSpPr>
      <p:grpSpPr>
        <a:xfrm>
          <a:off x="0" y="0"/>
          <a:ext cx="0" cy="0"/>
          <a:chOff x="0" y="0"/>
          <a:chExt cx="0" cy="0"/>
        </a:xfrm>
      </p:grpSpPr>
      <p:sp>
        <p:nvSpPr>
          <p:cNvPr id="18" name="Shape 18"/>
          <p:cNvSpPr txBox="1">
            <a:spLocks noGrp="1"/>
          </p:cNvSpPr>
          <p:nvPr>
            <p:ph type="ctrTitle"/>
          </p:nvPr>
        </p:nvSpPr>
        <p:spPr>
          <a:xfrm>
            <a:off x="575311" y="1095375"/>
            <a:ext cx="10045079" cy="4295700"/>
          </a:xfrm>
          <a:prstGeom prst="rect">
            <a:avLst/>
          </a:prstGeom>
          <a:noFill/>
          <a:ln>
            <a:noFill/>
          </a:ln>
        </p:spPr>
        <p:txBody>
          <a:bodyPr/>
          <a:lstStyle>
            <a:lvl1pPr marL="0" marR="0" indent="0" algn="ctr" rtl="0">
              <a:spcBef>
                <a:spcPts val="0"/>
              </a:spcBef>
              <a:spcAft>
                <a:spcPts val="0"/>
              </a:spcAft>
              <a:defRPr sz="4400" b="0" i="0" u="none" strike="noStrike" cap="none" baseline="0">
                <a:solidFill>
                  <a:schemeClr val="dk2"/>
                </a:solidFill>
                <a:latin typeface="Times New Roman"/>
                <a:ea typeface="Times New Roman"/>
                <a:cs typeface="Times New Roman"/>
                <a:sym typeface="Times New Roman"/>
              </a:defRPr>
            </a:lvl1pPr>
            <a:lvl2pPr rtl="0">
              <a:defRPr/>
            </a:lvl2pPr>
            <a:lvl3pPr rtl="0">
              <a:defRPr/>
            </a:lvl3pPr>
            <a:lvl4pPr rtl="0">
              <a:defRPr/>
            </a:lvl4pPr>
            <a:lvl5pPr rtl="0">
              <a:defRPr/>
            </a:lvl5pPr>
            <a:lvl6pPr rtl="0">
              <a:defRPr/>
            </a:lvl6pPr>
            <a:lvl7pPr rtl="0">
              <a:defRPr/>
            </a:lvl7pPr>
            <a:lvl8pPr rtl="0">
              <a:defRPr/>
            </a:lvl8pPr>
            <a:lvl9pPr rtl="0">
              <a:defRPr/>
            </a:lvl9pPr>
          </a:lstStyle>
          <a:p>
            <a:endParaRPr/>
          </a:p>
        </p:txBody>
      </p:sp>
      <p:sp>
        <p:nvSpPr>
          <p:cNvPr id="19" name="Shape 19"/>
          <p:cNvSpPr txBox="1">
            <a:spLocks noGrp="1"/>
          </p:cNvSpPr>
          <p:nvPr>
            <p:ph type="title" idx="2"/>
          </p:nvPr>
        </p:nvSpPr>
        <p:spPr>
          <a:xfrm>
            <a:off x="822960" y="609600"/>
            <a:ext cx="9326880" cy="1143000"/>
          </a:xfrm>
          <a:prstGeom prst="rect">
            <a:avLst/>
          </a:prstGeom>
          <a:noFill/>
          <a:ln>
            <a:noFill/>
          </a:ln>
        </p:spPr>
        <p:txBody>
          <a:bodyPr/>
          <a:lstStyle>
            <a:lvl1pPr algn="ctr" rtl="0">
              <a:spcBef>
                <a:spcPts val="0"/>
              </a:spcBef>
              <a:spcAft>
                <a:spcPts val="0"/>
              </a:spcAft>
              <a:defRPr sz="4400">
                <a:solidFill>
                  <a:schemeClr val="dk2"/>
                </a:solidFill>
                <a:latin typeface="Times New Roman"/>
                <a:ea typeface="Times New Roman"/>
                <a:cs typeface="Times New Roman"/>
                <a:sym typeface="Times New Roman"/>
              </a:defRPr>
            </a:lvl1pPr>
            <a:lvl2pPr algn="ctr" rtl="0">
              <a:spcBef>
                <a:spcPts val="0"/>
              </a:spcBef>
              <a:spcAft>
                <a:spcPts val="0"/>
              </a:spcAft>
              <a:defRPr sz="4400">
                <a:solidFill>
                  <a:schemeClr val="dk2"/>
                </a:solidFill>
                <a:latin typeface="Times New Roman"/>
                <a:ea typeface="Times New Roman"/>
                <a:cs typeface="Times New Roman"/>
                <a:sym typeface="Times New Roman"/>
              </a:defRPr>
            </a:lvl2pPr>
            <a:lvl3pPr algn="ctr" rtl="0">
              <a:spcBef>
                <a:spcPts val="0"/>
              </a:spcBef>
              <a:spcAft>
                <a:spcPts val="0"/>
              </a:spcAft>
              <a:defRPr sz="4400">
                <a:solidFill>
                  <a:schemeClr val="dk2"/>
                </a:solidFill>
                <a:latin typeface="Times New Roman"/>
                <a:ea typeface="Times New Roman"/>
                <a:cs typeface="Times New Roman"/>
                <a:sym typeface="Times New Roman"/>
              </a:defRPr>
            </a:lvl3pPr>
            <a:lvl4pPr algn="ctr" rtl="0">
              <a:spcBef>
                <a:spcPts val="0"/>
              </a:spcBef>
              <a:spcAft>
                <a:spcPts val="0"/>
              </a:spcAft>
              <a:defRPr sz="4400">
                <a:solidFill>
                  <a:schemeClr val="dk2"/>
                </a:solidFill>
                <a:latin typeface="Times New Roman"/>
                <a:ea typeface="Times New Roman"/>
                <a:cs typeface="Times New Roman"/>
                <a:sym typeface="Times New Roman"/>
              </a:defRPr>
            </a:lvl4pPr>
            <a:lvl5pPr algn="ctr" rtl="0">
              <a:spcBef>
                <a:spcPts val="0"/>
              </a:spcBef>
              <a:spcAft>
                <a:spcPts val="0"/>
              </a:spcAft>
              <a:defRPr sz="4400">
                <a:solidFill>
                  <a:schemeClr val="dk2"/>
                </a:solidFill>
                <a:latin typeface="Times New Roman"/>
                <a:ea typeface="Times New Roman"/>
                <a:cs typeface="Times New Roman"/>
                <a:sym typeface="Times New Roman"/>
              </a:defRPr>
            </a:lvl5pPr>
            <a:lvl6pPr marL="457200" algn="ctr" rtl="0">
              <a:spcBef>
                <a:spcPts val="0"/>
              </a:spcBef>
              <a:spcAft>
                <a:spcPts val="0"/>
              </a:spcAft>
              <a:defRPr sz="4400">
                <a:solidFill>
                  <a:schemeClr val="dk2"/>
                </a:solidFill>
                <a:latin typeface="Times New Roman"/>
                <a:ea typeface="Times New Roman"/>
                <a:cs typeface="Times New Roman"/>
                <a:sym typeface="Times New Roman"/>
              </a:defRPr>
            </a:lvl6pPr>
            <a:lvl7pPr marL="914400" algn="ctr" rtl="0">
              <a:spcBef>
                <a:spcPts val="0"/>
              </a:spcBef>
              <a:spcAft>
                <a:spcPts val="0"/>
              </a:spcAft>
              <a:defRPr sz="4400">
                <a:solidFill>
                  <a:schemeClr val="dk2"/>
                </a:solidFill>
                <a:latin typeface="Times New Roman"/>
                <a:ea typeface="Times New Roman"/>
                <a:cs typeface="Times New Roman"/>
                <a:sym typeface="Times New Roman"/>
              </a:defRPr>
            </a:lvl7pPr>
            <a:lvl8pPr marL="1371600" algn="ctr" rtl="0">
              <a:spcBef>
                <a:spcPts val="0"/>
              </a:spcBef>
              <a:spcAft>
                <a:spcPts val="0"/>
              </a:spcAft>
              <a:defRPr sz="4400">
                <a:solidFill>
                  <a:schemeClr val="dk2"/>
                </a:solidFill>
                <a:latin typeface="Times New Roman"/>
                <a:ea typeface="Times New Roman"/>
                <a:cs typeface="Times New Roman"/>
                <a:sym typeface="Times New Roman"/>
              </a:defRPr>
            </a:lvl8pPr>
            <a:lvl9pPr marL="1828800" algn="ctr" rtl="0">
              <a:spcBef>
                <a:spcPts val="0"/>
              </a:spcBef>
              <a:spcAft>
                <a:spcPts val="0"/>
              </a:spcAft>
              <a:defRPr sz="4400">
                <a:solidFill>
                  <a:schemeClr val="dk2"/>
                </a:solidFill>
                <a:latin typeface="Times New Roman"/>
                <a:ea typeface="Times New Roman"/>
                <a:cs typeface="Times New Roman"/>
                <a:sym typeface="Times New Roman"/>
              </a:defRPr>
            </a:lvl9pPr>
          </a:lstStyle>
          <a:p>
            <a:endParaRPr/>
          </a:p>
        </p:txBody>
      </p:sp>
      <p:sp>
        <p:nvSpPr>
          <p:cNvPr id="20" name="Shape 20"/>
          <p:cNvSpPr txBox="1">
            <a:spLocks noGrp="1"/>
          </p:cNvSpPr>
          <p:nvPr>
            <p:ph type="body" idx="1"/>
          </p:nvPr>
        </p:nvSpPr>
        <p:spPr>
          <a:xfrm>
            <a:off x="822960" y="1981200"/>
            <a:ext cx="9326880" cy="4114800"/>
          </a:xfrm>
          <a:prstGeom prst="rect">
            <a:avLst/>
          </a:prstGeom>
          <a:noFill/>
          <a:ln>
            <a:noFill/>
          </a:ln>
        </p:spPr>
        <p:txBody>
          <a:bodyPr/>
          <a:lstStyle>
            <a:lvl1pPr marL="342900" indent="-139700" algn="l" rtl="0">
              <a:spcBef>
                <a:spcPts val="640"/>
              </a:spcBef>
              <a:spcAft>
                <a:spcPts val="0"/>
              </a:spcAft>
              <a:buClr>
                <a:schemeClr val="dk1"/>
              </a:buClr>
              <a:buFont typeface="Times New Roman"/>
              <a:buChar char="•"/>
              <a:defRPr sz="3200">
                <a:solidFill>
                  <a:schemeClr val="dk1"/>
                </a:solidFill>
                <a:latin typeface="Times New Roman"/>
                <a:ea typeface="Times New Roman"/>
                <a:cs typeface="Times New Roman"/>
                <a:sym typeface="Times New Roman"/>
              </a:defRPr>
            </a:lvl1pPr>
            <a:lvl2pPr marL="742950" indent="-107950" algn="l" rtl="0">
              <a:spcBef>
                <a:spcPts val="560"/>
              </a:spcBef>
              <a:spcAft>
                <a:spcPts val="0"/>
              </a:spcAft>
              <a:buClr>
                <a:schemeClr val="dk1"/>
              </a:buClr>
              <a:buFont typeface="Times New Roman"/>
              <a:buChar char="–"/>
              <a:defRPr sz="2800">
                <a:solidFill>
                  <a:schemeClr val="dk1"/>
                </a:solidFill>
                <a:latin typeface="Times New Roman"/>
                <a:ea typeface="Times New Roman"/>
                <a:cs typeface="Times New Roman"/>
                <a:sym typeface="Times New Roman"/>
              </a:defRPr>
            </a:lvl2pPr>
            <a:lvl3pPr marL="1143000" indent="-76200" algn="l" rtl="0">
              <a:spcBef>
                <a:spcPts val="480"/>
              </a:spcBef>
              <a:spcAft>
                <a:spcPts val="0"/>
              </a:spcAft>
              <a:buClr>
                <a:schemeClr val="dk1"/>
              </a:buClr>
              <a:buFont typeface="Times New Roman"/>
              <a:buChar char="•"/>
              <a:defRPr sz="2400">
                <a:solidFill>
                  <a:schemeClr val="dk1"/>
                </a:solidFill>
                <a:latin typeface="Times New Roman"/>
                <a:ea typeface="Times New Roman"/>
                <a:cs typeface="Times New Roman"/>
                <a:sym typeface="Times New Roman"/>
              </a:defRPr>
            </a:lvl3pPr>
            <a:lvl4pPr marL="16002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4pPr>
            <a:lvl5pPr marL="20574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5pPr>
            <a:lvl6pPr marL="25146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6pPr>
            <a:lvl7pPr marL="29718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7pPr>
            <a:lvl8pPr marL="34290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8pPr>
            <a:lvl9pPr marL="3886200" indent="-101600" algn="l" rtl="0">
              <a:spcBef>
                <a:spcPts val="400"/>
              </a:spcBef>
              <a:spcAft>
                <a:spcPts val="0"/>
              </a:spcAft>
              <a:buClr>
                <a:schemeClr val="dk1"/>
              </a:buClr>
              <a:buFont typeface="Times New Roman"/>
              <a:buChar char="»"/>
              <a:defRPr sz="2000">
                <a:solidFill>
                  <a:schemeClr val="dk1"/>
                </a:solidFill>
                <a:latin typeface="Times New Roman"/>
                <a:ea typeface="Times New Roman"/>
                <a:cs typeface="Times New Roman"/>
                <a:sym typeface="Times New Roman"/>
              </a:defRPr>
            </a:lvl9pPr>
          </a:lstStyle>
          <a:p>
            <a:endParaRPr/>
          </a:p>
        </p:txBody>
      </p:sp>
      <p:sp>
        <p:nvSpPr>
          <p:cNvPr id="5" name="Shape 11">
            <a:extLst>
              <a:ext uri="{FF2B5EF4-FFF2-40B4-BE49-F238E27FC236}">
                <a16:creationId xmlns:a16="http://schemas.microsoft.com/office/drawing/2014/main" id="{193D3293-88A7-8044-AC05-DFCFF0E38BB6}"/>
              </a:ext>
            </a:extLst>
          </p:cNvPr>
          <p:cNvSpPr txBox="1">
            <a:spLocks noGrp="1"/>
          </p:cNvSpPr>
          <p:nvPr>
            <p:ph type="dt" idx="11"/>
          </p:nvPr>
        </p:nvSpPr>
        <p:spPr>
          <a:ln/>
        </p:spPr>
        <p:txBody>
          <a:bodyPr/>
          <a:lstStyle>
            <a:lvl1pPr>
              <a:defRPr/>
            </a:lvl1pPr>
          </a:lstStyle>
          <a:p>
            <a:pPr>
              <a:defRPr/>
            </a:pPr>
            <a:endParaRPr lang="en-US"/>
          </a:p>
        </p:txBody>
      </p:sp>
      <p:sp>
        <p:nvSpPr>
          <p:cNvPr id="6" name="Shape 12">
            <a:extLst>
              <a:ext uri="{FF2B5EF4-FFF2-40B4-BE49-F238E27FC236}">
                <a16:creationId xmlns:a16="http://schemas.microsoft.com/office/drawing/2014/main" id="{FD793FBB-A810-FF47-A475-24F5DFA2A509}"/>
              </a:ext>
            </a:extLst>
          </p:cNvPr>
          <p:cNvSpPr txBox="1">
            <a:spLocks noGrp="1"/>
          </p:cNvSpPr>
          <p:nvPr>
            <p:ph type="ftr" idx="12"/>
          </p:nvPr>
        </p:nvSpPr>
        <p:spPr>
          <a:ln/>
        </p:spPr>
        <p:txBody>
          <a:bodyPr/>
          <a:lstStyle>
            <a:lvl1pPr>
              <a:defRPr/>
            </a:lvl1pPr>
          </a:lstStyle>
          <a:p>
            <a:pPr>
              <a:defRPr/>
            </a:pPr>
            <a:endParaRPr lang="en-US"/>
          </a:p>
        </p:txBody>
      </p:sp>
      <p:sp>
        <p:nvSpPr>
          <p:cNvPr id="7" name="Shape 13">
            <a:extLst>
              <a:ext uri="{FF2B5EF4-FFF2-40B4-BE49-F238E27FC236}">
                <a16:creationId xmlns:a16="http://schemas.microsoft.com/office/drawing/2014/main" id="{5904B217-6DCD-CB4C-8274-7E22E4206A33}"/>
              </a:ext>
            </a:extLst>
          </p:cNvPr>
          <p:cNvSpPr txBox="1">
            <a:spLocks noGrp="1"/>
          </p:cNvSpPr>
          <p:nvPr>
            <p:ph type="sldNum" idx="13"/>
          </p:nvPr>
        </p:nvSpPr>
        <p:spPr>
          <a:ln/>
        </p:spPr>
        <p:txBody>
          <a:bodyPr/>
          <a:lstStyle>
            <a:lvl1pPr>
              <a:defRPr/>
            </a:lvl1pPr>
          </a:lstStyle>
          <a:p>
            <a:pPr>
              <a:defRPr/>
            </a:pPr>
            <a:endParaRPr lang="en-US"/>
          </a:p>
        </p:txBody>
      </p:sp>
    </p:spTree>
    <p:extLst>
      <p:ext uri="{BB962C8B-B14F-4D97-AF65-F5344CB8AC3E}">
        <p14:creationId xmlns:p14="http://schemas.microsoft.com/office/powerpoint/2010/main" val="357474908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Shape 24"/>
        <p:cNvGrpSpPr/>
        <p:nvPr/>
      </p:nvGrpSpPr>
      <p:grpSpPr>
        <a:xfrm>
          <a:off x="0" y="0"/>
          <a:ext cx="0" cy="0"/>
          <a:chOff x="0" y="0"/>
          <a:chExt cx="0" cy="0"/>
        </a:xfrm>
      </p:grpSpPr>
      <p:sp>
        <p:nvSpPr>
          <p:cNvPr id="25" name="Shape 25"/>
          <p:cNvSpPr txBox="1">
            <a:spLocks noGrp="1"/>
          </p:cNvSpPr>
          <p:nvPr>
            <p:ph type="title"/>
          </p:nvPr>
        </p:nvSpPr>
        <p:spPr>
          <a:xfrm>
            <a:off x="0" y="304801"/>
            <a:ext cx="10972800" cy="685799"/>
          </a:xfrm>
          <a:prstGeom prst="rect">
            <a:avLst/>
          </a:prstGeom>
          <a:noFill/>
          <a:ln>
            <a:noFill/>
          </a:ln>
        </p:spPr>
        <p:txBody>
          <a:bodyPr anchor="t"/>
          <a:lstStyle>
            <a:lvl1pPr algn="ctr" rtl="0">
              <a:spcBef>
                <a:spcPts val="0"/>
              </a:spcBef>
              <a:spcAft>
                <a:spcPts val="0"/>
              </a:spcAft>
              <a:defRPr sz="3600" b="1">
                <a:solidFill>
                  <a:schemeClr val="dk1"/>
                </a:solidFill>
                <a:latin typeface="Arial"/>
                <a:ea typeface="Arial"/>
                <a:cs typeface="Arial"/>
                <a:sym typeface="Arial"/>
              </a:defRPr>
            </a:lvl1pPr>
            <a:lvl2pPr algn="ctr" rtl="0">
              <a:spcBef>
                <a:spcPts val="0"/>
              </a:spcBef>
              <a:spcAft>
                <a:spcPts val="0"/>
              </a:spcAft>
              <a:defRPr sz="3600" b="1">
                <a:solidFill>
                  <a:schemeClr val="dk1"/>
                </a:solidFill>
                <a:latin typeface="Arial"/>
                <a:ea typeface="Arial"/>
                <a:cs typeface="Arial"/>
                <a:sym typeface="Arial"/>
              </a:defRPr>
            </a:lvl2pPr>
            <a:lvl3pPr algn="ctr" rtl="0">
              <a:spcBef>
                <a:spcPts val="0"/>
              </a:spcBef>
              <a:spcAft>
                <a:spcPts val="0"/>
              </a:spcAft>
              <a:defRPr sz="3600" b="1">
                <a:solidFill>
                  <a:schemeClr val="dk1"/>
                </a:solidFill>
                <a:latin typeface="Arial"/>
                <a:ea typeface="Arial"/>
                <a:cs typeface="Arial"/>
                <a:sym typeface="Arial"/>
              </a:defRPr>
            </a:lvl3pPr>
            <a:lvl4pPr algn="ctr" rtl="0">
              <a:spcBef>
                <a:spcPts val="0"/>
              </a:spcBef>
              <a:spcAft>
                <a:spcPts val="0"/>
              </a:spcAft>
              <a:defRPr sz="3600" b="1">
                <a:solidFill>
                  <a:schemeClr val="dk1"/>
                </a:solidFill>
                <a:latin typeface="Arial"/>
                <a:ea typeface="Arial"/>
                <a:cs typeface="Arial"/>
                <a:sym typeface="Arial"/>
              </a:defRPr>
            </a:lvl4pPr>
            <a:lvl5pPr algn="ctr" rtl="0">
              <a:spcBef>
                <a:spcPts val="0"/>
              </a:spcBef>
              <a:spcAft>
                <a:spcPts val="0"/>
              </a:spcAft>
              <a:defRPr sz="3600" b="1">
                <a:solidFill>
                  <a:schemeClr val="dk1"/>
                </a:solidFill>
                <a:latin typeface="Arial"/>
                <a:ea typeface="Arial"/>
                <a:cs typeface="Arial"/>
                <a:sym typeface="Arial"/>
              </a:defRPr>
            </a:lvl5pPr>
            <a:lvl6pPr marL="457200" algn="ctr" rtl="0">
              <a:spcBef>
                <a:spcPts val="0"/>
              </a:spcBef>
              <a:spcAft>
                <a:spcPts val="0"/>
              </a:spcAft>
              <a:defRPr sz="3600" b="1">
                <a:solidFill>
                  <a:schemeClr val="dk1"/>
                </a:solidFill>
                <a:latin typeface="Arial"/>
                <a:ea typeface="Arial"/>
                <a:cs typeface="Arial"/>
                <a:sym typeface="Arial"/>
              </a:defRPr>
            </a:lvl6pPr>
            <a:lvl7pPr marL="914400" algn="ctr" rtl="0">
              <a:spcBef>
                <a:spcPts val="0"/>
              </a:spcBef>
              <a:spcAft>
                <a:spcPts val="0"/>
              </a:spcAft>
              <a:defRPr sz="3600" b="1">
                <a:solidFill>
                  <a:schemeClr val="dk1"/>
                </a:solidFill>
                <a:latin typeface="Arial"/>
                <a:ea typeface="Arial"/>
                <a:cs typeface="Arial"/>
                <a:sym typeface="Arial"/>
              </a:defRPr>
            </a:lvl7pPr>
            <a:lvl8pPr marL="1371600" algn="ctr" rtl="0">
              <a:spcBef>
                <a:spcPts val="0"/>
              </a:spcBef>
              <a:spcAft>
                <a:spcPts val="0"/>
              </a:spcAft>
              <a:defRPr sz="3600" b="1">
                <a:solidFill>
                  <a:schemeClr val="dk1"/>
                </a:solidFill>
                <a:latin typeface="Arial"/>
                <a:ea typeface="Arial"/>
                <a:cs typeface="Arial"/>
                <a:sym typeface="Arial"/>
              </a:defRPr>
            </a:lvl8pPr>
            <a:lvl9pPr marL="1828800" algn="ctr" rtl="0">
              <a:spcBef>
                <a:spcPts val="0"/>
              </a:spcBef>
              <a:spcAft>
                <a:spcPts val="0"/>
              </a:spcAft>
              <a:defRPr sz="3600" b="1">
                <a:solidFill>
                  <a:schemeClr val="dk1"/>
                </a:solidFill>
                <a:latin typeface="Arial"/>
                <a:ea typeface="Arial"/>
                <a:cs typeface="Arial"/>
                <a:sym typeface="Arial"/>
              </a:defRPr>
            </a:lvl9pPr>
          </a:lstStyle>
          <a:p>
            <a:endParaRPr/>
          </a:p>
        </p:txBody>
      </p:sp>
      <p:sp>
        <p:nvSpPr>
          <p:cNvPr id="26" name="Shape 26"/>
          <p:cNvSpPr txBox="1">
            <a:spLocks noGrp="1"/>
          </p:cNvSpPr>
          <p:nvPr>
            <p:ph type="body" idx="1"/>
          </p:nvPr>
        </p:nvSpPr>
        <p:spPr>
          <a:xfrm>
            <a:off x="731521" y="1219200"/>
            <a:ext cx="9509759" cy="4953000"/>
          </a:xfrm>
          <a:prstGeom prst="rect">
            <a:avLst/>
          </a:prstGeom>
          <a:noFill/>
          <a:ln>
            <a:noFill/>
          </a:ln>
        </p:spPr>
        <p:txBody>
          <a:bodyPr/>
          <a:lstStyle>
            <a:lvl1pPr marL="342900" indent="-190500" algn="l" rtl="0">
              <a:spcBef>
                <a:spcPts val="480"/>
              </a:spcBef>
              <a:spcAft>
                <a:spcPts val="0"/>
              </a:spcAft>
              <a:buClr>
                <a:schemeClr val="dk1"/>
              </a:buClr>
              <a:buFont typeface="Arial"/>
              <a:buChar char="•"/>
              <a:defRPr sz="2400" b="1">
                <a:solidFill>
                  <a:schemeClr val="dk1"/>
                </a:solidFill>
                <a:latin typeface="Arial"/>
                <a:ea typeface="Arial"/>
                <a:cs typeface="Arial"/>
                <a:sym typeface="Arial"/>
              </a:defRPr>
            </a:lvl1pPr>
            <a:lvl2pPr marL="742950" indent="-158750" algn="l" rtl="0">
              <a:spcBef>
                <a:spcPts val="400"/>
              </a:spcBef>
              <a:spcAft>
                <a:spcPts val="0"/>
              </a:spcAft>
              <a:buClr>
                <a:schemeClr val="dk1"/>
              </a:buClr>
              <a:buFont typeface="Arial"/>
              <a:buChar char="▪"/>
              <a:defRPr sz="2000" b="1">
                <a:solidFill>
                  <a:schemeClr val="dk1"/>
                </a:solidFill>
                <a:latin typeface="Arial"/>
                <a:ea typeface="Arial"/>
                <a:cs typeface="Arial"/>
                <a:sym typeface="Arial"/>
              </a:defRPr>
            </a:lvl2pPr>
            <a:lvl3pPr marL="11430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3pPr>
            <a:lvl4pPr marL="16002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4pPr>
            <a:lvl5pPr marL="20574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5pPr>
            <a:lvl6pPr marL="25146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6pPr>
            <a:lvl7pPr marL="29718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7pPr>
            <a:lvl8pPr marL="34290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8pPr>
            <a:lvl9pPr marL="3886200" indent="-114300" algn="l" rtl="0">
              <a:spcBef>
                <a:spcPts val="360"/>
              </a:spcBef>
              <a:spcAft>
                <a:spcPts val="0"/>
              </a:spcAft>
              <a:buClr>
                <a:schemeClr val="dk1"/>
              </a:buClr>
              <a:buFont typeface="Arial"/>
              <a:buChar char="»"/>
              <a:defRPr b="1">
                <a:solidFill>
                  <a:schemeClr val="dk1"/>
                </a:solidFill>
                <a:latin typeface="Arial"/>
                <a:ea typeface="Arial"/>
                <a:cs typeface="Arial"/>
                <a:sym typeface="Arial"/>
              </a:defRPr>
            </a:lvl9pPr>
          </a:lstStyle>
          <a:p>
            <a:endParaRPr/>
          </a:p>
        </p:txBody>
      </p:sp>
    </p:spTree>
    <p:extLst>
      <p:ext uri="{BB962C8B-B14F-4D97-AF65-F5344CB8AC3E}">
        <p14:creationId xmlns:p14="http://schemas.microsoft.com/office/powerpoint/2010/main" val="1186255845"/>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cSld name="1_Blank">
    <p:spTree>
      <p:nvGrpSpPr>
        <p:cNvPr id="1" name="Shape 27"/>
        <p:cNvGrpSpPr/>
        <p:nvPr/>
      </p:nvGrpSpPr>
      <p:grpSpPr>
        <a:xfrm>
          <a:off x="0" y="0"/>
          <a:ext cx="0" cy="0"/>
          <a:chOff x="0" y="0"/>
          <a:chExt cx="0" cy="0"/>
        </a:xfrm>
      </p:grpSpPr>
    </p:spTree>
    <p:extLst>
      <p:ext uri="{BB962C8B-B14F-4D97-AF65-F5344CB8AC3E}">
        <p14:creationId xmlns:p14="http://schemas.microsoft.com/office/powerpoint/2010/main" val="319534134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3074" name="Rectangle 2"/>
          <p:cNvSpPr>
            <a:spLocks noGrp="1" noChangeArrowheads="1"/>
          </p:cNvSpPr>
          <p:nvPr>
            <p:ph type="ctrTitle"/>
          </p:nvPr>
        </p:nvSpPr>
        <p:spPr>
          <a:xfrm>
            <a:off x="365760" y="533400"/>
            <a:ext cx="4114800" cy="1143000"/>
          </a:xfrm>
        </p:spPr>
        <p:txBody>
          <a:bodyPr anchor="b"/>
          <a:lstStyle>
            <a:lvl1pPr>
              <a:defRPr sz="3200" b="0">
                <a:solidFill>
                  <a:srgbClr val="F5E985"/>
                </a:solidFill>
              </a:defRPr>
            </a:lvl1pPr>
          </a:lstStyle>
          <a:p>
            <a:pPr lvl="0"/>
            <a:r>
              <a:rPr lang="en-US" noProof="0"/>
              <a:t>Click to edit Master title style</a:t>
            </a:r>
          </a:p>
        </p:txBody>
      </p:sp>
      <p:sp>
        <p:nvSpPr>
          <p:cNvPr id="3075" name="Rectangle 3"/>
          <p:cNvSpPr>
            <a:spLocks noGrp="1" noChangeArrowheads="1"/>
          </p:cNvSpPr>
          <p:nvPr>
            <p:ph type="subTitle" idx="1"/>
          </p:nvPr>
        </p:nvSpPr>
        <p:spPr>
          <a:xfrm>
            <a:off x="365760" y="1828800"/>
            <a:ext cx="4114800" cy="1752600"/>
          </a:xfrm>
        </p:spPr>
        <p:txBody>
          <a:bodyPr/>
          <a:lstStyle>
            <a:lvl1pPr marL="0" indent="0">
              <a:buFontTx/>
              <a:buNone/>
              <a:defRPr sz="2800"/>
            </a:lvl1pPr>
          </a:lstStyle>
          <a:p>
            <a:pPr lvl="0"/>
            <a:r>
              <a:rPr lang="en-US" noProof="0"/>
              <a:t>Click to edit Master subtitle style</a:t>
            </a:r>
          </a:p>
        </p:txBody>
      </p:sp>
    </p:spTree>
    <p:extLst>
      <p:ext uri="{BB962C8B-B14F-4D97-AF65-F5344CB8AC3E}">
        <p14:creationId xmlns:p14="http://schemas.microsoft.com/office/powerpoint/2010/main" val="2535447594"/>
      </p:ext>
    </p:extLst>
  </p:cSld>
  <p:clrMapOvr>
    <a:masterClrMapping/>
  </p:clrMapOvr>
  <p:transition/>
</p:sldLayout>
</file>

<file path=ppt/slideLayouts/slideLayout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909797400"/>
      </p:ext>
    </p:extLst>
  </p:cSld>
  <p:clrMapOvr>
    <a:masterClrMapping/>
  </p:clrMapOvr>
  <p:transition/>
</p:sldLayout>
</file>

<file path=ppt/slideLayouts/slideLayout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66776" y="4406901"/>
            <a:ext cx="932688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866776" y="2906713"/>
            <a:ext cx="932688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3776649341"/>
      </p:ext>
    </p:extLst>
  </p:cSld>
  <p:clrMapOvr>
    <a:masterClrMapping/>
  </p:clrMapOvr>
  <p:transition/>
</p:sldLayout>
</file>

<file path=ppt/slideLayouts/slideLayout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731520" y="1219200"/>
            <a:ext cx="4663440" cy="4953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577840" y="1219200"/>
            <a:ext cx="4663440" cy="49530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181253192"/>
      </p:ext>
    </p:extLst>
  </p:cSld>
  <p:clrMapOvr>
    <a:masterClrMapping/>
  </p:clrMapOvr>
  <p:transition/>
</p:sldLayout>
</file>

<file path=ppt/slideLayouts/slideLayout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548640" y="274638"/>
            <a:ext cx="987552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548640" y="1535113"/>
            <a:ext cx="4848226"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548640" y="2174875"/>
            <a:ext cx="4848226"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5574031" y="1535113"/>
            <a:ext cx="4850130"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5574031" y="2174875"/>
            <a:ext cx="4850130"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26939754"/>
      </p:ext>
    </p:extLst>
  </p:cSld>
  <p:clrMapOvr>
    <a:masterClrMapping/>
  </p:clrMapOvr>
  <p:transition/>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2" Type="http://schemas.openxmlformats.org/officeDocument/2006/relationships/slideLayout" Target="../slideLayouts/slideLayout2.xml"/><Relationship Id="rId1" Type="http://schemas.openxmlformats.org/officeDocument/2006/relationships/slideLayout" Target="../slideLayouts/slideLayout1.x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2.xml"/><Relationship Id="rId3" Type="http://schemas.openxmlformats.org/officeDocument/2006/relationships/slideLayout" Target="../slideLayouts/slideLayout7.xml"/><Relationship Id="rId7" Type="http://schemas.openxmlformats.org/officeDocument/2006/relationships/slideLayout" Target="../slideLayouts/slideLayout11.xml"/><Relationship Id="rId12" Type="http://schemas.openxmlformats.org/officeDocument/2006/relationships/theme" Target="../theme/theme2.xml"/><Relationship Id="rId2" Type="http://schemas.openxmlformats.org/officeDocument/2006/relationships/slideLayout" Target="../slideLayouts/slideLayout6.xml"/><Relationship Id="rId1" Type="http://schemas.openxmlformats.org/officeDocument/2006/relationships/slideLayout" Target="../slideLayouts/slideLayout5.xml"/><Relationship Id="rId6" Type="http://schemas.openxmlformats.org/officeDocument/2006/relationships/slideLayout" Target="../slideLayouts/slideLayout10.xml"/><Relationship Id="rId11" Type="http://schemas.openxmlformats.org/officeDocument/2006/relationships/slideLayout" Target="../slideLayouts/slideLayout15.xml"/><Relationship Id="rId5" Type="http://schemas.openxmlformats.org/officeDocument/2006/relationships/slideLayout" Target="../slideLayouts/slideLayout9.xml"/><Relationship Id="rId10" Type="http://schemas.openxmlformats.org/officeDocument/2006/relationships/slideLayout" Target="../slideLayouts/slideLayout14.xml"/><Relationship Id="rId4" Type="http://schemas.openxmlformats.org/officeDocument/2006/relationships/slideLayout" Target="../slideLayouts/slideLayout8.xml"/><Relationship Id="rId9" Type="http://schemas.openxmlformats.org/officeDocument/2006/relationships/slideLayout" Target="../slideLayouts/slideLayout1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Shape 9">
            <a:extLst>
              <a:ext uri="{FF2B5EF4-FFF2-40B4-BE49-F238E27FC236}">
                <a16:creationId xmlns:a16="http://schemas.microsoft.com/office/drawing/2014/main" id="{EF31A6F1-918F-2044-BD6E-744A680F3E1B}"/>
              </a:ext>
            </a:extLst>
          </p:cNvPr>
          <p:cNvSpPr txBox="1">
            <a:spLocks noGrp="1"/>
          </p:cNvSpPr>
          <p:nvPr>
            <p:ph type="title"/>
          </p:nvPr>
        </p:nvSpPr>
        <p:spPr bwMode="auto">
          <a:xfrm>
            <a:off x="822960" y="609600"/>
            <a:ext cx="932688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ctr" anchorCtr="0" compatLnSpc="1">
            <a:prstTxWarp prst="textNoShape">
              <a:avLst/>
            </a:prstTxWarp>
          </a:bodyPr>
          <a:lstStyle/>
          <a:p>
            <a:pPr lvl="0"/>
            <a:endParaRPr lang="en-US" altLang="en-US">
              <a:sym typeface="Arial" panose="020B0604020202020204" pitchFamily="34" charset="0"/>
            </a:endParaRPr>
          </a:p>
        </p:txBody>
      </p:sp>
      <p:sp>
        <p:nvSpPr>
          <p:cNvPr id="1027" name="Shape 10">
            <a:extLst>
              <a:ext uri="{FF2B5EF4-FFF2-40B4-BE49-F238E27FC236}">
                <a16:creationId xmlns:a16="http://schemas.microsoft.com/office/drawing/2014/main" id="{C326C696-C379-8E49-A960-7A94DA5E0ADE}"/>
              </a:ext>
            </a:extLst>
          </p:cNvPr>
          <p:cNvSpPr txBox="1">
            <a:spLocks noGrp="1"/>
          </p:cNvSpPr>
          <p:nvPr>
            <p:ph type="body" idx="1"/>
          </p:nvPr>
        </p:nvSpPr>
        <p:spPr bwMode="auto">
          <a:xfrm>
            <a:off x="822960" y="1981200"/>
            <a:ext cx="932688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25" tIns="91425" rIns="91425" bIns="91425" numCol="1" anchor="t" anchorCtr="0" compatLnSpc="1">
            <a:prstTxWarp prst="textNoShape">
              <a:avLst/>
            </a:prstTxWarp>
          </a:bodyPr>
          <a:lstStyle/>
          <a:p>
            <a:pPr lvl="0"/>
            <a:endParaRPr lang="en-US" altLang="en-US">
              <a:sym typeface="Arial" panose="020B0604020202020204" pitchFamily="34" charset="0"/>
            </a:endParaRPr>
          </a:p>
        </p:txBody>
      </p:sp>
      <p:sp>
        <p:nvSpPr>
          <p:cNvPr id="1028" name="Shape 11">
            <a:extLst>
              <a:ext uri="{FF2B5EF4-FFF2-40B4-BE49-F238E27FC236}">
                <a16:creationId xmlns:a16="http://schemas.microsoft.com/office/drawing/2014/main" id="{BE0316EC-BFBC-E544-8B32-9F1AA477EC63}"/>
              </a:ext>
            </a:extLst>
          </p:cNvPr>
          <p:cNvSpPr txBox="1">
            <a:spLocks noGrp="1"/>
          </p:cNvSpPr>
          <p:nvPr>
            <p:ph type="dt" idx="10"/>
          </p:nvPr>
        </p:nvSpPr>
        <p:spPr bwMode="auto">
          <a:xfrm>
            <a:off x="822960" y="6248400"/>
            <a:ext cx="22860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t" anchorCtr="0" compatLnSpc="1">
            <a:prstTxWarp prst="textNoShape">
              <a:avLst/>
            </a:prstTxWarp>
          </a:bodyPr>
          <a:lstStyle>
            <a:lvl1pPr eaLnBrk="1" hangingPunct="1">
              <a:defRPr sz="1800">
                <a:solidFill>
                  <a:srgbClr val="000000"/>
                </a:solidFill>
                <a:latin typeface="Times New Roman" charset="0"/>
                <a:ea typeface="ＭＳ Ｐゴシック" charset="0"/>
                <a:cs typeface="Times New Roman" charset="0"/>
                <a:sym typeface="Times New Roman"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1029" name="Shape 12">
            <a:extLst>
              <a:ext uri="{FF2B5EF4-FFF2-40B4-BE49-F238E27FC236}">
                <a16:creationId xmlns:a16="http://schemas.microsoft.com/office/drawing/2014/main" id="{D2C8CA6F-E554-DD49-A0B2-80B3DE2FA7F1}"/>
              </a:ext>
            </a:extLst>
          </p:cNvPr>
          <p:cNvSpPr txBox="1">
            <a:spLocks noGrp="1"/>
          </p:cNvSpPr>
          <p:nvPr>
            <p:ph type="ftr" idx="11"/>
          </p:nvPr>
        </p:nvSpPr>
        <p:spPr bwMode="auto">
          <a:xfrm>
            <a:off x="3749040" y="6248400"/>
            <a:ext cx="347472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t" anchorCtr="0" compatLnSpc="1">
            <a:prstTxWarp prst="textNoShape">
              <a:avLst/>
            </a:prstTxWarp>
          </a:bodyPr>
          <a:lstStyle>
            <a:lvl1pPr eaLnBrk="1" hangingPunct="1">
              <a:defRPr sz="1800">
                <a:solidFill>
                  <a:srgbClr val="000000"/>
                </a:solidFill>
                <a:latin typeface="Times New Roman" charset="0"/>
                <a:ea typeface="ＭＳ Ｐゴシック" charset="0"/>
                <a:cs typeface="Times New Roman" charset="0"/>
                <a:sym typeface="Times New Roman"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
        <p:nvSpPr>
          <p:cNvPr id="1030" name="Shape 13">
            <a:extLst>
              <a:ext uri="{FF2B5EF4-FFF2-40B4-BE49-F238E27FC236}">
                <a16:creationId xmlns:a16="http://schemas.microsoft.com/office/drawing/2014/main" id="{C0B6A97C-B541-774D-BCBD-983BBEEAC501}"/>
              </a:ext>
            </a:extLst>
          </p:cNvPr>
          <p:cNvSpPr txBox="1">
            <a:spLocks noGrp="1"/>
          </p:cNvSpPr>
          <p:nvPr>
            <p:ph type="sldNum" idx="12"/>
          </p:nvPr>
        </p:nvSpPr>
        <p:spPr bwMode="auto">
          <a:xfrm>
            <a:off x="7863840" y="6248400"/>
            <a:ext cx="2286000" cy="457200"/>
          </a:xfrm>
          <a:prstGeom prst="rect">
            <a:avLst/>
          </a:prstGeom>
          <a:noFill/>
          <a:ln>
            <a:noFill/>
          </a:ln>
          <a:extLst>
            <a:ext uri="{FAA26D3D-D897-4be2-8F04-BA451C77F1D7}"/>
            <a:ext uri="{909E8E84-426E-40dd-AFC4-6F175D3DCCD1}"/>
            <a:ext uri="{91240B29-F687-4f45-9708-019B960494DF}"/>
          </a:extLst>
        </p:spPr>
        <p:txBody>
          <a:bodyPr vert="horz" wrap="square" lIns="91425" tIns="91425" rIns="91425" bIns="91425" numCol="1" anchor="t" anchorCtr="0" compatLnSpc="1">
            <a:prstTxWarp prst="textNoShape">
              <a:avLst/>
            </a:prstTxWarp>
          </a:bodyPr>
          <a:lstStyle>
            <a:lvl1pPr algn="r" eaLnBrk="1" hangingPunct="1">
              <a:defRPr sz="1400">
                <a:solidFill>
                  <a:srgbClr val="000000"/>
                </a:solidFill>
                <a:latin typeface="Arial" charset="0"/>
                <a:ea typeface="ＭＳ Ｐゴシック" charset="0"/>
                <a:cs typeface="Arial" charset="0"/>
                <a:sym typeface="Arial" charset="0"/>
              </a:defRPr>
            </a:lvl1pPr>
            <a:lvl2pPr marL="742950" indent="-285750" eaLnBrk="0" hangingPunct="0">
              <a:defRPr sz="1400">
                <a:solidFill>
                  <a:srgbClr val="000000"/>
                </a:solidFill>
                <a:latin typeface="Arial" charset="0"/>
                <a:ea typeface="Arial" charset="0"/>
                <a:cs typeface="Arial" charset="0"/>
                <a:sym typeface="Arial" charset="0"/>
              </a:defRPr>
            </a:lvl2pPr>
            <a:lvl3pPr marL="1143000" indent="-228600" eaLnBrk="0" hangingPunct="0">
              <a:defRPr sz="1400">
                <a:solidFill>
                  <a:srgbClr val="000000"/>
                </a:solidFill>
                <a:latin typeface="Arial" charset="0"/>
                <a:ea typeface="Arial" charset="0"/>
                <a:cs typeface="Arial" charset="0"/>
                <a:sym typeface="Arial" charset="0"/>
              </a:defRPr>
            </a:lvl3pPr>
            <a:lvl4pPr marL="1600200" indent="-228600" eaLnBrk="0" hangingPunct="0">
              <a:defRPr sz="1400">
                <a:solidFill>
                  <a:srgbClr val="000000"/>
                </a:solidFill>
                <a:latin typeface="Arial" charset="0"/>
                <a:ea typeface="Arial" charset="0"/>
                <a:cs typeface="Arial" charset="0"/>
                <a:sym typeface="Arial" charset="0"/>
              </a:defRPr>
            </a:lvl4pPr>
            <a:lvl5pPr marL="2057400" indent="-228600" eaLnBrk="0" hangingPunct="0">
              <a:defRPr sz="14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400">
                <a:solidFill>
                  <a:srgbClr val="000000"/>
                </a:solidFill>
                <a:latin typeface="Arial" charset="0"/>
                <a:ea typeface="Arial" charset="0"/>
                <a:cs typeface="Arial" charset="0"/>
                <a:sym typeface="Arial" charset="0"/>
              </a:defRPr>
            </a:lvl9pPr>
          </a:lstStyle>
          <a:p>
            <a:pPr>
              <a:defRPr/>
            </a:pPr>
            <a:endParaRPr lang="en-US"/>
          </a:p>
        </p:txBody>
      </p:sp>
    </p:spTree>
  </p:cSld>
  <p:clrMap bg1="lt1" tx1="dk1" bg2="dk2" tx2="lt2" accent1="accent1" accent2="accent2" accent3="accent3" accent4="accent4" accent5="accent5" accent6="accent6" hlink="hlink" folHlink="folHlink"/>
  <p:sldLayoutIdLst>
    <p:sldLayoutId id="2147484693" r:id="rId1"/>
    <p:sldLayoutId id="2147484681" r:id="rId2"/>
    <p:sldLayoutId id="2147484694" r:id="rId3"/>
    <p:sldLayoutId id="2147484695" r:id="rId4"/>
  </p:sldLayoutIdLst>
  <p:txStyles>
    <p:titleStyle>
      <a:defPPr marR="0" algn="l" rtl="0">
        <a:lnSpc>
          <a:spcPct val="100000"/>
        </a:lnSpc>
        <a:spcBef>
          <a:spcPts val="0"/>
        </a:spcBef>
        <a:spcAft>
          <a:spcPts val="0"/>
        </a:spcAft>
      </a:defPPr>
      <a:lvl1pPr algn="l" rtl="0" eaLnBrk="0" fontAlgn="base" hangingPunct="0">
        <a:spcBef>
          <a:spcPct val="0"/>
        </a:spcBef>
        <a:spcAft>
          <a:spcPct val="0"/>
        </a:spcAft>
        <a:defRPr sz="1400">
          <a:solidFill>
            <a:srgbClr val="000000"/>
          </a:solidFill>
          <a:latin typeface="Arial"/>
          <a:ea typeface="ＭＳ Ｐゴシック" panose="020B0600070205080204" pitchFamily="34" charset="-128"/>
          <a:cs typeface="Arial"/>
          <a:sym typeface="Arial" panose="020B0604020202020204" pitchFamily="34" charset="0"/>
          <a:rtl val="0"/>
        </a:defRPr>
      </a:lvl1pPr>
      <a:lvl2pPr algn="l" rtl="0" eaLnBrk="0" fontAlgn="base" hangingPunct="0">
        <a:spcBef>
          <a:spcPct val="0"/>
        </a:spcBef>
        <a:spcAft>
          <a:spcPct val="0"/>
        </a:spcAft>
        <a:defRPr sz="1400">
          <a:solidFill>
            <a:srgbClr val="000000"/>
          </a:solidFill>
          <a:latin typeface="Arial"/>
          <a:ea typeface="ＭＳ Ｐゴシック" panose="020B0600070205080204" pitchFamily="34" charset="-128"/>
          <a:cs typeface="Arial"/>
          <a:sym typeface="Arial" panose="020B0604020202020204" pitchFamily="34" charset="0"/>
          <a:rtl val="0"/>
        </a:defRPr>
      </a:lvl2pPr>
      <a:lvl3pPr algn="l" rtl="0" eaLnBrk="0" fontAlgn="base" hangingPunct="0">
        <a:spcBef>
          <a:spcPct val="0"/>
        </a:spcBef>
        <a:spcAft>
          <a:spcPct val="0"/>
        </a:spcAft>
        <a:defRPr sz="1400">
          <a:solidFill>
            <a:srgbClr val="000000"/>
          </a:solidFill>
          <a:latin typeface="Arial" charset="0"/>
          <a:ea typeface="ＭＳ Ｐゴシック" panose="020B0600070205080204" pitchFamily="34" charset="-128"/>
          <a:cs typeface="Arial" charset="0"/>
          <a:sym typeface="Arial" panose="020B0604020202020204" pitchFamily="34" charset="0"/>
        </a:defRPr>
      </a:lvl3pPr>
      <a:lvl4pPr algn="l" rtl="0" eaLnBrk="0" fontAlgn="base" hangingPunct="0">
        <a:spcBef>
          <a:spcPct val="0"/>
        </a:spcBef>
        <a:spcAft>
          <a:spcPct val="0"/>
        </a:spcAft>
        <a:defRPr sz="1400">
          <a:solidFill>
            <a:srgbClr val="000000"/>
          </a:solidFill>
          <a:latin typeface="Arial" charset="0"/>
          <a:ea typeface="ＭＳ Ｐゴシック" panose="020B0600070205080204" pitchFamily="34" charset="-128"/>
          <a:cs typeface="Arial" charset="0"/>
          <a:sym typeface="Arial" panose="020B0604020202020204" pitchFamily="34" charset="0"/>
        </a:defRPr>
      </a:lvl4pPr>
      <a:lvl5pPr algn="l" rtl="0" eaLnBrk="0" fontAlgn="base" hangingPunct="0">
        <a:spcBef>
          <a:spcPct val="0"/>
        </a:spcBef>
        <a:spcAft>
          <a:spcPct val="0"/>
        </a:spcAft>
        <a:defRPr sz="1400">
          <a:solidFill>
            <a:srgbClr val="000000"/>
          </a:solidFill>
          <a:latin typeface="Arial" charset="0"/>
          <a:ea typeface="ＭＳ Ｐゴシック" panose="020B0600070205080204" pitchFamily="34" charset="-128"/>
          <a:cs typeface="Arial" charset="0"/>
          <a:sym typeface="Arial" panose="020B0604020202020204" pitchFamily="34" charset="0"/>
        </a:defRPr>
      </a:lvl5pPr>
      <a:lvl6pPr marL="457200" algn="l" rtl="0" eaLnBrk="0" fontAlgn="base" hangingPunct="0">
        <a:spcBef>
          <a:spcPct val="0"/>
        </a:spcBef>
        <a:spcAft>
          <a:spcPct val="0"/>
        </a:spcAft>
        <a:defRPr sz="1400">
          <a:solidFill>
            <a:srgbClr val="000000"/>
          </a:solidFill>
          <a:latin typeface="Arial" charset="0"/>
          <a:ea typeface="ＭＳ Ｐゴシック" charset="0"/>
          <a:cs typeface="Arial" charset="0"/>
          <a:sym typeface="Arial" charset="0"/>
        </a:defRPr>
      </a:lvl6pPr>
      <a:lvl7pPr marL="914400" algn="l" rtl="0" eaLnBrk="0" fontAlgn="base" hangingPunct="0">
        <a:spcBef>
          <a:spcPct val="0"/>
        </a:spcBef>
        <a:spcAft>
          <a:spcPct val="0"/>
        </a:spcAft>
        <a:defRPr sz="1400">
          <a:solidFill>
            <a:srgbClr val="000000"/>
          </a:solidFill>
          <a:latin typeface="Arial" charset="0"/>
          <a:ea typeface="ＭＳ Ｐゴシック" charset="0"/>
          <a:cs typeface="Arial" charset="0"/>
          <a:sym typeface="Arial" charset="0"/>
        </a:defRPr>
      </a:lvl7pPr>
      <a:lvl8pPr marL="1371600" algn="l" rtl="0" eaLnBrk="0" fontAlgn="base" hangingPunct="0">
        <a:spcBef>
          <a:spcPct val="0"/>
        </a:spcBef>
        <a:spcAft>
          <a:spcPct val="0"/>
        </a:spcAft>
        <a:defRPr sz="1400">
          <a:solidFill>
            <a:srgbClr val="000000"/>
          </a:solidFill>
          <a:latin typeface="Arial" charset="0"/>
          <a:ea typeface="ＭＳ Ｐゴシック" charset="0"/>
          <a:cs typeface="Arial" charset="0"/>
          <a:sym typeface="Arial" charset="0"/>
        </a:defRPr>
      </a:lvl8pPr>
      <a:lvl9pPr marL="1828800" algn="l" rtl="0" eaLnBrk="0" fontAlgn="base" hangingPunct="0">
        <a:spcBef>
          <a:spcPct val="0"/>
        </a:spcBef>
        <a:spcAft>
          <a:spcPct val="0"/>
        </a:spcAft>
        <a:defRPr sz="1400">
          <a:solidFill>
            <a:srgbClr val="000000"/>
          </a:solidFill>
          <a:latin typeface="Arial" charset="0"/>
          <a:ea typeface="ＭＳ Ｐゴシック" charset="0"/>
          <a:cs typeface="Arial" charset="0"/>
          <a:sym typeface="Arial" charset="0"/>
        </a:defRPr>
      </a:lvl9pPr>
    </p:titleStyle>
    <p:bodyStyle>
      <a:defPPr marR="0" algn="l" rtl="0">
        <a:lnSpc>
          <a:spcPct val="100000"/>
        </a:lnSpc>
        <a:spcBef>
          <a:spcPts val="0"/>
        </a:spcBef>
        <a:spcAft>
          <a:spcPts val="0"/>
        </a:spcAft>
      </a:defPPr>
      <a:lvl1pPr marL="342900" indent="-342900" algn="l" rtl="0" eaLnBrk="0" fontAlgn="base" hangingPunct="0">
        <a:spcBef>
          <a:spcPct val="0"/>
        </a:spcBef>
        <a:spcAft>
          <a:spcPct val="0"/>
        </a:spcAft>
        <a:defRPr sz="1400">
          <a:solidFill>
            <a:srgbClr val="000000"/>
          </a:solidFill>
          <a:latin typeface="Arial"/>
          <a:ea typeface="ＭＳ Ｐゴシック" panose="020B0600070205080204" pitchFamily="34" charset="-128"/>
          <a:cs typeface="Arial"/>
          <a:sym typeface="Arial" panose="020B0604020202020204" pitchFamily="34" charset="0"/>
          <a:rtl val="0"/>
        </a:defRPr>
      </a:lvl1pPr>
      <a:lvl2pPr marL="742950" indent="-285750"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2pPr>
      <a:lvl3pPr marL="1143000" indent="-228600"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3pPr>
      <a:lvl4pPr marL="1600200" indent="-228600"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4pPr>
      <a:lvl5pPr marL="2057400" indent="-228600" algn="l" rtl="0" eaLnBrk="0" fontAlgn="base" hangingPunct="0">
        <a:spcBef>
          <a:spcPct val="0"/>
        </a:spcBef>
        <a:spcAft>
          <a:spcPct val="0"/>
        </a:spcAft>
        <a:defRPr sz="1400">
          <a:solidFill>
            <a:srgbClr val="000000"/>
          </a:solidFill>
          <a:latin typeface="Arial"/>
          <a:ea typeface="Arial"/>
          <a:cs typeface="Arial"/>
          <a:sym typeface="Arial" panose="020B0604020202020204" pitchFamily="34" charset="0"/>
          <a:rtl val="0"/>
        </a:defRPr>
      </a:lvl5pPr>
      <a:lvl6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6pPr>
      <a:lvl7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7pPr>
      <a:lvl8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8pPr>
      <a:lvl9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9pPr>
    </p:bodyStyle>
    <p:otherStyle>
      <a:defPPr marR="0" algn="l" rtl="0">
        <a:lnSpc>
          <a:spcPct val="100000"/>
        </a:lnSpc>
        <a:spcBef>
          <a:spcPts val="0"/>
        </a:spcBef>
        <a:spcAft>
          <a:spcPts val="0"/>
        </a:spcAft>
      </a:defPPr>
      <a:lvl1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1pPr>
      <a:lvl2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2pPr>
      <a:lvl3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3pPr>
      <a:lvl4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4pPr>
      <a:lvl5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5pPr>
      <a:lvl6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6pPr>
      <a:lvl7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7pPr>
      <a:lvl8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8pPr>
      <a:lvl9pPr marR="0" algn="l" rtl="0">
        <a:lnSpc>
          <a:spcPct val="100000"/>
        </a:lnSpc>
        <a:spcBef>
          <a:spcPts val="0"/>
        </a:spcBef>
        <a:spcAft>
          <a:spcPts val="0"/>
        </a:spcAft>
        <a:buNone/>
        <a:defRPr sz="1400" b="0" i="0" u="none" strike="noStrike" cap="none" baseline="0">
          <a:solidFill>
            <a:srgbClr val="000000"/>
          </a:solidFill>
          <a:latin typeface="Arial"/>
          <a:ea typeface="Arial"/>
          <a:cs typeface="Arial"/>
          <a:sym typeface="Arial"/>
          <a:rtl val="0"/>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a:extLst>
              <a:ext uri="{FF2B5EF4-FFF2-40B4-BE49-F238E27FC236}">
                <a16:creationId xmlns:a16="http://schemas.microsoft.com/office/drawing/2014/main" id="{2B6595C5-6878-6449-9F74-06E09A3217D0}"/>
              </a:ext>
            </a:extLst>
          </p:cNvPr>
          <p:cNvSpPr>
            <a:spLocks noGrp="1" noChangeArrowheads="1"/>
          </p:cNvSpPr>
          <p:nvPr>
            <p:ph type="title"/>
          </p:nvPr>
        </p:nvSpPr>
        <p:spPr bwMode="auto">
          <a:xfrm>
            <a:off x="0" y="304800"/>
            <a:ext cx="109728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3075" name="Rectangle 3">
            <a:extLst>
              <a:ext uri="{FF2B5EF4-FFF2-40B4-BE49-F238E27FC236}">
                <a16:creationId xmlns:a16="http://schemas.microsoft.com/office/drawing/2014/main" id="{CB5E3A24-4A6B-254B-A078-E59A7ED2B030}"/>
              </a:ext>
            </a:extLst>
          </p:cNvPr>
          <p:cNvSpPr>
            <a:spLocks noGrp="1" noChangeArrowheads="1"/>
          </p:cNvSpPr>
          <p:nvPr>
            <p:ph type="body" idx="1"/>
          </p:nvPr>
        </p:nvSpPr>
        <p:spPr bwMode="auto">
          <a:xfrm>
            <a:off x="731520" y="1219200"/>
            <a:ext cx="9509760" cy="495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Tree>
  </p:cSld>
  <p:clrMap bg1="lt1" tx1="dk1" bg2="lt2" tx2="dk2" accent1="accent1" accent2="accent2" accent3="accent3" accent4="accent4" accent5="accent5" accent6="accent6" hlink="hlink" folHlink="folHlink"/>
  <p:sldLayoutIdLst>
    <p:sldLayoutId id="2147484682" r:id="rId1"/>
    <p:sldLayoutId id="2147484683" r:id="rId2"/>
    <p:sldLayoutId id="2147484684" r:id="rId3"/>
    <p:sldLayoutId id="2147484685" r:id="rId4"/>
    <p:sldLayoutId id="2147484686" r:id="rId5"/>
    <p:sldLayoutId id="2147484687" r:id="rId6"/>
    <p:sldLayoutId id="2147484688" r:id="rId7"/>
    <p:sldLayoutId id="2147484689" r:id="rId8"/>
    <p:sldLayoutId id="2147484690" r:id="rId9"/>
    <p:sldLayoutId id="2147484691" r:id="rId10"/>
    <p:sldLayoutId id="2147484692" r:id="rId11"/>
  </p:sldLayoutIdLst>
  <p:transition/>
  <p:txStyles>
    <p:titleStyle>
      <a:lvl1pPr algn="ctr" rtl="0" eaLnBrk="0" fontAlgn="base" hangingPunct="0">
        <a:spcBef>
          <a:spcPct val="0"/>
        </a:spcBef>
        <a:spcAft>
          <a:spcPct val="0"/>
        </a:spcAft>
        <a:defRPr sz="3600" b="1">
          <a:solidFill>
            <a:schemeClr val="tx1"/>
          </a:solidFill>
          <a:latin typeface="+mj-lt"/>
          <a:ea typeface="ＭＳ Ｐゴシック" panose="020B0600070205080204" pitchFamily="34" charset="-128"/>
          <a:cs typeface="MS PGothic" charset="0"/>
        </a:defRPr>
      </a:lvl1pPr>
      <a:lvl2pPr algn="ctr" rtl="0" eaLnBrk="0" fontAlgn="base" hangingPunct="0">
        <a:spcBef>
          <a:spcPct val="0"/>
        </a:spcBef>
        <a:spcAft>
          <a:spcPct val="0"/>
        </a:spcAft>
        <a:defRPr sz="3600" b="1">
          <a:solidFill>
            <a:schemeClr val="tx1"/>
          </a:solidFill>
          <a:latin typeface="Arial" charset="0"/>
          <a:ea typeface="ＭＳ Ｐゴシック" panose="020B0600070205080204" pitchFamily="34" charset="-128"/>
          <a:cs typeface="MS PGothic" charset="0"/>
        </a:defRPr>
      </a:lvl2pPr>
      <a:lvl3pPr algn="ctr" rtl="0" eaLnBrk="0" fontAlgn="base" hangingPunct="0">
        <a:spcBef>
          <a:spcPct val="0"/>
        </a:spcBef>
        <a:spcAft>
          <a:spcPct val="0"/>
        </a:spcAft>
        <a:defRPr sz="3600" b="1">
          <a:solidFill>
            <a:schemeClr val="tx1"/>
          </a:solidFill>
          <a:latin typeface="Arial" charset="0"/>
          <a:ea typeface="ＭＳ Ｐゴシック" panose="020B0600070205080204" pitchFamily="34" charset="-128"/>
          <a:cs typeface="MS PGothic" charset="0"/>
        </a:defRPr>
      </a:lvl3pPr>
      <a:lvl4pPr algn="ctr" rtl="0" eaLnBrk="0" fontAlgn="base" hangingPunct="0">
        <a:spcBef>
          <a:spcPct val="0"/>
        </a:spcBef>
        <a:spcAft>
          <a:spcPct val="0"/>
        </a:spcAft>
        <a:defRPr sz="3600" b="1">
          <a:solidFill>
            <a:schemeClr val="tx1"/>
          </a:solidFill>
          <a:latin typeface="Arial" charset="0"/>
          <a:ea typeface="ＭＳ Ｐゴシック" panose="020B0600070205080204" pitchFamily="34" charset="-128"/>
          <a:cs typeface="MS PGothic" charset="0"/>
        </a:defRPr>
      </a:lvl4pPr>
      <a:lvl5pPr algn="ctr" rtl="0" eaLnBrk="0" fontAlgn="base" hangingPunct="0">
        <a:spcBef>
          <a:spcPct val="0"/>
        </a:spcBef>
        <a:spcAft>
          <a:spcPct val="0"/>
        </a:spcAft>
        <a:defRPr sz="3600" b="1">
          <a:solidFill>
            <a:schemeClr val="tx1"/>
          </a:solidFill>
          <a:latin typeface="Arial" charset="0"/>
          <a:ea typeface="ＭＳ Ｐゴシック" panose="020B0600070205080204" pitchFamily="34" charset="-128"/>
          <a:cs typeface="MS PGothic" charset="0"/>
        </a:defRPr>
      </a:lvl5pPr>
      <a:lvl6pPr marL="457200" algn="ctr" rtl="0" fontAlgn="base">
        <a:spcBef>
          <a:spcPct val="0"/>
        </a:spcBef>
        <a:spcAft>
          <a:spcPct val="0"/>
        </a:spcAft>
        <a:defRPr sz="3600" b="1">
          <a:solidFill>
            <a:schemeClr val="tx1"/>
          </a:solidFill>
          <a:latin typeface="Arial" charset="0"/>
          <a:ea typeface="ＭＳ Ｐゴシック" charset="0"/>
        </a:defRPr>
      </a:lvl6pPr>
      <a:lvl7pPr marL="914400" algn="ctr" rtl="0" fontAlgn="base">
        <a:spcBef>
          <a:spcPct val="0"/>
        </a:spcBef>
        <a:spcAft>
          <a:spcPct val="0"/>
        </a:spcAft>
        <a:defRPr sz="3600" b="1">
          <a:solidFill>
            <a:schemeClr val="tx1"/>
          </a:solidFill>
          <a:latin typeface="Arial" charset="0"/>
          <a:ea typeface="ＭＳ Ｐゴシック" charset="0"/>
        </a:defRPr>
      </a:lvl7pPr>
      <a:lvl8pPr marL="1371600" algn="ctr" rtl="0" fontAlgn="base">
        <a:spcBef>
          <a:spcPct val="0"/>
        </a:spcBef>
        <a:spcAft>
          <a:spcPct val="0"/>
        </a:spcAft>
        <a:defRPr sz="3600" b="1">
          <a:solidFill>
            <a:schemeClr val="tx1"/>
          </a:solidFill>
          <a:latin typeface="Arial" charset="0"/>
          <a:ea typeface="ＭＳ Ｐゴシック" charset="0"/>
        </a:defRPr>
      </a:lvl8pPr>
      <a:lvl9pPr marL="1828800" algn="ctr" rtl="0" fontAlgn="base">
        <a:spcBef>
          <a:spcPct val="0"/>
        </a:spcBef>
        <a:spcAft>
          <a:spcPct val="0"/>
        </a:spcAft>
        <a:defRPr sz="3600" b="1">
          <a:solidFill>
            <a:schemeClr val="tx1"/>
          </a:solidFill>
          <a:latin typeface="Arial" charset="0"/>
          <a:ea typeface="ＭＳ Ｐゴシック" charset="0"/>
        </a:defRPr>
      </a:lvl9pPr>
    </p:titleStyle>
    <p:bodyStyle>
      <a:lvl1pPr marL="342900" indent="-342900" algn="l" rtl="0" eaLnBrk="0" fontAlgn="base" hangingPunct="0">
        <a:spcBef>
          <a:spcPct val="20000"/>
        </a:spcBef>
        <a:spcAft>
          <a:spcPct val="0"/>
        </a:spcAft>
        <a:buChar char="•"/>
        <a:defRPr sz="2400" b="1">
          <a:solidFill>
            <a:schemeClr val="tx1"/>
          </a:solidFill>
          <a:latin typeface="+mn-lt"/>
          <a:ea typeface="ＭＳ Ｐゴシック" panose="020B0600070205080204" pitchFamily="34" charset="-128"/>
          <a:cs typeface="MS PGothic" charset="0"/>
        </a:defRPr>
      </a:lvl1pPr>
      <a:lvl2pPr marL="742950" indent="-285750" algn="l" rtl="0" eaLnBrk="0" fontAlgn="base" hangingPunct="0">
        <a:spcBef>
          <a:spcPct val="20000"/>
        </a:spcBef>
        <a:spcAft>
          <a:spcPct val="0"/>
        </a:spcAft>
        <a:buFont typeface="Wingdings" pitchFamily="2" charset="2"/>
        <a:buChar char="§"/>
        <a:defRPr sz="2000" b="1">
          <a:solidFill>
            <a:schemeClr val="tx1"/>
          </a:solidFill>
          <a:latin typeface="+mn-lt"/>
          <a:ea typeface="ＭＳ Ｐゴシック" panose="020B0600070205080204" pitchFamily="34" charset="-128"/>
          <a:cs typeface="MS PGothic" charset="0"/>
        </a:defRPr>
      </a:lvl2pPr>
      <a:lvl3pPr marL="1143000" indent="-228600" algn="l" rtl="0" eaLnBrk="0" fontAlgn="base" hangingPunct="0">
        <a:spcBef>
          <a:spcPct val="20000"/>
        </a:spcBef>
        <a:spcAft>
          <a:spcPct val="0"/>
        </a:spcAft>
        <a:buChar char="•"/>
        <a:defRPr b="1">
          <a:solidFill>
            <a:schemeClr val="tx1"/>
          </a:solidFill>
          <a:latin typeface="+mn-lt"/>
          <a:ea typeface="ＭＳ Ｐゴシック" panose="020B0600070205080204" pitchFamily="34" charset="-128"/>
          <a:cs typeface="MS PGothic" charset="0"/>
        </a:defRPr>
      </a:lvl3pPr>
      <a:lvl4pPr marL="1600200" indent="-228600" algn="l" rtl="0" eaLnBrk="0" fontAlgn="base" hangingPunct="0">
        <a:spcBef>
          <a:spcPct val="20000"/>
        </a:spcBef>
        <a:spcAft>
          <a:spcPct val="0"/>
        </a:spcAft>
        <a:buChar char="–"/>
        <a:defRPr b="1">
          <a:solidFill>
            <a:schemeClr val="tx1"/>
          </a:solidFill>
          <a:latin typeface="+mn-lt"/>
          <a:ea typeface="ＭＳ Ｐゴシック" panose="020B0600070205080204" pitchFamily="34" charset="-128"/>
          <a:cs typeface="MS PGothic" charset="0"/>
        </a:defRPr>
      </a:lvl4pPr>
      <a:lvl5pPr marL="2057400" indent="-228600" algn="l" rtl="0" eaLnBrk="0" fontAlgn="base" hangingPunct="0">
        <a:spcBef>
          <a:spcPct val="20000"/>
        </a:spcBef>
        <a:spcAft>
          <a:spcPct val="0"/>
        </a:spcAft>
        <a:buChar char="»"/>
        <a:defRPr b="1">
          <a:solidFill>
            <a:schemeClr val="tx1"/>
          </a:solidFill>
          <a:latin typeface="+mn-lt"/>
          <a:ea typeface="ＭＳ Ｐゴシック" panose="020B0600070205080204" pitchFamily="34" charset="-128"/>
          <a:cs typeface="MS PGothic" charset="0"/>
        </a:defRPr>
      </a:lvl5pPr>
      <a:lvl6pPr marL="2514600" indent="-228600" algn="l" rtl="0" fontAlgn="base">
        <a:spcBef>
          <a:spcPct val="20000"/>
        </a:spcBef>
        <a:spcAft>
          <a:spcPct val="0"/>
        </a:spcAft>
        <a:buChar char="»"/>
        <a:defRPr b="1">
          <a:solidFill>
            <a:schemeClr val="tx1"/>
          </a:solidFill>
          <a:latin typeface="+mn-lt"/>
          <a:ea typeface="+mn-ea"/>
        </a:defRPr>
      </a:lvl6pPr>
      <a:lvl7pPr marL="2971800" indent="-228600" algn="l" rtl="0" fontAlgn="base">
        <a:spcBef>
          <a:spcPct val="20000"/>
        </a:spcBef>
        <a:spcAft>
          <a:spcPct val="0"/>
        </a:spcAft>
        <a:buChar char="»"/>
        <a:defRPr b="1">
          <a:solidFill>
            <a:schemeClr val="tx1"/>
          </a:solidFill>
          <a:latin typeface="+mn-lt"/>
          <a:ea typeface="+mn-ea"/>
        </a:defRPr>
      </a:lvl7pPr>
      <a:lvl8pPr marL="3429000" indent="-228600" algn="l" rtl="0" fontAlgn="base">
        <a:spcBef>
          <a:spcPct val="20000"/>
        </a:spcBef>
        <a:spcAft>
          <a:spcPct val="0"/>
        </a:spcAft>
        <a:buChar char="»"/>
        <a:defRPr b="1">
          <a:solidFill>
            <a:schemeClr val="tx1"/>
          </a:solidFill>
          <a:latin typeface="+mn-lt"/>
          <a:ea typeface="+mn-ea"/>
        </a:defRPr>
      </a:lvl8pPr>
      <a:lvl9pPr marL="3886200" indent="-228600" algn="l" rtl="0" fontAlgn="base">
        <a:spcBef>
          <a:spcPct val="20000"/>
        </a:spcBef>
        <a:spcAft>
          <a:spcPct val="0"/>
        </a:spcAft>
        <a:buChar char="»"/>
        <a:defRPr b="1">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3.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2.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15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156.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Layout" Target="../slideLayouts/slideLayout3.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19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png"/><Relationship Id="rId1" Type="http://schemas.openxmlformats.org/officeDocument/2006/relationships/slideLayout" Target="../slideLayouts/slideLayout3.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Layout" Target="../slideLayouts/slideLayout10.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11.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2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0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2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2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6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4.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6.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8.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6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7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Layout" Target="../slideLayouts/slideLayout3.xml"/></Relationships>
</file>

<file path=ppt/slides/_rels/slide2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7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0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2.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5" name="Picture 2" descr="Screen shot 2013-08-28 at 12.04.38 PM.png">
            <a:extLst>
              <a:ext uri="{FF2B5EF4-FFF2-40B4-BE49-F238E27FC236}">
                <a16:creationId xmlns:a16="http://schemas.microsoft.com/office/drawing/2014/main" id="{C6838FBE-E7CB-2B4C-89C7-303FD49E66C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524000" y="685801"/>
            <a:ext cx="2743200" cy="2365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46" name="Rectangle 2">
            <a:extLst>
              <a:ext uri="{FF2B5EF4-FFF2-40B4-BE49-F238E27FC236}">
                <a16:creationId xmlns:a16="http://schemas.microsoft.com/office/drawing/2014/main" id="{433CF95C-0FB4-1C48-AD83-3FFF15D188DF}"/>
              </a:ext>
            </a:extLst>
          </p:cNvPr>
          <p:cNvSpPr txBox="1">
            <a:spLocks noGrp="1"/>
          </p:cNvSpPr>
          <p:nvPr>
            <p:ph type="body" idx="1"/>
          </p:nvPr>
        </p:nvSpPr>
        <p:spPr>
          <a:xfrm>
            <a:off x="914400" y="4648200"/>
            <a:ext cx="9144000" cy="1524000"/>
          </a:xfrm>
        </p:spPr>
        <p:txBody>
          <a:bodyPr/>
          <a:lstStyle/>
          <a:p>
            <a:pPr algn="ctr" eaLnBrk="1" hangingPunct="1">
              <a:spcBef>
                <a:spcPts val="475"/>
              </a:spcBef>
              <a:spcAft>
                <a:spcPct val="0"/>
              </a:spcAft>
              <a:buClr>
                <a:srgbClr val="000000"/>
              </a:buClr>
              <a:buNone/>
            </a:pPr>
            <a:r>
              <a:rPr lang="en-US" altLang="en-US" sz="28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Instructor: Alexander Stoytchev</a:t>
            </a:r>
          </a:p>
          <a:p>
            <a:pPr algn="ctr" eaLnBrk="1" hangingPunct="1">
              <a:spcBef>
                <a:spcPts val="475"/>
              </a:spcBef>
              <a:spcAft>
                <a:spcPct val="0"/>
              </a:spcAft>
              <a:buClr>
                <a:srgbClr val="000000"/>
              </a:buClr>
              <a:buNone/>
            </a:pPr>
            <a:endParaRPr lang="en-US" altLang="en-US" sz="28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algn="ctr" eaLnBrk="1" hangingPunct="1">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http://www.ece.iastate.edu/~alexs/classes/</a:t>
            </a:r>
          </a:p>
        </p:txBody>
      </p:sp>
      <p:sp>
        <p:nvSpPr>
          <p:cNvPr id="6147" name="Rectangle 4">
            <a:extLst>
              <a:ext uri="{FF2B5EF4-FFF2-40B4-BE49-F238E27FC236}">
                <a16:creationId xmlns:a16="http://schemas.microsoft.com/office/drawing/2014/main" id="{6DDB97C9-E3A3-3348-A838-27BEAD00EA46}"/>
              </a:ext>
            </a:extLst>
          </p:cNvPr>
          <p:cNvSpPr>
            <a:spLocks noChangeArrowheads="1"/>
          </p:cNvSpPr>
          <p:nvPr/>
        </p:nvSpPr>
        <p:spPr bwMode="auto">
          <a:xfrm>
            <a:off x="3948113" y="877889"/>
            <a:ext cx="6108700" cy="1774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3600" b="1" dirty="0" err="1"/>
              <a:t>CprE</a:t>
            </a:r>
            <a:r>
              <a:rPr lang="en-US" altLang="en-US" sz="3600" b="1" dirty="0"/>
              <a:t> 2810: </a:t>
            </a:r>
            <a:br>
              <a:rPr lang="en-US" altLang="en-US" sz="3600" b="1" dirty="0"/>
            </a:br>
            <a:r>
              <a:rPr lang="en-US" altLang="en-US" sz="3600" b="1" dirty="0"/>
              <a:t>Digital Logic</a:t>
            </a:r>
          </a:p>
        </p:txBody>
      </p:sp>
    </p:spTree>
  </p:cSld>
  <p:clrMapOvr>
    <a:masterClrMapping/>
  </p:clrMapOvr>
  <p:transition spd="slow"/>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433" name="Group 29">
            <a:extLst>
              <a:ext uri="{FF2B5EF4-FFF2-40B4-BE49-F238E27FC236}">
                <a16:creationId xmlns:a16="http://schemas.microsoft.com/office/drawing/2014/main" id="{CD153121-9C41-7547-A5C2-47809EDE0607}"/>
              </a:ext>
            </a:extLst>
          </p:cNvPr>
          <p:cNvGrpSpPr>
            <a:grpSpLocks/>
          </p:cNvGrpSpPr>
          <p:nvPr/>
        </p:nvGrpSpPr>
        <p:grpSpPr bwMode="auto">
          <a:xfrm>
            <a:off x="1093788" y="160339"/>
            <a:ext cx="8964612" cy="6702425"/>
            <a:chOff x="190667" y="143256"/>
            <a:chExt cx="8963938" cy="6702824"/>
          </a:xfrm>
        </p:grpSpPr>
        <p:grpSp>
          <p:nvGrpSpPr>
            <p:cNvPr id="18442" name="Group 49">
              <a:extLst>
                <a:ext uri="{FF2B5EF4-FFF2-40B4-BE49-F238E27FC236}">
                  <a16:creationId xmlns:a16="http://schemas.microsoft.com/office/drawing/2014/main" id="{B7E78868-2008-2341-A791-B0EBB86FA07A}"/>
                </a:ext>
              </a:extLst>
            </p:cNvPr>
            <p:cNvGrpSpPr>
              <a:grpSpLocks/>
            </p:cNvGrpSpPr>
            <p:nvPr/>
          </p:nvGrpSpPr>
          <p:grpSpPr bwMode="auto">
            <a:xfrm>
              <a:off x="2379487" y="2385720"/>
              <a:ext cx="1587347" cy="2315295"/>
              <a:chOff x="2379487" y="2385720"/>
              <a:chExt cx="1587347" cy="2315295"/>
            </a:xfrm>
          </p:grpSpPr>
          <p:grpSp>
            <p:nvGrpSpPr>
              <p:cNvPr id="18608" name="Group 33">
                <a:extLst>
                  <a:ext uri="{FF2B5EF4-FFF2-40B4-BE49-F238E27FC236}">
                    <a16:creationId xmlns:a16="http://schemas.microsoft.com/office/drawing/2014/main" id="{D9A877EC-DC77-BD41-B177-9D9983D1BB69}"/>
                  </a:ext>
                </a:extLst>
              </p:cNvPr>
              <p:cNvGrpSpPr>
                <a:grpSpLocks/>
              </p:cNvGrpSpPr>
              <p:nvPr/>
            </p:nvGrpSpPr>
            <p:grpSpPr bwMode="auto">
              <a:xfrm>
                <a:off x="3407959" y="2787061"/>
                <a:ext cx="293670" cy="304521"/>
                <a:chOff x="3407959" y="2787061"/>
                <a:chExt cx="293670" cy="304521"/>
              </a:xfrm>
            </p:grpSpPr>
            <p:sp>
              <p:nvSpPr>
                <p:cNvPr id="18650" name="TextBox 467">
                  <a:extLst>
                    <a:ext uri="{FF2B5EF4-FFF2-40B4-BE49-F238E27FC236}">
                      <a16:creationId xmlns:a16="http://schemas.microsoft.com/office/drawing/2014/main" id="{3731B147-6ED9-D349-8756-FC522D379B0C}"/>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609" name="Group 34">
                <a:extLst>
                  <a:ext uri="{FF2B5EF4-FFF2-40B4-BE49-F238E27FC236}">
                    <a16:creationId xmlns:a16="http://schemas.microsoft.com/office/drawing/2014/main" id="{5A00D039-2704-5A46-80AF-BB600529B271}"/>
                  </a:ext>
                </a:extLst>
              </p:cNvPr>
              <p:cNvGrpSpPr>
                <a:grpSpLocks/>
              </p:cNvGrpSpPr>
              <p:nvPr/>
            </p:nvGrpSpPr>
            <p:grpSpPr bwMode="auto">
              <a:xfrm>
                <a:off x="3673164" y="2806288"/>
                <a:ext cx="293670" cy="334096"/>
                <a:chOff x="3673164" y="2806288"/>
                <a:chExt cx="293670" cy="334096"/>
              </a:xfrm>
            </p:grpSpPr>
            <p:sp>
              <p:nvSpPr>
                <p:cNvPr id="18648" name="TextBox 469">
                  <a:extLst>
                    <a:ext uri="{FF2B5EF4-FFF2-40B4-BE49-F238E27FC236}">
                      <a16:creationId xmlns:a16="http://schemas.microsoft.com/office/drawing/2014/main" id="{E995ECFF-CD88-D045-94E9-F8A86923A196}"/>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11" name="TextBox 472">
                <a:extLst>
                  <a:ext uri="{FF2B5EF4-FFF2-40B4-BE49-F238E27FC236}">
                    <a16:creationId xmlns:a16="http://schemas.microsoft.com/office/drawing/2014/main" id="{C0BFD774-235A-7244-B0EE-3781A625A05F}"/>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8612" name="Group 441">
                <a:extLst>
                  <a:ext uri="{FF2B5EF4-FFF2-40B4-BE49-F238E27FC236}">
                    <a16:creationId xmlns:a16="http://schemas.microsoft.com/office/drawing/2014/main" id="{D9E0FB84-9A6F-914D-B732-95241A4839CE}"/>
                  </a:ext>
                </a:extLst>
              </p:cNvPr>
              <p:cNvGrpSpPr>
                <a:grpSpLocks/>
              </p:cNvGrpSpPr>
              <p:nvPr/>
            </p:nvGrpSpPr>
            <p:grpSpPr bwMode="auto">
              <a:xfrm>
                <a:off x="2379487" y="2676271"/>
                <a:ext cx="1527811" cy="2024744"/>
                <a:chOff x="3156259" y="1690162"/>
                <a:chExt cx="1527811" cy="2024744"/>
              </a:xfrm>
            </p:grpSpPr>
            <p:grpSp>
              <p:nvGrpSpPr>
                <p:cNvPr id="18631" name="Group 450">
                  <a:extLst>
                    <a:ext uri="{FF2B5EF4-FFF2-40B4-BE49-F238E27FC236}">
                      <a16:creationId xmlns:a16="http://schemas.microsoft.com/office/drawing/2014/main" id="{4007B64D-917D-C643-B9CE-4753EB7A31DE}"/>
                    </a:ext>
                  </a:extLst>
                </p:cNvPr>
                <p:cNvGrpSpPr>
                  <a:grpSpLocks/>
                </p:cNvGrpSpPr>
                <p:nvPr/>
              </p:nvGrpSpPr>
              <p:grpSpPr bwMode="auto">
                <a:xfrm>
                  <a:off x="3156259" y="1995894"/>
                  <a:ext cx="1015631" cy="307777"/>
                  <a:chOff x="3156259" y="1995894"/>
                  <a:chExt cx="1015631" cy="307777"/>
                </a:xfrm>
              </p:grpSpPr>
              <p:sp>
                <p:nvSpPr>
                  <p:cNvPr id="18645" name="TextBox 464">
                    <a:extLst>
                      <a:ext uri="{FF2B5EF4-FFF2-40B4-BE49-F238E27FC236}">
                        <a16:creationId xmlns:a16="http://schemas.microsoft.com/office/drawing/2014/main" id="{B42912F1-6DE9-654E-9B81-88BFA187BD23}"/>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47" name="TextBox 466">
                    <a:extLst>
                      <a:ext uri="{FF2B5EF4-FFF2-40B4-BE49-F238E27FC236}">
                        <a16:creationId xmlns:a16="http://schemas.microsoft.com/office/drawing/2014/main" id="{3DF806D0-F6E9-D14D-BBD1-78775171A267}"/>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8632" name="Group 451">
                  <a:extLst>
                    <a:ext uri="{FF2B5EF4-FFF2-40B4-BE49-F238E27FC236}">
                      <a16:creationId xmlns:a16="http://schemas.microsoft.com/office/drawing/2014/main" id="{35DC3F1A-6724-8D4C-A38E-40BE21649184}"/>
                    </a:ext>
                  </a:extLst>
                </p:cNvPr>
                <p:cNvGrpSpPr>
                  <a:grpSpLocks/>
                </p:cNvGrpSpPr>
                <p:nvPr/>
              </p:nvGrpSpPr>
              <p:grpSpPr bwMode="auto">
                <a:xfrm>
                  <a:off x="3156259" y="2421600"/>
                  <a:ext cx="1015631" cy="307777"/>
                  <a:chOff x="3156259" y="2141034"/>
                  <a:chExt cx="1015631" cy="307777"/>
                </a:xfrm>
              </p:grpSpPr>
              <p:sp>
                <p:nvSpPr>
                  <p:cNvPr id="18642" name="TextBox 461">
                    <a:extLst>
                      <a:ext uri="{FF2B5EF4-FFF2-40B4-BE49-F238E27FC236}">
                        <a16:creationId xmlns:a16="http://schemas.microsoft.com/office/drawing/2014/main" id="{0276F61F-6CD9-FE43-9A7E-6E256DAEA9B3}"/>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44" name="TextBox 463">
                    <a:extLst>
                      <a:ext uri="{FF2B5EF4-FFF2-40B4-BE49-F238E27FC236}">
                        <a16:creationId xmlns:a16="http://schemas.microsoft.com/office/drawing/2014/main" id="{D7862781-B1CC-4C49-B441-44C250E863D0}"/>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8633" name="Group 452">
                  <a:extLst>
                    <a:ext uri="{FF2B5EF4-FFF2-40B4-BE49-F238E27FC236}">
                      <a16:creationId xmlns:a16="http://schemas.microsoft.com/office/drawing/2014/main" id="{91FF60AF-2D42-7D4F-8347-51210A7C1E1B}"/>
                    </a:ext>
                  </a:extLst>
                </p:cNvPr>
                <p:cNvGrpSpPr>
                  <a:grpSpLocks/>
                </p:cNvGrpSpPr>
                <p:nvPr/>
              </p:nvGrpSpPr>
              <p:grpSpPr bwMode="auto">
                <a:xfrm>
                  <a:off x="3156259" y="2871344"/>
                  <a:ext cx="1015631" cy="307777"/>
                  <a:chOff x="3156259" y="2307387"/>
                  <a:chExt cx="1015631" cy="307777"/>
                </a:xfrm>
              </p:grpSpPr>
              <p:sp>
                <p:nvSpPr>
                  <p:cNvPr id="18639" name="TextBox 458">
                    <a:extLst>
                      <a:ext uri="{FF2B5EF4-FFF2-40B4-BE49-F238E27FC236}">
                        <a16:creationId xmlns:a16="http://schemas.microsoft.com/office/drawing/2014/main" id="{ADF8394A-AB95-1549-872A-B232F1064D37}"/>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41" name="TextBox 460">
                    <a:extLst>
                      <a:ext uri="{FF2B5EF4-FFF2-40B4-BE49-F238E27FC236}">
                        <a16:creationId xmlns:a16="http://schemas.microsoft.com/office/drawing/2014/main" id="{80947862-5277-EA41-BFC3-807EB66A9B2F}"/>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0308"/>
                  <a:ext cx="1498487" cy="204482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635" name="Group 453">
                  <a:extLst>
                    <a:ext uri="{FF2B5EF4-FFF2-40B4-BE49-F238E27FC236}">
                      <a16:creationId xmlns:a16="http://schemas.microsoft.com/office/drawing/2014/main" id="{76981468-58FD-1046-9CBF-8C9E92A50858}"/>
                    </a:ext>
                  </a:extLst>
                </p:cNvPr>
                <p:cNvGrpSpPr>
                  <a:grpSpLocks/>
                </p:cNvGrpSpPr>
                <p:nvPr/>
              </p:nvGrpSpPr>
              <p:grpSpPr bwMode="auto">
                <a:xfrm>
                  <a:off x="3156259" y="3298170"/>
                  <a:ext cx="1015631" cy="307777"/>
                  <a:chOff x="3156259" y="2453647"/>
                  <a:chExt cx="1015631" cy="307777"/>
                </a:xfrm>
              </p:grpSpPr>
              <p:sp>
                <p:nvSpPr>
                  <p:cNvPr id="18636" name="TextBox 455">
                    <a:extLst>
                      <a:ext uri="{FF2B5EF4-FFF2-40B4-BE49-F238E27FC236}">
                        <a16:creationId xmlns:a16="http://schemas.microsoft.com/office/drawing/2014/main" id="{B05C6E7B-B2EA-7245-8709-66318876AEFF}"/>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638" name="TextBox 457">
                    <a:extLst>
                      <a:ext uri="{FF2B5EF4-FFF2-40B4-BE49-F238E27FC236}">
                        <a16:creationId xmlns:a16="http://schemas.microsoft.com/office/drawing/2014/main" id="{5A39398D-F5E1-F44C-9E70-38879B56CB48}"/>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8613" name="Group 44">
                <a:extLst>
                  <a:ext uri="{FF2B5EF4-FFF2-40B4-BE49-F238E27FC236}">
                    <a16:creationId xmlns:a16="http://schemas.microsoft.com/office/drawing/2014/main" id="{E509A6C7-77D5-9944-9F00-833EA95C1D73}"/>
                  </a:ext>
                </a:extLst>
              </p:cNvPr>
              <p:cNvGrpSpPr>
                <a:grpSpLocks/>
              </p:cNvGrpSpPr>
              <p:nvPr/>
            </p:nvGrpSpPr>
            <p:grpSpPr bwMode="auto">
              <a:xfrm>
                <a:off x="3407947" y="3691312"/>
                <a:ext cx="293670" cy="304511"/>
                <a:chOff x="3407947" y="3691312"/>
                <a:chExt cx="293670" cy="304511"/>
              </a:xfrm>
            </p:grpSpPr>
            <p:sp>
              <p:nvSpPr>
                <p:cNvPr id="18629" name="TextBox 443">
                  <a:extLst>
                    <a:ext uri="{FF2B5EF4-FFF2-40B4-BE49-F238E27FC236}">
                      <a16:creationId xmlns:a16="http://schemas.microsoft.com/office/drawing/2014/main" id="{8BC8BA6C-1CAC-3D45-B37E-E97360454994}"/>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614" name="Group 48">
                <a:extLst>
                  <a:ext uri="{FF2B5EF4-FFF2-40B4-BE49-F238E27FC236}">
                    <a16:creationId xmlns:a16="http://schemas.microsoft.com/office/drawing/2014/main" id="{50B263FF-86ED-994B-8025-34EA62D8CCE3}"/>
                  </a:ext>
                </a:extLst>
              </p:cNvPr>
              <p:cNvGrpSpPr>
                <a:grpSpLocks/>
              </p:cNvGrpSpPr>
              <p:nvPr/>
            </p:nvGrpSpPr>
            <p:grpSpPr bwMode="auto">
              <a:xfrm>
                <a:off x="3673143" y="3710530"/>
                <a:ext cx="293670" cy="333896"/>
                <a:chOff x="3673143" y="3710530"/>
                <a:chExt cx="293670" cy="333896"/>
              </a:xfrm>
            </p:grpSpPr>
            <p:sp>
              <p:nvSpPr>
                <p:cNvPr id="18627" name="TextBox 445">
                  <a:extLst>
                    <a:ext uri="{FF2B5EF4-FFF2-40B4-BE49-F238E27FC236}">
                      <a16:creationId xmlns:a16="http://schemas.microsoft.com/office/drawing/2014/main" id="{77A6E357-FC57-F149-AC68-473E8063F4F0}"/>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615" name="TextBox 448">
                <a:extLst>
                  <a:ext uri="{FF2B5EF4-FFF2-40B4-BE49-F238E27FC236}">
                    <a16:creationId xmlns:a16="http://schemas.microsoft.com/office/drawing/2014/main" id="{BF24D844-5D98-3245-B26E-85F625C8A361}"/>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8616" name="TextBox 474">
                <a:extLst>
                  <a:ext uri="{FF2B5EF4-FFF2-40B4-BE49-F238E27FC236}">
                    <a16:creationId xmlns:a16="http://schemas.microsoft.com/office/drawing/2014/main" id="{B5D80E13-679B-254F-A314-4483E12041D2}"/>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8617" name="Group 475">
                <a:extLst>
                  <a:ext uri="{FF2B5EF4-FFF2-40B4-BE49-F238E27FC236}">
                    <a16:creationId xmlns:a16="http://schemas.microsoft.com/office/drawing/2014/main" id="{DE4CFAA0-5FC3-3248-A6B2-38D29B7AB14A}"/>
                  </a:ext>
                </a:extLst>
              </p:cNvPr>
              <p:cNvGrpSpPr>
                <a:grpSpLocks/>
              </p:cNvGrpSpPr>
              <p:nvPr/>
            </p:nvGrpSpPr>
            <p:grpSpPr bwMode="auto">
              <a:xfrm>
                <a:off x="3312754" y="2385720"/>
                <a:ext cx="340158" cy="272788"/>
                <a:chOff x="3284418" y="5102016"/>
                <a:chExt cx="340158" cy="272788"/>
              </a:xfrm>
            </p:grpSpPr>
            <p:sp>
              <p:nvSpPr>
                <p:cNvPr id="18625" name="TextBox 476">
                  <a:extLst>
                    <a:ext uri="{FF2B5EF4-FFF2-40B4-BE49-F238E27FC236}">
                      <a16:creationId xmlns:a16="http://schemas.microsoft.com/office/drawing/2014/main" id="{3CEBBB74-DFBC-4B48-9DD2-D0D4D51AECBA}"/>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618" name="Group 478">
                <a:extLst>
                  <a:ext uri="{FF2B5EF4-FFF2-40B4-BE49-F238E27FC236}">
                    <a16:creationId xmlns:a16="http://schemas.microsoft.com/office/drawing/2014/main" id="{9AF6F31D-FD7D-6144-85DB-EBCD02FB5D06}"/>
                  </a:ext>
                </a:extLst>
              </p:cNvPr>
              <p:cNvGrpSpPr>
                <a:grpSpLocks/>
              </p:cNvGrpSpPr>
              <p:nvPr/>
            </p:nvGrpSpPr>
            <p:grpSpPr bwMode="auto">
              <a:xfrm>
                <a:off x="2671297" y="2388361"/>
                <a:ext cx="293670" cy="272788"/>
                <a:chOff x="3144219" y="5102016"/>
                <a:chExt cx="293670" cy="272788"/>
              </a:xfrm>
            </p:grpSpPr>
            <p:sp>
              <p:nvSpPr>
                <p:cNvPr id="18623" name="TextBox 482">
                  <a:extLst>
                    <a:ext uri="{FF2B5EF4-FFF2-40B4-BE49-F238E27FC236}">
                      <a16:creationId xmlns:a16="http://schemas.microsoft.com/office/drawing/2014/main" id="{050680AC-42C4-1F4D-A169-C63B0BC3CE88}"/>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619" name="Group 498">
                <a:extLst>
                  <a:ext uri="{FF2B5EF4-FFF2-40B4-BE49-F238E27FC236}">
                    <a16:creationId xmlns:a16="http://schemas.microsoft.com/office/drawing/2014/main" id="{5015CE50-E977-EB43-9354-7A7B5063A82F}"/>
                  </a:ext>
                </a:extLst>
              </p:cNvPr>
              <p:cNvGrpSpPr>
                <a:grpSpLocks/>
              </p:cNvGrpSpPr>
              <p:nvPr/>
            </p:nvGrpSpPr>
            <p:grpSpPr bwMode="auto">
              <a:xfrm>
                <a:off x="2982991" y="2388362"/>
                <a:ext cx="293670" cy="272788"/>
                <a:chOff x="3270018" y="5102016"/>
                <a:chExt cx="293670" cy="272788"/>
              </a:xfrm>
            </p:grpSpPr>
            <p:sp>
              <p:nvSpPr>
                <p:cNvPr id="18621" name="TextBox 499">
                  <a:extLst>
                    <a:ext uri="{FF2B5EF4-FFF2-40B4-BE49-F238E27FC236}">
                      <a16:creationId xmlns:a16="http://schemas.microsoft.com/office/drawing/2014/main" id="{7C177441-F6FE-3641-9A00-74B406D3D1C2}"/>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3" name="Group 132">
              <a:extLst>
                <a:ext uri="{FF2B5EF4-FFF2-40B4-BE49-F238E27FC236}">
                  <a16:creationId xmlns:a16="http://schemas.microsoft.com/office/drawing/2014/main" id="{4F796588-2272-3746-827F-5C4ECC301705}"/>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4" name="Group 6">
              <a:extLst>
                <a:ext uri="{FF2B5EF4-FFF2-40B4-BE49-F238E27FC236}">
                  <a16:creationId xmlns:a16="http://schemas.microsoft.com/office/drawing/2014/main" id="{9735732E-FBD6-934D-8ACB-C22F4907D785}"/>
                </a:ext>
              </a:extLst>
            </p:cNvPr>
            <p:cNvGrpSpPr>
              <a:grpSpLocks/>
            </p:cNvGrpSpPr>
            <p:nvPr/>
          </p:nvGrpSpPr>
          <p:grpSpPr bwMode="auto">
            <a:xfrm>
              <a:off x="5062752" y="772852"/>
              <a:ext cx="2978701" cy="939625"/>
              <a:chOff x="4955851" y="962686"/>
              <a:chExt cx="2978701" cy="939625"/>
            </a:xfrm>
          </p:grpSpPr>
          <p:grpSp>
            <p:nvGrpSpPr>
              <p:cNvPr id="18582" name="Group 55">
                <a:extLst>
                  <a:ext uri="{FF2B5EF4-FFF2-40B4-BE49-F238E27FC236}">
                    <a16:creationId xmlns:a16="http://schemas.microsoft.com/office/drawing/2014/main" id="{D1E712FA-F7D7-D543-BE32-A358959BBCF4}"/>
                  </a:ext>
                </a:extLst>
              </p:cNvPr>
              <p:cNvGrpSpPr>
                <a:grpSpLocks/>
              </p:cNvGrpSpPr>
              <p:nvPr/>
            </p:nvGrpSpPr>
            <p:grpSpPr bwMode="auto">
              <a:xfrm>
                <a:off x="4985587" y="962686"/>
                <a:ext cx="2832797" cy="477914"/>
                <a:chOff x="2840081" y="429053"/>
                <a:chExt cx="2832797" cy="477914"/>
              </a:xfrm>
            </p:grpSpPr>
            <p:sp>
              <p:nvSpPr>
                <p:cNvPr id="18603" name="TextBox 57">
                  <a:extLst>
                    <a:ext uri="{FF2B5EF4-FFF2-40B4-BE49-F238E27FC236}">
                      <a16:creationId xmlns:a16="http://schemas.microsoft.com/office/drawing/2014/main" id="{592516CE-2204-4E43-B949-B896D51EDACC}"/>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8583" name="TextBox 59">
                <a:extLst>
                  <a:ext uri="{FF2B5EF4-FFF2-40B4-BE49-F238E27FC236}">
                    <a16:creationId xmlns:a16="http://schemas.microsoft.com/office/drawing/2014/main" id="{E35678A3-C4A6-494E-84F8-6A7C4E2003F8}"/>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8445" name="Group 17">
              <a:extLst>
                <a:ext uri="{FF2B5EF4-FFF2-40B4-BE49-F238E27FC236}">
                  <a16:creationId xmlns:a16="http://schemas.microsoft.com/office/drawing/2014/main" id="{4ABE415B-3BB7-AC47-B3C2-FFAA4592AED6}"/>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576" name="Group 16">
                <a:extLst>
                  <a:ext uri="{FF2B5EF4-FFF2-40B4-BE49-F238E27FC236}">
                    <a16:creationId xmlns:a16="http://schemas.microsoft.com/office/drawing/2014/main" id="{0FF8DA54-85EE-9345-BABF-0F825C0D910B}"/>
                  </a:ext>
                </a:extLst>
              </p:cNvPr>
              <p:cNvGrpSpPr>
                <a:grpSpLocks/>
              </p:cNvGrpSpPr>
              <p:nvPr/>
            </p:nvGrpSpPr>
            <p:grpSpPr bwMode="auto">
              <a:xfrm>
                <a:off x="2801170" y="5371346"/>
                <a:ext cx="293670" cy="272788"/>
                <a:chOff x="2801170" y="5371346"/>
                <a:chExt cx="293670" cy="272788"/>
              </a:xfrm>
            </p:grpSpPr>
            <p:sp>
              <p:nvSpPr>
                <p:cNvPr id="18580" name="TextBox 82">
                  <a:extLst>
                    <a:ext uri="{FF2B5EF4-FFF2-40B4-BE49-F238E27FC236}">
                      <a16:creationId xmlns:a16="http://schemas.microsoft.com/office/drawing/2014/main" id="{BA7DBB3C-C618-024F-8DB3-CF9097D6724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77" name="TextBox 87">
                <a:extLst>
                  <a:ext uri="{FF2B5EF4-FFF2-40B4-BE49-F238E27FC236}">
                    <a16:creationId xmlns:a16="http://schemas.microsoft.com/office/drawing/2014/main" id="{532F1005-DDC7-B74D-A8B1-E94CFED23FFD}"/>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8446" name="Group 154">
              <a:extLst>
                <a:ext uri="{FF2B5EF4-FFF2-40B4-BE49-F238E27FC236}">
                  <a16:creationId xmlns:a16="http://schemas.microsoft.com/office/drawing/2014/main" id="{AEDF48CC-BE05-EE41-AF58-6F1ACA30D78D}"/>
                </a:ext>
              </a:extLst>
            </p:cNvPr>
            <p:cNvGrpSpPr>
              <a:grpSpLocks/>
            </p:cNvGrpSpPr>
            <p:nvPr/>
          </p:nvGrpSpPr>
          <p:grpSpPr bwMode="auto">
            <a:xfrm>
              <a:off x="8427906" y="3634006"/>
              <a:ext cx="495536" cy="937728"/>
              <a:chOff x="5114153" y="3529161"/>
              <a:chExt cx="495536" cy="937728"/>
            </a:xfrm>
          </p:grpSpPr>
          <p:sp>
            <p:nvSpPr>
              <p:cNvPr id="18569" name="TextBox 155">
                <a:extLst>
                  <a:ext uri="{FF2B5EF4-FFF2-40B4-BE49-F238E27FC236}">
                    <a16:creationId xmlns:a16="http://schemas.microsoft.com/office/drawing/2014/main" id="{C8B1E9B2-C80C-2140-9EAC-E490D984479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8572" name="TextBox 161">
                <a:extLst>
                  <a:ext uri="{FF2B5EF4-FFF2-40B4-BE49-F238E27FC236}">
                    <a16:creationId xmlns:a16="http://schemas.microsoft.com/office/drawing/2014/main" id="{4B039EDF-A12A-164C-A00A-96B21DA0C1E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8447" name="Group 138">
              <a:extLst>
                <a:ext uri="{FF2B5EF4-FFF2-40B4-BE49-F238E27FC236}">
                  <a16:creationId xmlns:a16="http://schemas.microsoft.com/office/drawing/2014/main" id="{1EEB7FE7-B2DA-6F4A-A97B-4D1B35CA87EE}"/>
                </a:ext>
              </a:extLst>
            </p:cNvPr>
            <p:cNvGrpSpPr>
              <a:grpSpLocks/>
            </p:cNvGrpSpPr>
            <p:nvPr/>
          </p:nvGrpSpPr>
          <p:grpSpPr bwMode="auto">
            <a:xfrm>
              <a:off x="6260334" y="3475863"/>
              <a:ext cx="2212198" cy="937728"/>
              <a:chOff x="5114153" y="3529161"/>
              <a:chExt cx="2212198" cy="937728"/>
            </a:xfrm>
          </p:grpSpPr>
          <p:sp>
            <p:nvSpPr>
              <p:cNvPr id="18562" name="TextBox 139">
                <a:extLst>
                  <a:ext uri="{FF2B5EF4-FFF2-40B4-BE49-F238E27FC236}">
                    <a16:creationId xmlns:a16="http://schemas.microsoft.com/office/drawing/2014/main" id="{2B3EDDFE-18CE-184A-9379-634453EB5A4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8565" name="TextBox 145">
                <a:extLst>
                  <a:ext uri="{FF2B5EF4-FFF2-40B4-BE49-F238E27FC236}">
                    <a16:creationId xmlns:a16="http://schemas.microsoft.com/office/drawing/2014/main" id="{54B98AF3-6432-A941-BE01-54AFD9578C2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50" name="Group 37">
              <a:extLst>
                <a:ext uri="{FF2B5EF4-FFF2-40B4-BE49-F238E27FC236}">
                  <a16:creationId xmlns:a16="http://schemas.microsoft.com/office/drawing/2014/main" id="{294753AF-B0B6-404F-8A81-EDDA73EFF9BB}"/>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61" name="TextBox 36">
                <a:extLst>
                  <a:ext uri="{FF2B5EF4-FFF2-40B4-BE49-F238E27FC236}">
                    <a16:creationId xmlns:a16="http://schemas.microsoft.com/office/drawing/2014/main" id="{69310998-452C-FE46-8200-86EB54CD92A4}"/>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55" name="Group 186">
              <a:extLst>
                <a:ext uri="{FF2B5EF4-FFF2-40B4-BE49-F238E27FC236}">
                  <a16:creationId xmlns:a16="http://schemas.microsoft.com/office/drawing/2014/main" id="{4D64C430-965C-4B4B-A81E-AB9A879AF2B8}"/>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59" name="Group 23">
              <a:extLst>
                <a:ext uri="{FF2B5EF4-FFF2-40B4-BE49-F238E27FC236}">
                  <a16:creationId xmlns:a16="http://schemas.microsoft.com/office/drawing/2014/main" id="{BC355275-A161-844A-9FF2-1A2E34B73A6F}"/>
                </a:ext>
              </a:extLst>
            </p:cNvPr>
            <p:cNvGrpSpPr>
              <a:grpSpLocks/>
            </p:cNvGrpSpPr>
            <p:nvPr/>
          </p:nvGrpSpPr>
          <p:grpSpPr bwMode="auto">
            <a:xfrm>
              <a:off x="396761" y="5620357"/>
              <a:ext cx="3786599" cy="646331"/>
              <a:chOff x="396761" y="5620357"/>
              <a:chExt cx="3786599" cy="646331"/>
            </a:xfrm>
          </p:grpSpPr>
          <p:grpSp>
            <p:nvGrpSpPr>
              <p:cNvPr id="18545" name="Group 43">
                <a:extLst>
                  <a:ext uri="{FF2B5EF4-FFF2-40B4-BE49-F238E27FC236}">
                    <a16:creationId xmlns:a16="http://schemas.microsoft.com/office/drawing/2014/main" id="{63198BC2-6A29-B648-AE28-86F96D4A9A2F}"/>
                  </a:ext>
                </a:extLst>
              </p:cNvPr>
              <p:cNvGrpSpPr>
                <a:grpSpLocks/>
              </p:cNvGrpSpPr>
              <p:nvPr/>
            </p:nvGrpSpPr>
            <p:grpSpPr bwMode="auto">
              <a:xfrm>
                <a:off x="3328433" y="5672242"/>
                <a:ext cx="854927" cy="496305"/>
                <a:chOff x="1144621" y="4503159"/>
                <a:chExt cx="854927" cy="496305"/>
              </a:xfrm>
            </p:grpSpPr>
            <p:grpSp>
              <p:nvGrpSpPr>
                <p:cNvPr id="18553" name="Group 38">
                  <a:extLst>
                    <a:ext uri="{FF2B5EF4-FFF2-40B4-BE49-F238E27FC236}">
                      <a16:creationId xmlns:a16="http://schemas.microsoft.com/office/drawing/2014/main" id="{83585CA6-AE50-C442-A83D-8665F687D41D}"/>
                    </a:ext>
                  </a:extLst>
                </p:cNvPr>
                <p:cNvGrpSpPr>
                  <a:grpSpLocks/>
                </p:cNvGrpSpPr>
                <p:nvPr/>
              </p:nvGrpSpPr>
              <p:grpSpPr bwMode="auto">
                <a:xfrm>
                  <a:off x="1259314" y="4723379"/>
                  <a:ext cx="646331" cy="246221"/>
                  <a:chOff x="512956" y="1615016"/>
                  <a:chExt cx="646331" cy="246221"/>
                </a:xfrm>
              </p:grpSpPr>
              <p:sp>
                <p:nvSpPr>
                  <p:cNvPr id="18556" name="TextBox 39">
                    <a:extLst>
                      <a:ext uri="{FF2B5EF4-FFF2-40B4-BE49-F238E27FC236}">
                        <a16:creationId xmlns:a16="http://schemas.microsoft.com/office/drawing/2014/main" id="{15C6E444-5199-D447-8819-75091ADC5F02}"/>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8554" name="TextBox 41">
                  <a:extLst>
                    <a:ext uri="{FF2B5EF4-FFF2-40B4-BE49-F238E27FC236}">
                      <a16:creationId xmlns:a16="http://schemas.microsoft.com/office/drawing/2014/main" id="{9D27761C-D6D8-C742-8CB7-E0547145DA1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49" name="Group 106">
                <a:extLst>
                  <a:ext uri="{FF2B5EF4-FFF2-40B4-BE49-F238E27FC236}">
                    <a16:creationId xmlns:a16="http://schemas.microsoft.com/office/drawing/2014/main" id="{1C2632F6-24D5-E443-BB58-D0F4AEA910BB}"/>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52" name="TextBox 108">
                  <a:extLst>
                    <a:ext uri="{FF2B5EF4-FFF2-40B4-BE49-F238E27FC236}">
                      <a16:creationId xmlns:a16="http://schemas.microsoft.com/office/drawing/2014/main" id="{E0EA72A5-DAFC-4742-9EAF-914AF2527C9E}"/>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61" name="Group 5">
              <a:extLst>
                <a:ext uri="{FF2B5EF4-FFF2-40B4-BE49-F238E27FC236}">
                  <a16:creationId xmlns:a16="http://schemas.microsoft.com/office/drawing/2014/main" id="{7B6E57C6-B765-3942-B2AC-A004EAAB0F97}"/>
                </a:ext>
              </a:extLst>
            </p:cNvPr>
            <p:cNvGrpSpPr>
              <a:grpSpLocks/>
            </p:cNvGrpSpPr>
            <p:nvPr/>
          </p:nvGrpSpPr>
          <p:grpSpPr bwMode="auto">
            <a:xfrm>
              <a:off x="3743684" y="5415018"/>
              <a:ext cx="293670" cy="272788"/>
              <a:chOff x="3284418" y="5102016"/>
              <a:chExt cx="293670" cy="272788"/>
            </a:xfrm>
          </p:grpSpPr>
          <p:sp>
            <p:nvSpPr>
              <p:cNvPr id="18543" name="TextBox 483">
                <a:extLst>
                  <a:ext uri="{FF2B5EF4-FFF2-40B4-BE49-F238E27FC236}">
                    <a16:creationId xmlns:a16="http://schemas.microsoft.com/office/drawing/2014/main" id="{D0817C18-5DDC-2443-99E3-67A1CA79B3B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463" name="Group 32">
              <a:extLst>
                <a:ext uri="{FF2B5EF4-FFF2-40B4-BE49-F238E27FC236}">
                  <a16:creationId xmlns:a16="http://schemas.microsoft.com/office/drawing/2014/main" id="{3D6EB6C2-CACD-C04E-87DE-7236326E5E7E}"/>
                </a:ext>
              </a:extLst>
            </p:cNvPr>
            <p:cNvGrpSpPr>
              <a:grpSpLocks/>
            </p:cNvGrpSpPr>
            <p:nvPr/>
          </p:nvGrpSpPr>
          <p:grpSpPr bwMode="auto">
            <a:xfrm>
              <a:off x="5082238" y="2865955"/>
              <a:ext cx="758347" cy="1783316"/>
              <a:chOff x="5082238" y="2865955"/>
              <a:chExt cx="758347" cy="1783316"/>
            </a:xfrm>
          </p:grpSpPr>
          <p:grpSp>
            <p:nvGrpSpPr>
              <p:cNvPr id="18535" name="Group 491">
                <a:extLst>
                  <a:ext uri="{FF2B5EF4-FFF2-40B4-BE49-F238E27FC236}">
                    <a16:creationId xmlns:a16="http://schemas.microsoft.com/office/drawing/2014/main" id="{E407FB7A-56FE-A74E-B51E-BC45D12FA710}"/>
                  </a:ext>
                </a:extLst>
              </p:cNvPr>
              <p:cNvGrpSpPr>
                <a:grpSpLocks/>
              </p:cNvGrpSpPr>
              <p:nvPr/>
            </p:nvGrpSpPr>
            <p:grpSpPr bwMode="auto">
              <a:xfrm>
                <a:off x="5082238" y="2865955"/>
                <a:ext cx="340158" cy="322660"/>
                <a:chOff x="3112641" y="5068768"/>
                <a:chExt cx="340158" cy="322660"/>
              </a:xfrm>
            </p:grpSpPr>
            <p:sp>
              <p:nvSpPr>
                <p:cNvPr id="18541" name="TextBox 492">
                  <a:extLst>
                    <a:ext uri="{FF2B5EF4-FFF2-40B4-BE49-F238E27FC236}">
                      <a16:creationId xmlns:a16="http://schemas.microsoft.com/office/drawing/2014/main" id="{77E5F945-12E0-CC4C-9C1A-57C282D786E2}"/>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8536" name="Group 494">
                <a:extLst>
                  <a:ext uri="{FF2B5EF4-FFF2-40B4-BE49-F238E27FC236}">
                    <a16:creationId xmlns:a16="http://schemas.microsoft.com/office/drawing/2014/main" id="{7AA812ED-B62C-754E-A12A-BA6CE6E0F76D}"/>
                  </a:ext>
                </a:extLst>
              </p:cNvPr>
              <p:cNvGrpSpPr>
                <a:grpSpLocks/>
              </p:cNvGrpSpPr>
              <p:nvPr/>
            </p:nvGrpSpPr>
            <p:grpSpPr bwMode="auto">
              <a:xfrm>
                <a:off x="5457215" y="2888718"/>
                <a:ext cx="340158" cy="345843"/>
                <a:chOff x="3284418" y="5047988"/>
                <a:chExt cx="340158" cy="345843"/>
              </a:xfrm>
            </p:grpSpPr>
            <p:sp>
              <p:nvSpPr>
                <p:cNvPr id="18539" name="TextBox 495">
                  <a:extLst>
                    <a:ext uri="{FF2B5EF4-FFF2-40B4-BE49-F238E27FC236}">
                      <a16:creationId xmlns:a16="http://schemas.microsoft.com/office/drawing/2014/main" id="{CE317BE4-A739-454C-B831-7800D5FD9840}"/>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37" name="TextBox 503">
                <a:extLst>
                  <a:ext uri="{FF2B5EF4-FFF2-40B4-BE49-F238E27FC236}">
                    <a16:creationId xmlns:a16="http://schemas.microsoft.com/office/drawing/2014/main" id="{0874F67D-47C7-EF42-B8E7-D6C55BD1E0BC}"/>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67" name="TextBox 12">
              <a:extLst>
                <a:ext uri="{FF2B5EF4-FFF2-40B4-BE49-F238E27FC236}">
                  <a16:creationId xmlns:a16="http://schemas.microsoft.com/office/drawing/2014/main" id="{1426CC4C-F036-9F4E-AC3F-42C45E008124}"/>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8468" name="Group 317">
              <a:extLst>
                <a:ext uri="{FF2B5EF4-FFF2-40B4-BE49-F238E27FC236}">
                  <a16:creationId xmlns:a16="http://schemas.microsoft.com/office/drawing/2014/main" id="{ED647615-9A75-2B48-9E8D-1CD367C7A5A2}"/>
                </a:ext>
              </a:extLst>
            </p:cNvPr>
            <p:cNvGrpSpPr>
              <a:grpSpLocks/>
            </p:cNvGrpSpPr>
            <p:nvPr/>
          </p:nvGrpSpPr>
          <p:grpSpPr bwMode="auto">
            <a:xfrm>
              <a:off x="6901557" y="4235664"/>
              <a:ext cx="1340266" cy="2039158"/>
              <a:chOff x="4977477" y="3133066"/>
              <a:chExt cx="1340266" cy="2039158"/>
            </a:xfrm>
          </p:grpSpPr>
          <p:grpSp>
            <p:nvGrpSpPr>
              <p:cNvPr id="18518" name="Group 318">
                <a:extLst>
                  <a:ext uri="{FF2B5EF4-FFF2-40B4-BE49-F238E27FC236}">
                    <a16:creationId xmlns:a16="http://schemas.microsoft.com/office/drawing/2014/main" id="{EAB22586-340A-C14B-B4F8-1D430C426D95}"/>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527" name="Group 327">
                  <a:extLst>
                    <a:ext uri="{FF2B5EF4-FFF2-40B4-BE49-F238E27FC236}">
                      <a16:creationId xmlns:a16="http://schemas.microsoft.com/office/drawing/2014/main" id="{2C67C6C6-68C7-E14A-9500-CDAD14BE9026}"/>
                    </a:ext>
                  </a:extLst>
                </p:cNvPr>
                <p:cNvGrpSpPr>
                  <a:grpSpLocks/>
                </p:cNvGrpSpPr>
                <p:nvPr/>
              </p:nvGrpSpPr>
              <p:grpSpPr bwMode="auto">
                <a:xfrm>
                  <a:off x="1478281" y="3081068"/>
                  <a:ext cx="1340266" cy="2039158"/>
                  <a:chOff x="2209801" y="3163364"/>
                  <a:chExt cx="1340266" cy="2039158"/>
                </a:xfrm>
              </p:grpSpPr>
              <p:sp>
                <p:nvSpPr>
                  <p:cNvPr id="18528" name="TextBox 7">
                    <a:extLst>
                      <a:ext uri="{FF2B5EF4-FFF2-40B4-BE49-F238E27FC236}">
                        <a16:creationId xmlns:a16="http://schemas.microsoft.com/office/drawing/2014/main" id="{70621509-F576-2A48-88D9-916CA1E38B61}"/>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530" name="TextBox 329">
                    <a:extLst>
                      <a:ext uri="{FF2B5EF4-FFF2-40B4-BE49-F238E27FC236}">
                        <a16:creationId xmlns:a16="http://schemas.microsoft.com/office/drawing/2014/main" id="{7177A3EC-5DDD-FB4E-9F18-A19CF1A609A2}"/>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8531" name="Group 330">
                    <a:extLst>
                      <a:ext uri="{FF2B5EF4-FFF2-40B4-BE49-F238E27FC236}">
                        <a16:creationId xmlns:a16="http://schemas.microsoft.com/office/drawing/2014/main" id="{F86DEE31-4D64-1341-B3A3-BA7F0868BF62}"/>
                      </a:ext>
                    </a:extLst>
                  </p:cNvPr>
                  <p:cNvGrpSpPr>
                    <a:grpSpLocks/>
                  </p:cNvGrpSpPr>
                  <p:nvPr/>
                </p:nvGrpSpPr>
                <p:grpSpPr bwMode="auto">
                  <a:xfrm>
                    <a:off x="2926576" y="3163364"/>
                    <a:ext cx="340158" cy="272788"/>
                    <a:chOff x="5075416" y="2587292"/>
                    <a:chExt cx="340158" cy="272788"/>
                  </a:xfrm>
                </p:grpSpPr>
                <p:sp>
                  <p:nvSpPr>
                    <p:cNvPr id="18533" name="TextBox 333">
                      <a:extLst>
                        <a:ext uri="{FF2B5EF4-FFF2-40B4-BE49-F238E27FC236}">
                          <a16:creationId xmlns:a16="http://schemas.microsoft.com/office/drawing/2014/main" id="{CD3CEC56-A629-5343-AA31-3E9CAE2F71A7}"/>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32" name="TextBox 332">
                    <a:extLst>
                      <a:ext uri="{FF2B5EF4-FFF2-40B4-BE49-F238E27FC236}">
                        <a16:creationId xmlns:a16="http://schemas.microsoft.com/office/drawing/2014/main" id="{D66566D0-23C8-2943-9512-CFEA26CAB717}"/>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469" name="Group 11">
              <a:extLst>
                <a:ext uri="{FF2B5EF4-FFF2-40B4-BE49-F238E27FC236}">
                  <a16:creationId xmlns:a16="http://schemas.microsoft.com/office/drawing/2014/main" id="{466CFDD4-A9F7-2943-947A-60EF17CA9FD5}"/>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74" name="Group 60">
              <a:extLst>
                <a:ext uri="{FF2B5EF4-FFF2-40B4-BE49-F238E27FC236}">
                  <a16:creationId xmlns:a16="http://schemas.microsoft.com/office/drawing/2014/main" id="{5C8786DE-3B93-1749-94E0-15893901AE43}"/>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507" name="Group 53">
                <a:extLst>
                  <a:ext uri="{FF2B5EF4-FFF2-40B4-BE49-F238E27FC236}">
                    <a16:creationId xmlns:a16="http://schemas.microsoft.com/office/drawing/2014/main" id="{64352AD7-20D9-6D4A-82ED-F76CF1A0E930}"/>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510" name="Group 52">
                  <a:extLst>
                    <a:ext uri="{FF2B5EF4-FFF2-40B4-BE49-F238E27FC236}">
                      <a16:creationId xmlns:a16="http://schemas.microsoft.com/office/drawing/2014/main" id="{FC9280E5-F77B-444A-AED5-043C5C31D765}"/>
                    </a:ext>
                  </a:extLst>
                </p:cNvPr>
                <p:cNvGrpSpPr>
                  <a:grpSpLocks/>
                </p:cNvGrpSpPr>
                <p:nvPr/>
              </p:nvGrpSpPr>
              <p:grpSpPr bwMode="auto">
                <a:xfrm>
                  <a:off x="4638839" y="3854059"/>
                  <a:ext cx="340158" cy="272788"/>
                  <a:chOff x="4638839" y="3854059"/>
                  <a:chExt cx="340158" cy="272788"/>
                </a:xfrm>
              </p:grpSpPr>
              <p:sp>
                <p:nvSpPr>
                  <p:cNvPr id="18514" name="TextBox 122">
                    <a:extLst>
                      <a:ext uri="{FF2B5EF4-FFF2-40B4-BE49-F238E27FC236}">
                        <a16:creationId xmlns:a16="http://schemas.microsoft.com/office/drawing/2014/main" id="{C1D764BD-4AAD-B04C-940A-C6DD30E986A6}"/>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11" name="TextBox 128">
                  <a:extLst>
                    <a:ext uri="{FF2B5EF4-FFF2-40B4-BE49-F238E27FC236}">
                      <a16:creationId xmlns:a16="http://schemas.microsoft.com/office/drawing/2014/main" id="{0829BEE6-8546-2F4A-994A-09D6905D1D93}"/>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475" name="TextBox 359">
              <a:extLst>
                <a:ext uri="{FF2B5EF4-FFF2-40B4-BE49-F238E27FC236}">
                  <a16:creationId xmlns:a16="http://schemas.microsoft.com/office/drawing/2014/main" id="{3EC4A57A-A99E-4D46-BC37-68D9D26E955D}"/>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8476" name="Group 31">
              <a:extLst>
                <a:ext uri="{FF2B5EF4-FFF2-40B4-BE49-F238E27FC236}">
                  <a16:creationId xmlns:a16="http://schemas.microsoft.com/office/drawing/2014/main" id="{4ADBE125-EBDF-4345-8648-8BF240773712}"/>
                </a:ext>
              </a:extLst>
            </p:cNvPr>
            <p:cNvGrpSpPr>
              <a:grpSpLocks/>
            </p:cNvGrpSpPr>
            <p:nvPr/>
          </p:nvGrpSpPr>
          <p:grpSpPr bwMode="auto">
            <a:xfrm>
              <a:off x="6300208" y="4949419"/>
              <a:ext cx="864173" cy="937728"/>
              <a:chOff x="6300208" y="4949419"/>
              <a:chExt cx="864173" cy="937728"/>
            </a:xfrm>
          </p:grpSpPr>
          <p:grpSp>
            <p:nvGrpSpPr>
              <p:cNvPr id="18497" name="Group 28">
                <a:extLst>
                  <a:ext uri="{FF2B5EF4-FFF2-40B4-BE49-F238E27FC236}">
                    <a16:creationId xmlns:a16="http://schemas.microsoft.com/office/drawing/2014/main" id="{F3935A53-DF87-784A-A1B6-7551F9ACD7C9}"/>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500" name="Group 24">
                  <a:extLst>
                    <a:ext uri="{FF2B5EF4-FFF2-40B4-BE49-F238E27FC236}">
                      <a16:creationId xmlns:a16="http://schemas.microsoft.com/office/drawing/2014/main" id="{5BFD94E8-FEC3-9E4E-8C8F-2F9A45A50F04}"/>
                    </a:ext>
                  </a:extLst>
                </p:cNvPr>
                <p:cNvGrpSpPr>
                  <a:grpSpLocks/>
                </p:cNvGrpSpPr>
                <p:nvPr/>
              </p:nvGrpSpPr>
              <p:grpSpPr bwMode="auto">
                <a:xfrm>
                  <a:off x="6455586" y="4949419"/>
                  <a:ext cx="340158" cy="272788"/>
                  <a:chOff x="6455586" y="4949419"/>
                  <a:chExt cx="340158" cy="272788"/>
                </a:xfrm>
              </p:grpSpPr>
              <p:sp>
                <p:nvSpPr>
                  <p:cNvPr id="18504" name="TextBox 171">
                    <a:extLst>
                      <a:ext uri="{FF2B5EF4-FFF2-40B4-BE49-F238E27FC236}">
                        <a16:creationId xmlns:a16="http://schemas.microsoft.com/office/drawing/2014/main" id="{61D2CA17-BEFA-BA40-AB60-64CA63C38F0D}"/>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8501" name="TextBox 177">
                  <a:extLst>
                    <a:ext uri="{FF2B5EF4-FFF2-40B4-BE49-F238E27FC236}">
                      <a16:creationId xmlns:a16="http://schemas.microsoft.com/office/drawing/2014/main" id="{A69E3009-63D6-4A4B-8295-DD71296F5490}"/>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8478" name="Group 358">
              <a:extLst>
                <a:ext uri="{FF2B5EF4-FFF2-40B4-BE49-F238E27FC236}">
                  <a16:creationId xmlns:a16="http://schemas.microsoft.com/office/drawing/2014/main" id="{DDB4E7D4-ADBD-9746-8205-26F5B3CC4950}"/>
                </a:ext>
              </a:extLst>
            </p:cNvPr>
            <p:cNvGrpSpPr>
              <a:grpSpLocks/>
            </p:cNvGrpSpPr>
            <p:nvPr/>
          </p:nvGrpSpPr>
          <p:grpSpPr bwMode="auto">
            <a:xfrm>
              <a:off x="389641" y="173799"/>
              <a:ext cx="2153005" cy="2198275"/>
              <a:chOff x="449771" y="230947"/>
              <a:chExt cx="2153005" cy="2198275"/>
            </a:xfrm>
          </p:grpSpPr>
          <p:grpSp>
            <p:nvGrpSpPr>
              <p:cNvPr id="18479" name="Group 377">
                <a:extLst>
                  <a:ext uri="{FF2B5EF4-FFF2-40B4-BE49-F238E27FC236}">
                    <a16:creationId xmlns:a16="http://schemas.microsoft.com/office/drawing/2014/main" id="{2B054261-2DAC-B94F-ACEE-899D09E68E4B}"/>
                  </a:ext>
                </a:extLst>
              </p:cNvPr>
              <p:cNvGrpSpPr>
                <a:grpSpLocks/>
              </p:cNvGrpSpPr>
              <p:nvPr/>
            </p:nvGrpSpPr>
            <p:grpSpPr bwMode="auto">
              <a:xfrm>
                <a:off x="449771" y="555647"/>
                <a:ext cx="2153005" cy="1579920"/>
                <a:chOff x="449771" y="555647"/>
                <a:chExt cx="2153005" cy="1579920"/>
              </a:xfrm>
            </p:grpSpPr>
            <p:sp>
              <p:nvSpPr>
                <p:cNvPr id="18484" name="TextBox 7">
                  <a:extLst>
                    <a:ext uri="{FF2B5EF4-FFF2-40B4-BE49-F238E27FC236}">
                      <a16:creationId xmlns:a16="http://schemas.microsoft.com/office/drawing/2014/main" id="{B41C04D6-E646-0E48-9CAF-B8A264DABB45}"/>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8485" name="Group 390">
                  <a:extLst>
                    <a:ext uri="{FF2B5EF4-FFF2-40B4-BE49-F238E27FC236}">
                      <a16:creationId xmlns:a16="http://schemas.microsoft.com/office/drawing/2014/main" id="{F68868C7-1E73-8148-9444-A38E115451CF}"/>
                    </a:ext>
                  </a:extLst>
                </p:cNvPr>
                <p:cNvGrpSpPr>
                  <a:grpSpLocks/>
                </p:cNvGrpSpPr>
                <p:nvPr/>
              </p:nvGrpSpPr>
              <p:grpSpPr bwMode="auto">
                <a:xfrm>
                  <a:off x="1110060" y="555647"/>
                  <a:ext cx="1492716" cy="1579920"/>
                  <a:chOff x="1110060" y="555647"/>
                  <a:chExt cx="1492716" cy="1579920"/>
                </a:xfrm>
              </p:grpSpPr>
              <p:sp>
                <p:nvSpPr>
                  <p:cNvPr id="18486" name="TextBox 391">
                    <a:extLst>
                      <a:ext uri="{FF2B5EF4-FFF2-40B4-BE49-F238E27FC236}">
                        <a16:creationId xmlns:a16="http://schemas.microsoft.com/office/drawing/2014/main" id="{1F902C96-B212-A648-AE01-0EE47DBB883B}"/>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8480" name="TextBox 381">
                <a:extLst>
                  <a:ext uri="{FF2B5EF4-FFF2-40B4-BE49-F238E27FC236}">
                    <a16:creationId xmlns:a16="http://schemas.microsoft.com/office/drawing/2014/main" id="{52B7F193-5170-9F49-A162-CAA0B4B419C6}"/>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82" name="TextBox 384">
                <a:extLst>
                  <a:ext uri="{FF2B5EF4-FFF2-40B4-BE49-F238E27FC236}">
                    <a16:creationId xmlns:a16="http://schemas.microsoft.com/office/drawing/2014/main" id="{D1636B35-045E-904E-A6CB-38CB6E12C253}"/>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8435" name="Group 404">
            <a:extLst>
              <a:ext uri="{FF2B5EF4-FFF2-40B4-BE49-F238E27FC236}">
                <a16:creationId xmlns:a16="http://schemas.microsoft.com/office/drawing/2014/main" id="{2FC9DE74-BB57-254E-95E2-BCDD8D97B3F8}"/>
              </a:ext>
            </a:extLst>
          </p:cNvPr>
          <p:cNvGrpSpPr>
            <a:grpSpLocks/>
          </p:cNvGrpSpPr>
          <p:nvPr/>
        </p:nvGrpSpPr>
        <p:grpSpPr bwMode="auto">
          <a:xfrm>
            <a:off x="7229476" y="2495551"/>
            <a:ext cx="855663" cy="754063"/>
            <a:chOff x="6315797" y="2494862"/>
            <a:chExt cx="855712" cy="754757"/>
          </a:xfrm>
        </p:grpSpPr>
        <p:sp>
          <p:nvSpPr>
            <p:cNvPr id="18436" name="TextBox 405">
              <a:extLst>
                <a:ext uri="{FF2B5EF4-FFF2-40B4-BE49-F238E27FC236}">
                  <a16:creationId xmlns:a16="http://schemas.microsoft.com/office/drawing/2014/main" id="{0CBBFDC0-EDD5-D545-B9C8-4988007D02DB}"/>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439" name="TextBox 411">
              <a:extLst>
                <a:ext uri="{FF2B5EF4-FFF2-40B4-BE49-F238E27FC236}">
                  <a16:creationId xmlns:a16="http://schemas.microsoft.com/office/drawing/2014/main" id="{F08FF48E-C903-CE48-8799-12AA2BCA979B}"/>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8441" name="TextBox 413">
              <a:extLst>
                <a:ext uri="{FF2B5EF4-FFF2-40B4-BE49-F238E27FC236}">
                  <a16:creationId xmlns:a16="http://schemas.microsoft.com/office/drawing/2014/main" id="{EA861364-6F9A-A743-982B-0B200C4D44FE}"/>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0F788B-2782-1CF2-75E5-DA70C010ECF3}"/>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2C9C9103-304E-2140-5956-DD5896462F56}"/>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5DB07D44-0CD7-9B45-3B9A-CDE65229B514}"/>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E3F38934-7C9B-8086-0499-E72E017D03ED}"/>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F07814B0-CE08-3D65-2B5E-9CC6CAE709C3}"/>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E351E5C6-4A82-FABE-75C6-01E19793BFAD}"/>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FF5246C8-6097-9B65-2AE6-A91FB129FF0E}"/>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137A8694-24C9-3DBF-9958-8F1FC3192372}"/>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8C78033B-9C3B-5725-4C7C-30F716155F3A}"/>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B2CA8AAD-1CE8-C680-1E3A-8216BDC76D4E}"/>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4D60DD01-84FD-D0FB-F018-2B5B99781F3A}"/>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1F6568CD-D4D4-EB50-3BE0-9E7804F142D4}"/>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C3E6A5B0-BE16-B914-4616-7165E44A38C7}"/>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F99E2546-1160-1FA1-F96B-D0FE7E13B74F}"/>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51964656-F9F9-CAF4-3B76-90A486A1B53A}"/>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EF9C34F5-334D-17FD-862B-9D472477BC2E}"/>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A34CE7A9-17BB-2EB3-F1AE-BD66E902D3BD}"/>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A267B4B3-A6A6-324C-6384-024FA0316435}"/>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450A3C3B-439E-A64E-5DAD-1AF7A036E345}"/>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9064BE5F-4B8C-996D-A8F8-2AD3C0BD7BAD}"/>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365358E7-5EF3-B57F-8996-1A552C2336D9}"/>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F6048B00-2947-975C-0098-F9C09F5F6AF7}"/>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313E1675-7416-E570-1720-0E695A478241}"/>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C3B71848-B867-F081-EF8D-C80B5DDCD42E}"/>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0BE5A967-C0AA-40C8-1A6C-A55DDF5E6150}"/>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9F851DBA-A861-05DB-6427-8C53D91F861E}"/>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1A067A12-A36F-2D7A-C979-F7FA56127519}"/>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58E35321-6CD6-7076-3491-69A0E1F7C17C}"/>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21B5A298-FD17-5380-0E3E-043DAECA953B}"/>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566A455E-9016-6197-97A8-59490C062FD7}"/>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BA132C98-1E7D-1749-D6D1-8ED0CF3E834F}"/>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C38BAD55-3C4A-CE2A-3301-5AB03038752A}"/>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4871CBE0-F715-B7D3-571F-BC20A9667B98}"/>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35A8C650-A635-0B42-06CF-ADB5EC49B8C6}"/>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CD6BABFB-E804-E471-F07B-420B59928262}"/>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0209AAAC-8645-1680-39B6-29EB7A9B318A}"/>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ADAD17E3-CFE1-2F15-28E6-7941100A2F0E}"/>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1CC7F240-9894-E4F9-F2C1-9D1848174C2E}"/>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28F13A54-984E-1C88-8CA4-84A220294554}"/>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2B780E3A-2AA0-818C-4508-01853B3A154C}"/>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1595494B-862B-B96A-1C5C-252A553CBC16}"/>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B0CF8308-E173-41FA-0C3B-EFBC7354BA40}"/>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0F30EF18-9D0D-3753-CF1C-C63CC900042D}"/>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EBD85906-1FF7-868B-EF77-DB49A642135A}"/>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3CEAFF5A-F7BB-B548-2C53-6279396C2FC8}"/>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4263A4CD-1835-FDD9-F55B-B736910F6249}"/>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72157196-CA74-2CEE-54D2-19F50C3ABD3A}"/>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67231011-D175-FD2F-E35B-B6C094CB332C}"/>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3E9968D2-5260-D227-868F-EF1709E4645C}"/>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98FC6CF1-F0A4-1486-3B62-0FD660D549EC}"/>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1761385C-8C7E-0215-217B-40C17FA2C6D4}"/>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554A276B-FBEC-1ABD-2CE3-AA6B241AAEC9}"/>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0B8C0889-F272-8929-6EE1-944DDB998386}"/>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7C17F55D-4B49-9A0C-B7B5-55C0D4752645}"/>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E6FE0F0D-FC1F-396A-2A20-98A50408DD3D}"/>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0BE926D3-A7CF-C7A6-C397-B62312276B8D}"/>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5533A75C-A78E-F77A-8DE4-CCD2222702BC}"/>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1A7C53A3-77A3-0B43-4160-174FCCC63523}"/>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4D069D24-5BC9-4502-70A8-707C21B6CAD8}"/>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953B0B1-6433-1509-8B97-D3F5B1912C5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835186EB-3926-0D93-D5C7-8D993DB420F0}"/>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B43B142E-5AB1-4D34-F1FC-554B7C2B1175}"/>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AF2AEC36-7003-19D9-C7E5-E8F4D783AA00}"/>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91706117-C4D3-0624-1063-686D9CB6CC56}"/>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1A7F3018-05BA-64A0-1036-F5A9779EC5B1}"/>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0E40886B-DF62-33B1-D77F-04C91CA8872E}"/>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60374020-049A-015E-499E-4F6E7CFB0D6B}"/>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04E24CF1-32FA-6A5F-CA0B-EF90E6C88038}"/>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D92B2772-2C72-0760-A1AD-962C62F6FBE8}"/>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D5FA2B36-80B6-8876-66CE-3575A7039977}"/>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736FAB77-A8D0-A8A9-124C-B6ED9D5E94E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98985545-6035-80E7-AD08-45A2F4F228F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EFDBDFB0-ECA3-291A-D0CC-F1998052355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98B1BA9B-16CE-E9D0-6586-C803CDA4CFB2}"/>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40806E1E-670F-83D5-7802-66C6305DFF0F}"/>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CB364D0A-08E3-3126-8367-9B356CAFE5AE}"/>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5D281430-C25A-1AC6-122A-693CE38F8798}"/>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2446130F-480E-A1F3-5B7C-B7544AB7E617}"/>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8CE718D8-EC22-9C18-9A55-29770F7D17D3}"/>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1BAD5B3-2C37-5163-F7CA-5180412FF07B}"/>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D67E6907-2C1E-16F3-01C7-9A200DF0FBC1}"/>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CC84C52C-D238-B1A3-6E11-A8FF864E6FEA}"/>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18FD6568-3261-79E2-B5E6-1AB72C1456AC}"/>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F57FAEBB-C87D-3644-A11E-D07F75157D76}"/>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E6A37A5B-BEEF-AF45-357F-17937991C761}"/>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911205E1-EB37-734D-7FC4-C5CD4170ABD2}"/>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6EEA2FA4-4733-D65F-2D5B-379FEDCD99BC}"/>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9A6FF1D1-5BEC-282D-E8B3-8E21DFDDE4C9}"/>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27173A9A-8E9D-FBDA-1CDF-357383C96591}"/>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4662D538-44E4-3136-DD7B-BD4F7A804EA9}"/>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3334404A-0E2B-D61A-B6DD-6E151B109637}"/>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73C6D986-6F7E-4FDE-ADAC-8FFC720360FD}"/>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0D80B097-59DA-EF8A-52DE-7CF5E528DFA7}"/>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C73F0233-2EBC-3399-50CC-9234C0D0D976}"/>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491FFE45-F852-9D86-6B42-C1C3F1A867D5}"/>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52A48171-3FEF-D6ED-6F33-D4632D99A82A}"/>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905E5FE5-46B6-E64C-4EDD-53F44A50BEDD}"/>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C0E5362-8B6F-579F-3069-FC042C7EC8FE}"/>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8782C76B-5BF9-40AA-BD0D-481257D8331A}"/>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ABDC9FDC-E81E-3477-1A77-4AB585FBA35B}"/>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E89B7461-8CA9-F6D8-B1F4-DA35892B7800}"/>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DED1466F-7789-75DA-3549-2373C51C83BA}"/>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77644DF8-9A2A-94C8-84E0-3928188CE338}"/>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4833FC8-1689-B0CC-0195-096CC8A72735}"/>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BA0D85EB-C398-5E62-191F-0F75CA2BBD4B}"/>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5C8A4238-7D96-0A34-9C2C-F9F807E4F178}"/>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9A6884C5-BB2B-BAFF-13CF-42C8372B2248}"/>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A2EDE087-16CE-A528-51D5-052DF6B802D3}"/>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951AE78B-5B64-F659-AA94-F84610E6C326}"/>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E0ADFB76-6C85-39F2-F8AF-692F36501052}"/>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76A9896F-2537-FEA7-BF4D-E8AEFD3F3825}"/>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0AF9F8E8-DB44-2D06-21D3-2A8677A786D7}"/>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23368530-4625-FE7C-66E4-A1C3037333AD}"/>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A7CA8CA6-6BB5-3D67-ADEC-0B84FA40324E}"/>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75D03D5D-AE8D-5F74-9349-2B0E8798B704}"/>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76025A92-0AB8-F78C-E99D-F00FFB9A83B7}"/>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AEE57B86-3E8F-D83A-DF8B-12E71E7FAB5E}"/>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15784287-4ABD-6BDC-5FD7-1CD50E80E7C5}"/>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EDE03B78-FAF6-1596-EA03-2469DBAB013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F3F33834-3944-98BF-736E-456C71D658A8}"/>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3E712447-3E27-6F37-ED61-0ADE75337731}"/>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013F7480-FF5A-DD2E-9839-45F0E86D2404}"/>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15C0AEBC-C390-5853-09F4-1EE1BC8CAF16}"/>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332ADCDF-7E62-DA15-E68E-D72194A4DC9C}"/>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0DCAEF0B-1E92-6BA5-4CA9-04872BE34019}"/>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B1B12AAB-A462-2079-8767-B5003C165DFB}"/>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ABE6BC61-77C9-5118-B92A-9E3B682F812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9F846CEA-2ACA-60F1-D545-3CE3D564CC7D}"/>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68BB1F9F-F89D-C68B-4A8D-A1C3F127B5C0}"/>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1E77CFA4-2129-398B-A175-60534F82BF14}"/>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984D2A-3A0A-D42B-B85F-DFC50CBD4D90}"/>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B8B809A1-5B25-6690-4730-A1610CE8BD29}"/>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11614A45-E58D-6325-34B2-31205708C59E}"/>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6D31BAC2-F0C9-CE16-C3ED-8F2C67891E62}"/>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5B65C4A0-DD81-243E-0440-60E17A447DBA}"/>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01C15384-69A4-9D4B-4893-F122F22EAC77}"/>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64D7032F-2911-69FD-CA25-38D859121BF2}"/>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2F81FF07-BFFE-B7AA-4F14-867AA6BB4790}"/>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8F837027-850C-7FC5-BD2B-7F0556CED6E5}"/>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5174426D-B8A3-852B-D9B7-146CE6EDA279}"/>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60CDFBC4-61EC-DA7E-B300-3CE1B615B66D}"/>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E77453A6-7ED7-A0D7-04A9-72C4FB7116C5}"/>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AD1F06BC-BDDB-89E9-BA29-236DEFB92A24}"/>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B14CF653-067C-1127-53F1-6560BEABB067}"/>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482E0CA9-9014-96A3-992F-13EA9E2F5F8E}"/>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3D7C6FD2-C859-E263-0AFB-0D65ACD5FADB}"/>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3CB53EA8-647C-5324-C671-DE037A75E252}"/>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77660EF5-FA0D-971D-8B26-684F970BFEBB}"/>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75982BCC-244F-255B-BC6E-F30FDD6D9BEA}"/>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69755E4D-9D6D-1264-5E79-AF6F1DB42D83}"/>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80874876-C442-6AE7-5540-1B4D4554A8D2}"/>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61ACFD7A-E613-A09A-C09A-0405ACF8D88E}"/>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C9381468-1655-3619-CFA6-042FEB4E640C}"/>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AE21CE82-DD1E-81EB-ACBF-08979FFE9127}"/>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E3F4C1F7-C5DA-CD44-2616-10D2C7C079C1}"/>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3497E18D-BA0E-1028-4D29-238267E5DB50}"/>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A7E929D-B377-EAF9-3409-A6261CF33D00}"/>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F039E7BF-ADC2-A97E-D0A0-5B38F203CE26}"/>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1BD29C24-9435-ED83-DA49-A6F4D7B0CAC1}"/>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12AC6A5F-76E9-88C5-468D-A8BC8903EE83}"/>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7BDFBA60-5906-0432-9F03-F5683C6E65F8}"/>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9DC7D426-75A0-F743-F52B-2A7A182FCCAE}"/>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229C3255-9D90-9C47-8BEA-50785BD6B7EC}"/>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6FECB4E3-0C37-C669-D07A-8E8057819019}"/>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CEEC2A85-6A79-3694-C266-3693043294C9}"/>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C3C34282-2C67-C35E-DCD9-5B7D478EA654}"/>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3E517D04-7ADA-BBB6-3DF8-0B707B7F1FE1}"/>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13592504-9998-9847-9F9B-6A5B7FE87387}"/>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E2CA5CBD-B38A-BBA0-DE59-1A0DAC2B6AD4}"/>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25935FC2-E7C5-37D1-3115-2946FC15B8E9}"/>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5F45C061-7DEF-72DF-4A8C-017B828312FA}"/>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E854336B-69B1-D701-F6B7-FAD6D64BD6EE}"/>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B99F4BB1-A90F-1B28-967F-42F82764CEEA}"/>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5D41FA49-52F3-235C-79CB-79D6E9C86708}"/>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C92ED02C-FF71-D25B-B27F-1CD70AA5AB0C}"/>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024C92E1-EB01-685B-5862-5CBFBAE3915A}"/>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C1873E22-AB41-95D4-312A-0BF7EECD74F9}"/>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27F332B9-8330-CD93-5CB4-3988BAA364C5}"/>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3EF2D76-D031-D3F8-AA9A-237253C218B6}"/>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3D03053-D664-C225-E93A-79166A535CF9}"/>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1A9E1D71-A4B8-C089-F5FD-92AD8C1A8B4F}"/>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33E3DE29-8BB4-801B-E582-AC8D3083AC8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88A5C152-B644-20EA-B73C-86CB07AC7137}"/>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03A36FC7-7B68-2D3C-62EF-CB1AF4224E59}"/>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98820A17-B5BA-40D0-7843-DD09D9ED2C6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8A170948-CBAE-716F-E069-25E140628D17}"/>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5347E795-59C9-9A4D-AC01-B9241188308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D91DB2E0-E2D3-772B-0F18-72F20A313DD5}"/>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8E4A6A53-0C2E-CD8F-93CD-DDEE3B0E3C83}"/>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190ABCB2-77FF-03D6-5E5E-A92EEDE28FBB}"/>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19AA9A69-7089-2F99-B318-11E5E9B0BD65}"/>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EDB8D340-87A1-9D1B-C6B5-CD915A1143C6}"/>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FD38DF72-D7DE-782B-2818-5AF1794E448A}"/>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9EAF040F-4128-D2E9-28C5-84686E2B99A9}"/>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23E95F52-7E43-47DE-CC2E-F4953E6F81FB}"/>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CB615CBE-5BB0-7A24-A80B-9CD58835C7D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FFEAFA32-593A-1449-6AC1-6BCE82BA4ECD}"/>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FAA8A6FC-C4FA-7C54-CD36-1266CC73F005}"/>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4F74A05-93B9-7008-C22B-BE0F0C959261}"/>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3D702869-F532-6804-B15F-F487FE3E4508}"/>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EBDD18A3-934B-44D9-6316-FCCEBF2DCF1C}"/>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F1376F1-2870-2F47-5C2C-185D34F894A5}"/>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C4C7BAE4-9E4D-1492-94D5-59141E7BC952}"/>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EBD9D4AE-24BE-D3F4-179C-7D437417DA4A}"/>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19FE5420-9681-CC61-2BCF-BBFEBAB5BB21}"/>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9B29D427-601D-6F20-7A7A-759C9255868D}"/>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341E20C0-BB5E-24F9-CC63-5A1001ADEBAC}"/>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3601C42A-A0EB-56D6-7DAF-4E6910E39922}"/>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3BB5841F-3381-CB1D-47DF-9D5944D98938}"/>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885D974D-1166-5C86-C16C-838F0DAB5795}"/>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E480431E-E37A-253B-9DB8-EA1E7D416ECA}"/>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63681E51-5B45-5E80-B73D-C8A2F1F7DDFC}"/>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BD3F9AE-B3EF-1CB1-68E6-93C9075A12D6}"/>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BD3EA5F2-E43B-F38B-D666-5E8ED535AA31}"/>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53FD799F-3FD7-373D-4829-E1A775B849BB}"/>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3E8598CB-0670-8416-B2CB-B23C32D13AD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A8F8A013-8087-3AA0-D662-589F44A155E6}"/>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60D0310F-A509-B2FF-2FD0-4EEE884A16AF}"/>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D7F0E01-817A-B382-1771-E2735959124E}"/>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E81988EB-C5AF-EB71-FD15-3F87C535F6B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FD4071A6-94E6-9032-00DE-D3ACAA6040F5}"/>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7C22D4D3-C629-F3E0-35E4-422B8CA6E3FB}"/>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1C35CF17-889C-7C2A-5CE1-08778C57485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CBCCFE80-A919-F5FF-7498-87E036C64880}"/>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87F03ADD-278F-5D5E-9878-21733114487B}"/>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70250D90-FA0C-EE28-265E-23D4067B5161}"/>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FADC300F-FE56-63AC-AB02-7C7A7B6132A3}"/>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722C9CE1-20D4-5B54-3063-93BD691B21A4}"/>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18B51D09-4B26-61F7-9703-60CA86BC321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C4A5F420-75E0-B26B-71C3-79FE4EC53A89}"/>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8B961294-5036-24C9-3120-D61E8F5AD833}"/>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86BE2924-F5F1-B186-836C-8B4BD4AFBF21}"/>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1094D08B-A8B3-225E-AB15-792910E6A20C}"/>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015A8A10-67DA-7F9F-32D1-2D5E9AD75A6B}"/>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C144B79-A20A-AD5C-B4D7-B1876E6232FE}"/>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87D9F587-E646-7821-22D5-E04416C0AC85}"/>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7B34E8E4-4A7F-F4C1-58B8-C697F00B28F7}"/>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B116434D-B485-74B8-EB10-826615EF258A}"/>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011AA64A-9F7F-F24F-726E-1350D1C4FC67}"/>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DA5D91DE-7480-661A-D978-09D1AD77CA1D}"/>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07E172BC-4704-FE70-BE5E-A3896AC89EF2}"/>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8B3605FD-820B-1663-DFD3-7924225E538F}"/>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BEE442BD-3BDE-9E3F-B2AD-365798C9B3A0}"/>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CDCB9967-DEF7-B9D8-EF9F-3A96D791ECF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6CA3751F-9934-1BB2-C658-75DB0294DE8D}"/>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649FA9A0-706A-A646-34D5-9BD1693C515F}"/>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8BB663E6-25BC-FD56-C16A-31CC7A96E5B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72A39C13-A4EE-AA9B-666F-F24956F4F74D}"/>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0226956D-0B45-6465-23F6-8D542F99CCBD}"/>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EB63DC83-4388-7748-C366-8ABD458FA684}"/>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E8540CEE-198F-B165-1BFD-D6CD4EFD668F}"/>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9D82490-F342-EEEB-1261-23E01B4D54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BDC12290-444B-C10F-33BF-888A12B5D918}"/>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9417894D-D4BD-F9FA-3A8F-714FF5E79F93}"/>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644831A5-D491-7767-C17F-E2B894F51A6A}"/>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8E6E5289-F416-4854-FFE5-1BD60273199E}"/>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237796DF-E53D-A55D-C725-1C12505A1C31}"/>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F287C81D-0F63-1100-0A19-907498119B71}"/>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AFFBBF95-60D2-94B2-7C80-EDBC7BDCBF86}"/>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08204F9F-F0A3-1C43-06E4-9F57579E59CB}"/>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1EAE2D1A-4DE4-FB45-52F0-3EF07F5C14D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8328D82B-D7C6-2750-069F-10A621B1FA79}"/>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6B6D348C-2767-203E-9D8F-C68C590C22BD}"/>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25150353-946E-1A0C-C8AB-848DC5D90479}"/>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443C7FD2-C01F-8355-2D74-0B2C69998263}"/>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0E77C3E0-7440-8B33-9DD3-FD79B909E13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531597F6-0E65-FA25-98AB-05637FE27817}"/>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27E927CF-F1BB-EC92-0528-A4ED20788624}"/>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DEDBDCE4-D390-245F-2FB9-5664A93E8458}"/>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AC664D26-820D-ED5F-756E-3747B71AC8BB}"/>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D3B307B6-7D7A-9271-7A8C-7F103E3E5ECE}"/>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2565A557-C4F2-E469-3227-AF62F63A9A46}"/>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348A7AD7-E200-4320-C3F2-2B90948F52FD}"/>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4E90E7E4-8EE1-891D-4915-FD27BC2F57BF}"/>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DF9F35AF-F299-6F04-EF8C-BD0A5F93EDCD}"/>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2A777D6C-C3F8-8464-9D39-CE46EFE506C9}"/>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8CE7047C-7C13-6653-4AAD-F4CA0CAF1931}"/>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8035A1B1-B4CE-F289-F1EF-E51C09C44CA6}"/>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D209F4B4-EBCB-2731-C8F0-E1199691297F}"/>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9E057F6E-1EE8-2849-81E5-00F2FFDACFAA}"/>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4EA13EC5-7DDA-DA89-9AE4-5BF8B15CB865}"/>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D9C15C85-41B3-A5ED-F257-93ADBD6E27B0}"/>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84A97B7F-11D7-87D2-9267-CA8BEDA23F06}"/>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06D9CABB-E526-168B-F045-7A6644D14636}"/>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D50E4D91-E27E-D3FB-0DF7-E8BD92573328}"/>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9A9C6978-5673-A51B-75A2-18B6E125551F}"/>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8CBA8DC6-A3EA-852D-53B4-7151B3631BDE}"/>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FAB78D5C-DBD3-C6F6-071C-0EA33FCF189B}"/>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ADC12336-75A4-5084-0D4E-E1A0EDFAE425}"/>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783335EB-3A66-E20A-C052-B2059A41747D}"/>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463DCA5A-F179-7802-45C4-CC2D3AE361B6}"/>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BCACF7B3-97B2-97AD-AF83-A3B25F205A7F}"/>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9D18FA30-10C3-15C6-B36E-FA9A39C78924}"/>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1C8E0E53-923C-2ED4-87C7-7362FB271E4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25EBB5CD-A01E-DFF4-237D-435B9F820E05}"/>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67647CB1-6A9C-4B7B-FEE8-B00DB453D248}"/>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486CE12B-DE11-F9F3-1DFC-6FAC75E78AC1}"/>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2C270DAA-9635-E06B-00E4-B2C443CBF023}"/>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8FD357DA-7B11-B21A-B226-A33732509590}"/>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F545E508-FFA7-F80F-2977-82497263F5C6}"/>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67ED6B0C-EF3F-069E-0555-C695C17D822C}"/>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EC3C6466-48A7-24DE-53DD-454174C14B2A}"/>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6546FE23-555A-4CC9-E3F2-FE373156EDF7}"/>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2F16390D-6EBD-8548-03C0-503CAE22DDB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98AD1836-D744-B3E1-9281-74F26F7B595F}"/>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C9CA0CF0-7996-1E9D-CACB-1073DA29838F}"/>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A39048BF-0B63-2986-A56C-041AE6352B25}"/>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73C3B71D-37A6-07BD-3926-11E08A04113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7D4EB6D9-BE11-E98D-F9E1-39FA5826A91E}"/>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22870752-9DF1-14E3-94E8-55E277C2A75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8CDEE780-5CEA-E0C1-5E25-AA9843F0420B}"/>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B034B58E-074D-E6A7-5E14-471DA4672933}"/>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EDCF7E88-CD0F-FD19-6A27-C0BC231AA800}"/>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3DA61E28-B0D2-261E-0076-856F02BB6577}"/>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E6CD2BFE-5ACF-9ECC-2DE8-052A077485F1}"/>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D75CAFE8-9C88-E799-91F9-62D3035C986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B07DB6F7-4178-D128-927C-6479335C0212}"/>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02DAD50D-97C3-282A-4549-1DE8ABAF5DF6}"/>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792E3F5D-6741-35EB-D04D-6A2187F1659F}"/>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625F298F-CAF0-52D2-D3FD-993CF62AB5A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1DAB51F4-58EB-6CEE-0CCF-AE928F2622E9}"/>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59933F4C-2966-11DB-32F3-5A236B9425E6}"/>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A3BB53FA-CE99-6E20-EF1E-793F8F62B000}"/>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BB5B8193-775F-77C9-F4C2-003E8DC5CED0}"/>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3A851948-FA2D-686D-D177-443BF974942F}"/>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B150886B-3C95-DCFE-C5CB-2A3B6E081DED}"/>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0535C8A2-6EFB-4CFD-DE63-474C257FA279}"/>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95D1E94D-0280-3529-BEC8-B547347B1C45}"/>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FB1EEBF9-49EA-0329-D8DB-42D6DEFBBFE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562E579B-5D00-2D84-AA93-346D353A840E}"/>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ACF89439-B982-DA11-9378-EFD59D540257}"/>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2706002D-A53D-1570-4D3B-F57B021B552C}"/>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76A8131D-BF36-2161-214F-54C36D9C5B61}"/>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FB7F709A-0A91-ADB8-6C2C-F088DDDED689}"/>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007453C4-9B5A-BB30-B74C-400C5B11C78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EF567A7E-5FCF-3BE4-C5D0-DA8B8C8257C1}"/>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9DD631D0-0FA2-3E15-86FD-A69810541C36}"/>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5E349889-A52C-144B-544F-B0C1A80F7859}"/>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7DF54307-F065-EAE1-9807-58B425E2A352}"/>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369266BA-58A6-D3A0-F941-EFBDDF18906C}"/>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4961325A-029A-34C6-3B3D-0C27F4F7F51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DA89E5AA-2701-9B86-44D2-7A753637583B}"/>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066FAEAE-7BD2-0789-262F-9E0595442A32}"/>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8C9537CB-35FF-6CD8-63A6-D34C91A50330}"/>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E0134075-58B1-B2E7-C3E3-C404F5BABD85}"/>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828B60E7-93E5-77F3-1D0B-553054E7D5EF}"/>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00F36A4F-BBFD-AAD2-0867-9FB3DFBFC999}"/>
              </a:ext>
            </a:extLst>
          </p:cNvPr>
          <p:cNvSpPr/>
          <p:nvPr/>
        </p:nvSpPr>
        <p:spPr>
          <a:xfrm>
            <a:off x="5561675" y="5475217"/>
            <a:ext cx="926439" cy="47041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ECE0FF55-1A2C-9978-E526-59FB8F9A5465}"/>
              </a:ext>
            </a:extLst>
          </p:cNvPr>
          <p:cNvSpPr txBox="1">
            <a:spLocks noChangeArrowheads="1"/>
          </p:cNvSpPr>
          <p:nvPr/>
        </p:nvSpPr>
        <p:spPr bwMode="auto">
          <a:xfrm>
            <a:off x="3611803" y="189427"/>
            <a:ext cx="7294562" cy="1169551"/>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Read from the value provided by the used on the external switches and store that value in code memory.</a:t>
            </a:r>
          </a:p>
          <a:p>
            <a:endParaRPr lang="en-US" altLang="en-US" dirty="0">
              <a:latin typeface="Courier" pitchFamily="2" charset="0"/>
            </a:endParaRPr>
          </a:p>
          <a:p>
            <a:r>
              <a:rPr lang="en-US" altLang="en-US" dirty="0">
                <a:latin typeface="Courier" pitchFamily="2" charset="0"/>
              </a:rPr>
              <a:t>INPUTC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a:t>
            </a:r>
          </a:p>
          <a:p>
            <a:r>
              <a:rPr lang="en-US" altLang="en-US" dirty="0">
                <a:latin typeface="Courier" pitchFamily="2" charset="0"/>
              </a:rPr>
              <a:t>INPUTCF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p:txBody>
      </p:sp>
      <p:sp>
        <p:nvSpPr>
          <p:cNvPr id="4" name="Rounded Rectangle 3">
            <a:extLst>
              <a:ext uri="{FF2B5EF4-FFF2-40B4-BE49-F238E27FC236}">
                <a16:creationId xmlns:a16="http://schemas.microsoft.com/office/drawing/2014/main" id="{C15F2CDF-96DA-B2EB-34F9-626650B21ECD}"/>
              </a:ext>
            </a:extLst>
          </p:cNvPr>
          <p:cNvSpPr/>
          <p:nvPr/>
        </p:nvSpPr>
        <p:spPr>
          <a:xfrm>
            <a:off x="8334884" y="5115186"/>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 name="Rounded Rectangle 4">
            <a:extLst>
              <a:ext uri="{FF2B5EF4-FFF2-40B4-BE49-F238E27FC236}">
                <a16:creationId xmlns:a16="http://schemas.microsoft.com/office/drawing/2014/main" id="{74D73A4A-A7D2-6BBA-D8CD-8604F4F1987F}"/>
              </a:ext>
            </a:extLst>
          </p:cNvPr>
          <p:cNvSpPr/>
          <p:nvPr/>
        </p:nvSpPr>
        <p:spPr>
          <a:xfrm>
            <a:off x="1933576" y="1554541"/>
            <a:ext cx="1558468" cy="19591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 name="Straight Arrow Connector 5">
            <a:extLst>
              <a:ext uri="{FF2B5EF4-FFF2-40B4-BE49-F238E27FC236}">
                <a16:creationId xmlns:a16="http://schemas.microsoft.com/office/drawing/2014/main" id="{B4E4FFDF-CCEA-13A7-B60A-DC31D8774B04}"/>
              </a:ext>
            </a:extLst>
          </p:cNvPr>
          <p:cNvCxnSpPr>
            <a:cxnSpLocks/>
          </p:cNvCxnSpPr>
          <p:nvPr/>
        </p:nvCxnSpPr>
        <p:spPr>
          <a:xfrm flipH="1" flipV="1">
            <a:off x="2929797" y="1643996"/>
            <a:ext cx="2865070" cy="3856179"/>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520828648"/>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966E7F-06CC-2271-E1E9-04B5A04A17D1}"/>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4FB1A71F-E6E7-47AC-7E1E-1EA9B48CD906}"/>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9F262427-222F-C5AD-E0AB-239E2A2973E4}"/>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9808B9A7-15B7-1E7C-0A90-964EF591FCBE}"/>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84A66998-1B08-49E4-886C-380173447D48}"/>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7F9A4EF2-EDFC-DDC1-0EF3-BD925CF8AFA4}"/>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7888F73B-B8E8-FC32-9286-52AB8F65BCED}"/>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D3D70DBE-8744-33A7-5E1D-26F6E4BCD0EE}"/>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B71097F4-96A6-C1ED-088A-3CAF5DF816F0}"/>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7BC8BC8F-9B85-7888-B85D-C452F4BF4620}"/>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701E3D31-37A9-E9E0-4BD0-235F2B9978BF}"/>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BFA0E672-7674-2C97-3FF2-FF5EE738B21E}"/>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158AD169-19EC-7B55-866D-C0897D33B1F3}"/>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EB5F29C1-0F33-6521-11C3-018CA57F8C11}"/>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8DBC720E-76F9-6388-0BAA-0BF90A8D26CB}"/>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A7159A25-8312-C2C6-C891-55F57F86CEC3}"/>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5EDCB125-4142-46CB-F09E-EFD674215426}"/>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2C8BBAFA-F250-947F-7791-4F9406BE9CC7}"/>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D927ABE1-0CC7-EDFC-C1FE-63980480E43A}"/>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7289A738-696E-2E5D-9762-E412D0E8486D}"/>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5F554530-06A6-DDDB-ADDF-9658E3E9DC71}"/>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E99A321A-F643-C73B-B9F9-AD1C84A8E874}"/>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FEEBA5F1-F1FD-31A7-8491-BC2DD7EE029E}"/>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44BAABD4-1F8E-E044-6633-D1B4B840C7D8}"/>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F84832DA-1802-49D7-D25A-54F85EEAA12D}"/>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75FFFC71-BEC5-B97A-FEB6-8327937C46DD}"/>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4DCBE1D4-3C20-D2CD-29D2-A0D1DBC690AA}"/>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3B853457-11D2-3B04-1F18-91C5899CCD85}"/>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4E70629F-B485-8729-C351-70B785276342}"/>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25102896-C684-84DF-0906-8BC26D3ECD57}"/>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BCFC5A9D-4228-B9B2-E4E5-9CCFFEC71D0A}"/>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7134DF80-1518-3642-3870-E645754201D8}"/>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334EE2B5-BB7B-9668-56B8-1019AE8579D7}"/>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0734EC11-25EF-9559-81B0-C75DA1A07A61}"/>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44E6CDBE-8297-F8F8-26C6-63DA515E39AB}"/>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F3F80C6C-E961-B561-0789-7308BE148836}"/>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39F38BE3-F4D8-F1D6-D018-CB564268C8E9}"/>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789F61FF-D610-CB86-B3EA-8EA4134C754C}"/>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30162F7D-27A2-EFDB-2D0A-8898B7BA08F3}"/>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63123013-4B95-D728-CFE2-673332A5562C}"/>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9CEE3EF5-2378-16B1-36AF-B40A7D3D9E5B}"/>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689A0E8E-284A-33BA-2AFD-30AE9DDC5D25}"/>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6869FD9D-5F10-D676-DC33-1EFBB5013931}"/>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7A10EE84-FFF1-B8A5-7189-670572D8C112}"/>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6984F40A-1A08-8E25-F028-43219FF315E3}"/>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EC74D80A-4929-60D2-8395-4DD5110BA2D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D7E8847F-0C2D-DAA6-6A9E-A64BCD1BDCBE}"/>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C366CC4F-76EB-627C-D170-9CD923261999}"/>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9276972-F1DF-F113-A669-43D028F95C8C}"/>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E1820B7C-C191-3D62-72CC-3D577C5D69E3}"/>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908C3509-1061-B72F-2B24-AF3F5B55D62E}"/>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C23F65FC-73D5-ED8B-C868-CE365897557F}"/>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3665504F-9CDC-E99B-3690-03DF1D601903}"/>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FBBBE22A-10B8-46E9-497E-F654B6E354F3}"/>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9434ADEF-3A9F-67A4-1552-B2EECB43D3D9}"/>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B3CBFCDC-6954-212D-3A7A-CEE9BC0595E4}"/>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EC47B03D-C828-FF52-767A-E3968DAFC789}"/>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2E01ACE2-EB87-26C6-FA32-B13968856B79}"/>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92A7D11C-7671-D4D8-63D3-E69AA192D834}"/>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C9CA9083-AF22-0ABC-FBF2-4FABD4089103}"/>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04CF2F00-6902-777E-1799-A202BB73C8C4}"/>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14302FFB-3A93-7E8F-5E33-9929F542AE93}"/>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753514D8-8A2E-196F-D435-C0FE32A25CF0}"/>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AF5C27C9-C3FB-47C7-5C24-AB2DCDC83874}"/>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D5042385-7C78-431F-ECBF-0E0EC25BBCC0}"/>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B15D12A6-2CA5-3D6E-2862-3D317C6DB80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69FF6274-40B4-E0F8-6985-7DB4F0BC65FB}"/>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6AB3977-4D8A-9B51-D241-144DAC612593}"/>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F2D93FB2-A775-6EDC-1F0A-55F22D67C75D}"/>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3BD70840-B91D-0698-3DEF-93B9F7AA13EA}"/>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C378491B-C0EF-4DA0-C8C5-F97068263B60}"/>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F2FD3F4C-B1F2-4793-6B24-2199013484CF}"/>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FF2DE5B5-A794-2D67-EC96-F07168F7E3C6}"/>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6195D710-8F1D-A915-B4DF-2C9113D8BDFC}"/>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9F827E79-F4A6-287D-2C90-FA5AB634CC20}"/>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08382168-B2C4-A23C-64EB-BE2523F798F6}"/>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B2ED4706-90A4-84DD-1C92-02E69C739FCF}"/>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55E5A74C-0AB3-F35D-C851-92866338755D}"/>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08B7A4B3-6464-3A3D-F83A-112B83A51F38}"/>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0788D90-F002-6AA0-C7E2-AF74D8F6DBDD}"/>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6F245507-1437-9090-E5DE-D055DE22EF41}"/>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2F4A5172-F511-2769-2D4A-BA41EE2FA6E8}"/>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B6E21070-B985-BA5C-FA45-EADF16EBD563}"/>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112F385D-F8EC-3F25-688D-D3BF44549076}"/>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9BCADA7A-9F65-A1ED-0B7E-880AF4794881}"/>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40012847-0C18-49A4-3EE2-23C1959047D6}"/>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91E1187A-B130-51B1-CAAA-880C29B5900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B81B654D-BFDB-C53F-72CF-34FD6B47A214}"/>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E45B6599-268C-C18F-BA69-0885581B5FC9}"/>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E3E6B09E-B76B-72F8-4321-AE73B961DFA0}"/>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09E9DD9E-E89B-C939-AE41-27D471C35F01}"/>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EB408930-A97D-2709-C6AB-D44D18ED072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4F443085-02EF-90CB-CC52-47BF355CD459}"/>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D4E915C6-DDF2-CEC2-C9AB-58D813700B5E}"/>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58F95BD0-A887-FDE7-0922-909752F36AFF}"/>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E47E9936-825C-AA28-A1A5-8CE48BE89DDF}"/>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A90CE7FB-472F-762E-DCBC-CEDB1C279D1C}"/>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BA5123DF-C58D-60DC-5767-A65CB6D5D10C}"/>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CCB600DE-4620-D6BC-9A3C-B2AD725B6EA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1E2F444-B666-A15E-C208-42EF71FE37D1}"/>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A1906E7C-F957-5C5F-C229-04EFED972A03}"/>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AB6373E7-7C4A-D286-4BEB-84BD7E8D883A}"/>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9B13BC5E-77CF-4ACF-AC6E-57C8F1B94AA3}"/>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90EA1406-5A3E-17FF-77B8-F1ADBA1ABD0C}"/>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68A18BB-5E53-D112-9F06-14D088F70192}"/>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55573C0D-4262-37A0-B9F5-5472C30C1C9F}"/>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D621F194-BA03-40D1-6191-FD53783E9368}"/>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27CF0384-AEE6-6BE2-39D0-5DDAD855D9AA}"/>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200C6A7E-DBDE-333B-6E46-778306C932B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80202AB9-A8E5-877F-796F-E0942A0373E0}"/>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67EC670F-CB47-31AD-6713-62CF2B77FE8E}"/>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311A2244-1D51-6581-E83F-9C4A345D7CBA}"/>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61DF02B1-7F55-B282-B3BE-3253935A9715}"/>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BC337FE3-7285-3F9C-45A8-FC60F6E59874}"/>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DFCD5A99-BAC0-C2ED-8559-EF3B59DC6D4A}"/>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64F794F2-68CB-CFA1-C33F-1ED36624D168}"/>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3A76624C-714C-E8EE-7087-E58CC106CDD1}"/>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AD52AE4C-8388-8773-4431-FAC4967376E0}"/>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A44E8CDC-4510-991D-C795-4834B7A9B2E5}"/>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621891-506D-2BC0-8E51-2BF0D387E715}"/>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5614B20F-A996-8FA7-CACA-31DF4E28D7F0}"/>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B7BE831E-BCC9-F671-4F3F-E4926C74D288}"/>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E456D6E6-7641-67D4-37BF-B48EDCE33511}"/>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BC958E13-86CE-7AB0-243D-822D5C10CFAF}"/>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B61B7A50-1BF7-D394-5A70-794A10B06919}"/>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F36A0126-46DF-B0CE-4780-2519C59CAC10}"/>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7E66B550-3106-8D36-A18F-488BABD62466}"/>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91787AB0-5425-27B7-0C87-A1BCE6AAED8E}"/>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6183ED88-20B2-A77A-C90B-F5F46D0735DB}"/>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C8BB239D-4CA7-1638-AFBB-5F95C4790DAB}"/>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760DE2DB-CF28-841D-9338-EE87CCECB398}"/>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AF6B2F57-3204-EF13-BE2C-E993335671B1}"/>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48C55F84-41BE-CD2A-F18E-F9B3C7439EB4}"/>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5ED55AC6-FC34-3DB3-2D59-73FE87A7CED9}"/>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4FDCCCE9-7D4D-2436-5842-6A4861878726}"/>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D783E3F6-84FC-AD4C-6DA5-634A52B9482B}"/>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99E1B3F6-0FC8-CA82-85C9-C800A5F4352E}"/>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C8DA2A7F-111B-9429-F10B-27B14F3E4836}"/>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669F499F-8815-5657-29E0-BB070FFBF441}"/>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DABD0A92-9B1C-B3E6-5F3D-FE379AD22E0C}"/>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54E50645-B4B2-7AE1-7007-A2F18A7FF96A}"/>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0DC7935A-9157-F9C6-ED6F-00B02A195A6B}"/>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FEE212A9-9749-7C44-D5D3-7667CF288CA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1D598E19-2B69-129A-897F-15879B56C245}"/>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60617263-759E-1869-9B32-E1FB1DAE9775}"/>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6DE09010-4DA1-1BCA-94F0-A9E58543E9C3}"/>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60261E1F-E50D-624E-AB98-8C9ED4B7688B}"/>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C4359793-ADED-2FFE-E597-C524DF0E385C}"/>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427572EE-B1A5-25CD-9E71-5187BE00AE3F}"/>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5F9BF5B8-B324-145C-63BE-19A67C4395F1}"/>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40293B0B-C31D-D4A5-289F-7AC8BBF20C8C}"/>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73146B85-0F30-30A0-8672-021E8ADFCB74}"/>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D0FDD0D7-4164-3F41-A47B-042173BEBCA8}"/>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7FC059F6-92E9-93A4-F8BF-5B52A267493D}"/>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D3673D5D-7DBE-E3D2-A463-07A79B920A51}"/>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AD0CF19E-0228-D9DC-05B5-FDBB02C4908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EDA14839-400A-BD5D-BEB1-1F21B075360A}"/>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0117FFF8-D67C-D70A-C669-48A212F17A54}"/>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36A41A1-5CF1-5A1F-46EF-56501FE400C7}"/>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8394442E-8A78-AA0B-631C-F53D4D933658}"/>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60C1235C-CA10-EE7C-9C36-5A8EB5AB352E}"/>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23AA22A3-EE6D-2FE3-FF3A-01CB008D54D8}"/>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FA94AC20-52A9-C335-87D5-E0E47DF54CD3}"/>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0FCF62DA-95B4-04B8-564B-607DC7BDAD6B}"/>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7EFBD106-87DE-0AF2-BC44-A2294275D4FD}"/>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344CB91A-7E4E-DEFB-F2A8-4775D08CF206}"/>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CC0F2A81-47EB-38EC-E4C7-D855368080A9}"/>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81B3CE33-BA9C-62D4-F87E-800869E4F878}"/>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1AA868AE-D496-C776-EAD7-E2A85D2B1FDD}"/>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3D799CC1-08A1-67FF-5E9D-EEF7BA7C763E}"/>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79428116-AC03-E3C6-CA95-A8AE7EFAB7A8}"/>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CD98952E-0FDA-C479-EF2F-E740876622D2}"/>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670EAD1A-3585-258B-6E66-0B2D9F1C17E3}"/>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30949683-4CED-CAC3-CBE4-02B75690784E}"/>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DBF57BF7-6C8C-0D62-71B0-CC6ACDB2AC4B}"/>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C6CE3CED-CE7B-EA63-0C28-CDC0625C430F}"/>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6AA03B9-7B16-4AC0-0FA5-5062EBA61931}"/>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ABBEC90A-99AB-85D8-A04B-A83746115501}"/>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2728199C-0AA5-AB6E-3C5E-5C4124F03A4C}"/>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E2EC082-BDEF-759A-DEEB-78C03C058E4E}"/>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DE76B544-CC2D-EFCF-D99F-F4F53EB42320}"/>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BD5420AB-46B6-AFEC-CBF5-8895FDA3C15E}"/>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574BB8D5-5193-DF31-46FC-3525F3EA729A}"/>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75FA4848-61F4-E96B-B384-B4D7E2DAA72D}"/>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93E877E1-4317-6199-D3DF-C43F4E75B399}"/>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B2AC4596-8FE9-D055-58C0-E32138DB265A}"/>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7F2A23DE-2E61-2B77-07B6-02C199264EE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94B4003B-4516-E48B-6AD3-329872972931}"/>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3F27429A-9581-050D-2555-9FB3DBE1AA62}"/>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541339AB-082F-E32A-FC0A-EAB6D5D9F59D}"/>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101A231C-41E6-BEBE-7006-46C5C0064968}"/>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8392BC41-3AD0-CD3D-465C-75A8BCE01078}"/>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66A5CDEF-980F-74FE-9812-E7D9584A2C55}"/>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26F6C3B5-50F9-731F-16FF-663756705436}"/>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1D32E835-C0AA-369A-F2C1-792B4039428B}"/>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34A5EDD4-26AC-549A-DEDD-6B1C5D06FD08}"/>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4E16A929-FB5F-7519-D27E-9A046CCE2344}"/>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EA189FE1-D170-CECA-D43F-D1DFD1F57535}"/>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48584BD4-89AE-1210-95E9-10392A5BA771}"/>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1C5FFD74-ED84-255F-160F-B3904660E2B1}"/>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0853C51A-D445-32EF-28D8-4DA6C55F91F6}"/>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72A929B7-2076-68FD-CE60-5861CA94F4C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63C386F4-7DA3-489F-1B48-D775E4D5B808}"/>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24DFE231-5706-79AC-E494-71BF62F3E4CC}"/>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EF0290B2-398C-07A2-5DDE-E3C5063E55FB}"/>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002AF5E-1B15-6DE1-20A0-DD0EC2C3B09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62721607-3AC5-3EE0-A3ED-FD051EB5F741}"/>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4374C3F5-0EE6-A40F-811D-2A020326503D}"/>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CE3ABF64-3D7C-5DDA-335B-D3EABA3F2F30}"/>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E97307F0-F9F8-188C-A649-20CF4364273B}"/>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A011812F-D4F5-18BD-0AF6-874CC996FE24}"/>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213ED159-4C9F-960B-8FF0-085F525ADDDB}"/>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226634BA-AABE-299B-A9F3-4B014C4C6154}"/>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83C16836-AEDC-AA7C-9BC3-784AD9A3884E}"/>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45113C20-C20C-85EC-5F56-2379B24C6F1F}"/>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91CC6F02-8738-8605-673A-045E971DDBD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ACABE853-0AF1-F8CF-B0CE-6C07DCDC6529}"/>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3840AF93-2ED4-8140-83FD-646FEB47CFE0}"/>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80560E7A-BE8E-AFCF-2648-908942CE99BC}"/>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F8791F2B-A224-5D58-293E-34471AA75CC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509168B6-651B-B045-5D24-968843E99303}"/>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DF435BC6-2637-9298-3B9F-B5F9FE170E9D}"/>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A0F0733A-1269-083E-5942-0CF50264A265}"/>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6C70E04A-C157-288E-C3F8-47D69B282EE2}"/>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F19C7596-E71E-6CE7-7857-FF1E3308A767}"/>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D8E6686F-3D04-E64C-81C4-1781ED045DD8}"/>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6359C81A-70F7-BAE5-67B8-9A5123AD051A}"/>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91B65045-7D49-A97E-06EF-51FB7C3F6F8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1D10DCC3-429D-6D32-D977-824AF08C467C}"/>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320FA93D-FCED-621C-39E1-818E0A034A53}"/>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5FCDE734-4F33-B8A8-0BA8-DB59CD06F1AE}"/>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6529104B-2958-B625-B939-D6B63EB1EE01}"/>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92468192-4FB9-A6E6-E488-6C157D6F64FE}"/>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77902BF5-EEC5-5D40-FF03-9D610EE4637A}"/>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76A24CE9-DBAC-04C0-7968-E7B85C63B075}"/>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2FC24C2F-2C79-2A15-187A-D4C06B0AD3D0}"/>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46AB8A49-48BE-DD4C-0DF2-21E5BB4DD335}"/>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14228DC3-0B5F-2572-1C9B-58A0CEEAFDFF}"/>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E44B89C6-77E7-B368-685E-46345451F59F}"/>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F4CFFCEB-29A4-6037-236E-25FB437C554C}"/>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F11BB12F-9888-3C40-0338-048C204EC74E}"/>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4B979EF8-54DB-D44C-59E7-4815AB4621E4}"/>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307910D7-ECBB-FEB5-1D29-1B3BFE3BE236}"/>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8BA25F27-FEC3-1D84-704B-FA2F7AF02CD0}"/>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E40BF1C6-486B-2408-4C76-B7BD93544E7A}"/>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4D3BEA14-F791-7483-D839-7988196FF04B}"/>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C0C18474-30E5-4190-3D1B-A8D88E0E0EDB}"/>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BB16B61F-C9D0-A694-4274-424EC36D09DF}"/>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39543669-0BA1-EEB0-286A-9AFC82B85985}"/>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525830E1-8B6C-F9DA-B336-B8C6842FFD97}"/>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9FF517EE-15AA-C705-FC4D-146A00E3690F}"/>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EFE7C5B1-B33F-1EC8-F707-D5307DCE0D91}"/>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4DE2CD80-4A1D-D8BE-FBF4-8DEFA2D4F2BD}"/>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D1CDE6EC-A2BD-886F-CAED-5C543984719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028A86DB-D5E6-0365-8791-959478925CFC}"/>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7A616A73-14AF-4781-6DF2-2812582708B8}"/>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18BC12B4-B1A6-C51E-3C19-23AA11E197E9}"/>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6DF5E391-82F1-3C75-2A1A-F4B031742668}"/>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BB78BA44-42FF-BC65-3E01-F644EBE38D14}"/>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62A05DA8-181C-32B1-6C4A-9E47C9F3F5DD}"/>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2263D1EE-2235-7FDE-647E-D3C95E0E5FFD}"/>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F1346B6B-13F6-5F0F-3B31-5801DAEA3711}"/>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DA83226E-19FD-3282-0496-B63002F4E615}"/>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1A0C70BD-F942-41B4-2C1F-E122F3C1B6DD}"/>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B6FD7BC5-CE4E-6E3A-4533-C276DCF0ED41}"/>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735F1B9D-B84B-DBBB-CAC5-4EF96030BCF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BBB027B3-1E54-714C-A6D5-03B900118A26}"/>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29F276E5-51D6-289A-A508-A99B4652703F}"/>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E6488C0F-055F-2FF1-3CAA-1F82F4986F97}"/>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A152FAFB-AF7F-8C60-4951-2E43DC9EFA8E}"/>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00E45087-A2C4-24E6-FA0F-C41CF152AFB5}"/>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E136475B-B780-E017-82B8-D5D5E75F5FD2}"/>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D07BD218-F2AB-73F4-EC71-DE731F72E9DA}"/>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B51BAD20-5348-30CC-1D3A-80E3F1ADB874}"/>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83795D0C-4AEE-8B52-92F3-7EC37DFFEE60}"/>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A0F1DD3F-C865-7A1A-32CF-B52527F820FE}"/>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A46832EB-8B5D-1F5B-2C65-1499429F4A40}"/>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668A4395-7398-BDC1-E1BA-C780E5E99449}"/>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C6287A67-CF20-CFF5-D34F-CED84E13B09A}"/>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8B7DD98F-8E74-5CDA-4647-7D0150E8110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EC7140F9-471D-5730-9405-8B86E5CC9F6F}"/>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D4369618-32A8-3F98-3875-98B2A127D4FD}"/>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9326AA7B-4521-787D-E409-968FDFB77C57}"/>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071BCF87-1F5C-EE26-EAAF-412E5D9B317A}"/>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804ECABD-FE47-763F-4266-9D475EE38A4E}"/>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80431C4A-B191-C8DF-12E6-129A54C2FC4D}"/>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9718B924-95DD-71E9-5484-F27E6D6B51F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DAA91D01-5E27-B2CA-F095-F2621D51296A}"/>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1AB1357F-D595-E888-2A9A-278FA78C631C}"/>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272C4085-9655-4104-9F11-19603C4101D7}"/>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10B13A21-F924-B8B6-7D0C-A9CEADE8861F}"/>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14DEA10C-146B-3755-3687-84A5FBD16692}"/>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6CB6C0B5-4C51-EED4-C227-D93FC4C942FF}"/>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7E7270D2-B307-FCF2-537B-4FFBF2246DE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7AF99E17-FD5B-1523-8BA3-3B0A2A224736}"/>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4D52EFCD-7ECF-F077-8025-BC2CFFD66131}"/>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0A99BE11-066F-3067-AC23-FCE9A1CE2EE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C374926-EE4B-AFDF-9E90-9BBBF583917D}"/>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9EBAB705-200D-3E0F-2BFF-04DC9304ABCE}"/>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89EFECFC-A1D3-5BB2-5CFF-A5512C3C0CEC}"/>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2A8837FB-FCE2-71BF-47AD-4F8BAEFBC9EE}"/>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EF83318E-467E-6AD2-0831-582A41CA51B1}"/>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697B06E8-39A5-34A5-AB59-6A8A81875750}"/>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8BC1F331-5BC1-EF69-1841-6F7B1F4DAFA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A0075CCE-CBD5-0EFF-FCB3-541CEF12E8AF}"/>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2ED29550-B8AF-02C2-7508-710F75C9F6EA}"/>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718121B-B62C-1EA7-A081-A658BA491CE3}"/>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76832D3E-4951-3D84-B284-FA791004E14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1B0F138A-C31D-E323-833C-C9AF59539808}"/>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C8804211-DAF8-58D3-052A-B86BA7F56DAF}"/>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F02CE017-D7F8-6C05-22B9-9874B876D1E1}"/>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3E27B877-8955-F699-B2A2-870ABBE0F1F7}"/>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6163BEAB-8186-73AE-DFF3-317A94933EB1}"/>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B414F552-3F7C-326C-5A88-7492559C271A}"/>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9A668690-4C26-9354-2B27-3CFDB824B215}"/>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330807D9-9160-3C0C-BF7B-156AAE5FAC8C}"/>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38B7A2FF-C066-16BD-B90C-48BE8CED6013}"/>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CF60A886-FB20-B63B-E584-84DB445A5D55}"/>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51D52D63-932B-FB11-A58D-B01A8D9A3FDC}"/>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CCA2B103-DB6C-0A08-E026-F88B69C080F4}"/>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2A0846D2-6426-FC1E-0129-A7C13511456C}"/>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3F6B9488-EAEF-D30F-17F7-BA0283A9E7FD}"/>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6006E5ED-BC22-06C6-6042-9F812F15C67D}"/>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972B1883-B4BC-AC17-5718-A19AACDE52F9}"/>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E9CC6732-7F53-6A57-8D73-FBF231520A45}"/>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DF9B501A-CCF2-2754-47B1-BF53EE95338F}"/>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502F859D-972D-A8E2-7FD2-937766D437C3}"/>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98788676-DBD1-7803-DB55-D6552E078611}"/>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F6B501F7-9971-18B5-5187-F9FF46677CD3}"/>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CD8707C6-C4FC-7B03-C037-2224EC19438A}"/>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43E22C00-87B3-78E0-CECB-800F23BAD058}"/>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1BD9C0CD-1659-8C12-BA00-30962CFEADD8}"/>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44D76846-868D-CF65-E6A4-CAF3E799C713}"/>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5675F063-2B8F-2E0B-CB6E-6BBC8599ACA6}"/>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083A86E8-5533-35CC-2628-2E4EE64B2895}"/>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28948B5F-77A4-D19E-CD8C-515F924BE6B3}"/>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EE678652-D719-596B-B287-94B15C942272}"/>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6840CB99-1E78-2582-DBFF-4011779474A9}"/>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54997D5C-94EE-C94B-7025-A523AD92BB5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9291B44B-1059-887F-F0B2-B5713A8D285A}"/>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2169CB90-A19B-7E7E-D2BB-39F9FAE2985B}"/>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8F69239E-0F13-CBD2-4C7A-3691FA7139F1}"/>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7F4F8FC2-E929-D697-4F20-8175D64CDEAC}"/>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6E2E9CB9-5BF4-7578-CA8D-331F87EC35C1}"/>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41AF82D1-5132-EBCE-0CD4-1840E70D6B5B}"/>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DCB7214D-8D75-6433-12C2-B973D9107B4A}"/>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E7488AB0-5D86-AC75-B59A-B016E7298DA2}"/>
              </a:ext>
            </a:extLst>
          </p:cNvPr>
          <p:cNvSpPr/>
          <p:nvPr/>
        </p:nvSpPr>
        <p:spPr>
          <a:xfrm>
            <a:off x="5561675" y="5475217"/>
            <a:ext cx="926439" cy="47041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AB2429E0-7A96-473B-846B-D0A1FE163B62}"/>
              </a:ext>
            </a:extLst>
          </p:cNvPr>
          <p:cNvSpPr txBox="1">
            <a:spLocks noChangeArrowheads="1"/>
          </p:cNvSpPr>
          <p:nvPr/>
        </p:nvSpPr>
        <p:spPr bwMode="auto">
          <a:xfrm>
            <a:off x="3611803" y="189427"/>
            <a:ext cx="7294562" cy="1169551"/>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Read from the value provided by the used on the external switches and store that value in data memory.</a:t>
            </a:r>
          </a:p>
          <a:p>
            <a:endParaRPr lang="en-US" altLang="en-US" dirty="0">
              <a:latin typeface="Courier" pitchFamily="2" charset="0"/>
            </a:endParaRPr>
          </a:p>
          <a:p>
            <a:r>
              <a:rPr lang="en-US" altLang="en-US" dirty="0">
                <a:latin typeface="Courier" pitchFamily="2" charset="0"/>
              </a:rPr>
              <a:t>INPUTD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a:t>
            </a:r>
          </a:p>
          <a:p>
            <a:r>
              <a:rPr lang="en-US" altLang="en-US" dirty="0">
                <a:latin typeface="Courier" pitchFamily="2" charset="0"/>
              </a:rPr>
              <a:t>INPUTDF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p:txBody>
      </p:sp>
      <p:sp>
        <p:nvSpPr>
          <p:cNvPr id="4" name="Rounded Rectangle 3">
            <a:extLst>
              <a:ext uri="{FF2B5EF4-FFF2-40B4-BE49-F238E27FC236}">
                <a16:creationId xmlns:a16="http://schemas.microsoft.com/office/drawing/2014/main" id="{A8A4D9DE-A7C6-9E35-DF18-B177E13AE6B7}"/>
              </a:ext>
            </a:extLst>
          </p:cNvPr>
          <p:cNvSpPr/>
          <p:nvPr/>
        </p:nvSpPr>
        <p:spPr>
          <a:xfrm>
            <a:off x="8334884" y="5115186"/>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 name="Rounded Rectangle 4">
            <a:extLst>
              <a:ext uri="{FF2B5EF4-FFF2-40B4-BE49-F238E27FC236}">
                <a16:creationId xmlns:a16="http://schemas.microsoft.com/office/drawing/2014/main" id="{EE599C3A-CE94-1121-5D08-CB9BA266C9A3}"/>
              </a:ext>
            </a:extLst>
          </p:cNvPr>
          <p:cNvSpPr/>
          <p:nvPr/>
        </p:nvSpPr>
        <p:spPr>
          <a:xfrm>
            <a:off x="1933576" y="1554541"/>
            <a:ext cx="1558468" cy="19591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 name="Straight Arrow Connector 5">
            <a:extLst>
              <a:ext uri="{FF2B5EF4-FFF2-40B4-BE49-F238E27FC236}">
                <a16:creationId xmlns:a16="http://schemas.microsoft.com/office/drawing/2014/main" id="{861F1DFA-2E35-7722-8CF0-A882C9756CB2}"/>
              </a:ext>
            </a:extLst>
          </p:cNvPr>
          <p:cNvCxnSpPr>
            <a:cxnSpLocks/>
            <a:stCxn id="2" idx="3"/>
            <a:endCxn id="4" idx="1"/>
          </p:cNvCxnSpPr>
          <p:nvPr/>
        </p:nvCxnSpPr>
        <p:spPr>
          <a:xfrm flipV="1">
            <a:off x="6488114" y="5203163"/>
            <a:ext cx="1846770" cy="507259"/>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6891842"/>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3F31BDA-F420-5539-AF1F-827E3B04F594}"/>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2705918C-3856-4FBF-2912-0616D2D7753A}"/>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EC143532-1F5B-88F0-2C9E-ACA5D0E33CBB}"/>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1572964B-44F3-8201-CF17-E736B00A9B4C}"/>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A808339E-CFAD-0B1C-5880-191F8CCCC231}"/>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218BECB0-3C2C-32E6-4497-9CECE26D2FB4}"/>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F0BFF612-3593-165B-9DC8-FCA9E9F8F19D}"/>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545B0651-D65C-391F-E3A9-16BFFF70BF6A}"/>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285A06D0-757E-5D60-E079-A8FF888A6E5D}"/>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30272F3D-309F-E3C9-9B83-1BD6774404FE}"/>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D3FB564C-6B4C-F28F-B26B-49F3DE8B5D34}"/>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BC175AA7-4AF3-BAAD-5FA3-91F744F92A37}"/>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6E376CDE-6438-2798-A638-F2629DF00209}"/>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F4E4D93E-5B55-FF6B-E6E3-90936A4F5760}"/>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1223D7AE-7C47-71E7-3CF4-8A21AFA334DC}"/>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A45E0A73-02FA-8102-4A2B-E9B4645F32E1}"/>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077C5C4D-A2BF-0C93-8DB9-C828EEF6672F}"/>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50BBCFA4-5702-9166-4B2C-5560924580B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845871F-076C-F4BE-FF39-8927A0896884}"/>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4F8F48EE-EF17-8763-C956-63789BFEE232}"/>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CA1E2526-B9B8-EC16-34BC-28B6A5100121}"/>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F6ADE6CA-77A0-31BC-90BC-B56E66D86FE9}"/>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BC19E0A4-2020-5E96-942E-F3224734DF29}"/>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D6D76BCA-AE76-74AB-0198-CE0920DA523A}"/>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E97547B8-A214-26DB-80C4-C8A420726719}"/>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E7689221-F1CF-CD93-22F1-D0349239A521}"/>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B79A89EB-16B6-CF27-34C3-2AE9D807BAD9}"/>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E87B2C92-1A65-630C-FCBB-FB850CAF6A8A}"/>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038E6146-6A22-4AED-57E1-300E15382660}"/>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C6B2C07C-67A1-F593-4050-306607A67C16}"/>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FCE73655-8C0E-A819-74E9-14C90B566D09}"/>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16E301C9-E867-178A-547B-3CCE3B91367B}"/>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EB792AAE-6124-AFA5-4DA2-4258354BB993}"/>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9B937F79-79F5-BF02-6672-5B40FA11BFC7}"/>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474F0176-4D73-E149-4670-2C51AD6EC28E}"/>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82354836-AD76-4F78-6744-B1A976AB33D9}"/>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7BB9F860-1AD2-9EB7-855C-1F715F89D45E}"/>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7E36F14F-79C2-556C-2ED5-8EC6498BA9B5}"/>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15A92A82-3439-3580-22AB-A68D20F45E80}"/>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9D8135BA-A2EC-354C-05A6-982407ABAC1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B70B45B3-99B3-F420-2B74-798D1BE0FC71}"/>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8098DA6F-07B6-CFB9-2352-0FC719EFD368}"/>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BF43DAF3-65B9-442C-2577-CBA899191A77}"/>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A387E9BE-B911-01AA-B52C-61C571C8D0D9}"/>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47695DD8-00DF-24A2-5F2D-CB55B9034BE5}"/>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E66C0C69-D75C-FDDB-C33A-20E52A5A22CE}"/>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5B75EF77-CECA-62DD-1A7E-99DDDAB9A659}"/>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B1BEED41-A938-C0AC-0FFD-215BCE5B37E2}"/>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5DE470ED-A3EC-36EA-3CF9-3D87B67A5C0D}"/>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90A494EB-2EE0-1891-0079-410D24A18632}"/>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C09C64D7-152D-8CF9-015C-2B22DCDC579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0B3916EC-FA2F-0B47-AC3C-C2722F6424C6}"/>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F81723D8-BB54-FE23-5BF5-4BCC3DD6391A}"/>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09B15A11-C2E2-08DE-03E2-A32B90BDC325}"/>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8E48AE98-1B18-60CA-D1F5-049A4FFBFF07}"/>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8A4E9296-AA0C-1B90-2A30-2E76BAC0B9C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B259512E-ED0A-0A54-8C81-2B420B6ED2A4}"/>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2D429E98-D5EA-2FD5-F7D6-80BAC070BB83}"/>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8F3DD1A3-A3A8-8726-2274-E10A40173B29}"/>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714ABF51-E692-05AB-F926-4DA7A51D0098}"/>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33799366-8B63-1455-2C07-4C616E0F354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46A8CE4D-B007-DABD-7E12-6F41C2039237}"/>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A2C9532-4D4D-F719-90A2-78BBDCDDBB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45F297C7-1941-6EAE-A709-F3AA927AC538}"/>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090B64ED-6FF9-20CC-9454-AA9C4767D999}"/>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87804531-429E-ABF0-4591-E7F04CDC9FD2}"/>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D36AFEBD-6A8A-165F-6D6D-1F9A5DBA3CC8}"/>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B4A399B9-5CC8-7433-28FC-DFAFF76D43E1}"/>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AB910969-DE4A-D7FE-E418-E0CEA279B6A6}"/>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F8707C4F-C772-0312-7B71-F3934407278F}"/>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764C0BFD-AD3F-6834-5866-4AD3F13119B1}"/>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C6AC704B-BFD9-5132-8F05-FC9DA20A933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AECDF46C-6A8A-645B-4C14-09F648E09B4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CB880C9-A40E-EA21-9A5B-DE263F795DBB}"/>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82B37E34-2B2E-04D0-DD3C-8242E9496859}"/>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E340EFCC-49DD-ACA5-827E-32A6F09FAC2A}"/>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F255DEB8-85E5-2DC5-B142-4FD1DBC4A22D}"/>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11523878-5CBF-B314-F3F2-11F54C8BF404}"/>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A16C9E0B-504C-FF19-A4CA-C2A24434D3FA}"/>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5DBC6596-806A-5B9E-EBDA-0D31FDB9E5D1}"/>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BA2F87B2-898E-CFE1-9766-4CE0A3557818}"/>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4A70DCC9-BDE8-F533-3773-2B291BBEBB8E}"/>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DA559912-B10E-812A-339E-251A4BFCF73C}"/>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532DADE5-FF08-CE0D-1D12-B8E367BE0725}"/>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33BC39BC-EF36-7787-F810-4A4A7AA2F6F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1FEE0D02-F533-7DB2-2D35-508D611C43B3}"/>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04788CCD-DDF1-4CB7-A38E-9D9E9F0AC941}"/>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AAE7D4E3-E331-A869-2927-2DB45B77381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0ADDAE0E-482F-270A-D861-B4F51A9AAE20}"/>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1BFE1D6C-64E8-3E0A-3BF9-DB420365B335}"/>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C982C225-59F7-1CB7-456F-B8F7265D5270}"/>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DA11C0F7-563F-710D-1ECE-AFD03557DA0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5232E65D-4243-63AF-05AF-A416BB4727F4}"/>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41F6B085-9092-47DB-EE4C-4E61922A055D}"/>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FF94B113-E839-1A28-AE70-B5DD8551B429}"/>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7F4FDE15-511A-B2F0-96B1-215E232753F1}"/>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BB67F3D7-F5C0-400C-C269-C66BA061063B}"/>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386E82E-5CA0-CABA-ACAD-65703DE8B4C3}"/>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9E9FFABC-2D2B-3CB9-EE51-0F193F593A59}"/>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3691C987-8E98-AD3C-1B59-F6D21A9311A9}"/>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DB163B15-C7B0-C462-E84D-98A723A634DB}"/>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7099FD50-9EDC-8DAB-BD41-EC1E99DD0A8A}"/>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B3FEA27A-A59A-EE5B-C0F3-0CDCAF4DEFFC}"/>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20635A25-BFC9-FBE3-1C55-93D6B2E38BC5}"/>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B3A22E21-10DF-7458-D304-5588219021E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7AA4D1B-AC94-7E69-7DD2-4C3ED7B507BD}"/>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22442058-47ED-3C7E-17B7-689FDC487A45}"/>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52257B68-FF61-FE13-4212-95DAEC507C77}"/>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343EB6D6-0F9E-4DB8-E85F-3BBC57DE2F9F}"/>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08AFB7D4-B4C1-3581-01A9-E2701BDD5DDB}"/>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7C267ABE-FBD2-192B-F491-E268C8F55B5E}"/>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DFA6622B-F362-FE45-9C8C-962A1DE505D3}"/>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D19F4593-BA1C-7B95-B56A-971ED215A695}"/>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E4381543-0C8C-18B4-C64C-46C40B890331}"/>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9F8C3986-419C-DDB0-3134-4A48E0C206EA}"/>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4AE6F5EC-D64D-FDD9-6F39-95E8C16E584D}"/>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E3FF9689-8361-E740-3924-D403AAD545A1}"/>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06D45B1B-4F6D-AB7C-4D1F-C3C30B39C889}"/>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F7E5FCB3-B18C-889E-D6D4-BF9DD4836FC2}"/>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36E5289E-88EB-42DA-0D79-45ED6F4A607B}"/>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2CB16037-D662-5158-AAE9-BAAA3E87502C}"/>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4C2489D-CBAB-242B-239B-BBA4E004AA68}"/>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5942E589-3D3F-B73C-5E0E-D49FB80E67C0}"/>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6D46FF85-7567-5E0D-744C-E1A4C5172AF5}"/>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0E12FD30-D8D6-44F1-D224-C75F577DE071}"/>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0B79E10C-8AC7-19B7-C405-E277A967E38C}"/>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D159126F-D9D7-411A-B14B-20DB32DF356D}"/>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603301D8-6E3E-0301-67C3-194E396073C5}"/>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BAD7E737-9921-75AA-1ACB-F7BC51BCAF53}"/>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C7EB91FF-4769-D60D-120D-5BF53DBB1234}"/>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186D4645-79CF-AE4A-7B20-EE6BCFC860E7}"/>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0F3B7887-EC41-9434-2E3D-E2B056A1102B}"/>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3D8C366-F1CC-BDBE-8320-35E17483A857}"/>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388A829B-8A5F-DCB9-90D6-CF87C7DF7B99}"/>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F4C75684-2ED6-B955-04A2-2576676A0628}"/>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F665E84F-C8E2-4837-0BD3-57B41ADB48A6}"/>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B16493FC-2A9E-801D-F5F8-1CFC50B32533}"/>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EA54ABFA-A570-A8C7-A925-C52552C60504}"/>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CC1A99E8-93DA-6295-211F-9D8A8DC11AE6}"/>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6C26D12C-D663-EF4A-4103-BE71981E99F9}"/>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83D6815E-A5A6-E572-4BAA-1368BB76AE21}"/>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247E0F4E-F04E-BD34-890F-A9D75A3A458E}"/>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43EA78EB-36C2-7727-CF1F-687C7CCE931B}"/>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ED4B5070-AB0F-FB82-A41F-A2982DAA68FA}"/>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92364948-BB48-01DB-ACD4-58DE5BAB68E5}"/>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04B3F87C-444D-518F-7F00-C85A29E1BD7C}"/>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653CBA2E-1995-BCA8-886F-0E292CE2F168}"/>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F3F9EEF5-6BFB-C0F7-7FFD-945389BAD5C1}"/>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D439AAF8-6440-EE42-AC96-A1F99BEBAE08}"/>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DB4D8E1C-B7A1-D40D-838F-0A17E6C3AD7F}"/>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D9CC0267-2E70-EFE5-A023-0DD6E7BA456F}"/>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6C9C8075-5206-3921-A791-10FAEAA3B661}"/>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97B66C02-E811-835F-89DC-3A987C738C64}"/>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E4C94639-373A-C7CE-5E8B-8DC36AD07434}"/>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C8383AE8-1292-3201-A434-AC0B609D31C0}"/>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C6C7EE9C-AAB8-B704-B10A-36FF6C8FCF05}"/>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0E2865C5-2BB5-1B10-4554-3112D6D5EEDB}"/>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2A8EB34C-0F40-946D-2CE7-97E5E2489692}"/>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477CD028-0AEA-8E32-003F-A98F25B8858B}"/>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67347C8E-9B9E-A762-5380-4133AA180BD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9B03F8F3-B36A-EC6A-CAA7-828CA1143887}"/>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63A1F32C-CEC3-A33C-3188-58D67CB37A1C}"/>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2CC64376-D463-042F-C6B9-EC8A99909A59}"/>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B691E861-197A-DA19-3A7B-1B6DC5FB81C7}"/>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D2F2DBA7-34E8-2A47-8D53-4566D8CDE463}"/>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B08E9E01-4DF8-F31D-F648-36EE4298B06F}"/>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55B587FA-4905-0F33-2C2B-9681EA4E97DE}"/>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3E40FDE8-BA19-70EF-38DB-3084375B92AF}"/>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4D673CF9-55F3-6317-8CEC-E262D68DF08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812D5B2-58C8-10E3-0A9A-AE5710D460C4}"/>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6D8FE879-4237-3A25-413C-744B87E67E77}"/>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5866D721-F150-EB7E-C62F-1524E0C8630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D7A1D963-AE54-CB55-5610-36AD2EABD570}"/>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F155F8A5-7897-D820-0A9D-BAAF8C64F33D}"/>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114B5C94-2175-8C5A-BFB3-3444E700663A}"/>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CB4E71A8-1F5B-35FF-3219-C4AF172A0F90}"/>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B4CFC247-D4E7-5289-E7C5-FCEF4FF4DDC4}"/>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24BA1CEC-3E55-0948-A8B9-3ADCC129FB5D}"/>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7230F9FA-AFF6-1E18-BF07-F442F1C93E70}"/>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76A90627-4655-F992-301A-94D8A6EAE27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8B44C15D-B8AA-677C-BA79-8ED5DC945EFD}"/>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408ADA3A-C608-AEB8-F306-4BC4ECB671BC}"/>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79CEA3D2-CBDC-D28F-8665-855E286A1FAF}"/>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D14E685B-FEF6-F9C6-EFB1-4A46E3FBD17F}"/>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4DECC2C2-9825-92FF-7790-73891E231614}"/>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260A5F31-B739-B947-3DBD-026A9933B783}"/>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2D4499B4-30F5-5BBA-171A-BE86CECAA5A0}"/>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627031D-AB35-F607-02C1-3ABF5B5E653C}"/>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BDEE5602-5D84-61AE-12D2-A65DF9E251FF}"/>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A803D1F0-7A3E-A438-D1F7-EA67A01C270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03D3BFCF-235F-752C-95F3-60115C3EE2F8}"/>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B758CC75-F07B-691A-EF45-444B96ED4D76}"/>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4AB74164-8E81-9F28-1C99-935468CF39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D8DC9BCF-56E2-0196-22B5-530032F6E1CB}"/>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C2746A13-7E9E-F53B-C038-EE761480C5CD}"/>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A968619B-9738-AC2E-6F38-440B09D7CDC6}"/>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F5BB93EF-0155-7665-6860-E93249A16C7D}"/>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5A45BAC1-BEF7-D34C-A128-4B37CAB8F4CC}"/>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93FBC7B7-3195-0AE6-273A-4FF3BC66BBA6}"/>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4F099596-61AD-48DD-EF52-88B052B30D4E}"/>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47DBF89D-0B37-2C41-998E-177A200B7330}"/>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43D2AEBD-4C5C-271D-00BA-8922A7F8984D}"/>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E4BCD3F7-B656-B764-DFC2-C433701550E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0D19641F-D955-EBC7-03F1-8E68061637D0}"/>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273F5D7C-E867-0ED4-148B-E5F18C86E1D9}"/>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A0EDE954-CA95-7C3C-5549-9BB964B4B6BF}"/>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3A9F8559-B040-3B97-0C75-33285EA5A2C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16974FCD-09A2-9408-7A18-D022BAC42CF1}"/>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E2338E6A-3343-7A34-4840-F8F0179F8BAB}"/>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2DB753B4-AF43-C19D-BBBB-BDE3B3D80F48}"/>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276B9B40-79C6-2933-A3A8-698C3C9C2EF6}"/>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FF450AEF-B13D-420D-8DBD-5C3ADDBF77BA}"/>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C8C1EBD5-72EE-EE3C-4F33-F7EEF0CCF675}"/>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FD5CAEFE-B028-5000-FD4B-E909DC4C8FF7}"/>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F1A6B269-95B5-75CC-036D-B3AD2101B321}"/>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64A34136-746B-6B2B-DEC5-A09F64E3366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7D52EAA2-0ECA-3F9C-44A8-C6C55107821D}"/>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BBCD265A-C0B6-B434-D496-668E10C771CA}"/>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0BAFB559-3610-27FF-0569-BED7092BB1BD}"/>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6AB6D003-DC89-9394-EA6A-E6F43793774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98A51899-20B1-2D0A-894D-E4613E1057B8}"/>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4EA955F2-7748-AACC-506C-9ADC481DD29D}"/>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4DCF71DD-2012-104A-BA4B-477E585D46E4}"/>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E487D6D3-60AE-CB31-A1EE-3EC3D1FB654D}"/>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9F63864B-FC86-85CF-5445-8E2E69BE0A39}"/>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BB60476F-F686-00B4-4A9C-37DAFEC548C9}"/>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C8359441-AE1D-6340-C22E-AA1CD42986EA}"/>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BCF3B662-2FDD-A735-9910-7A4FB0AE9525}"/>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EB84A337-DEB2-8ABE-9B1A-D8AB802BCF45}"/>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D60C20CF-5078-B7F3-BDA0-8FD994A2FB11}"/>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85EC7FF8-75B9-F456-20FA-E9E620EF4EF7}"/>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741C7B4B-97AA-7E7A-4213-7743746B553B}"/>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7A49E5C5-130E-C5CE-68A7-90A9E9692E8C}"/>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9BD0A055-708A-6143-F0DF-FAD511F3F68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2AA356FE-D7AE-2026-F268-400BF6F9A172}"/>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F34320B8-3A94-C8BA-324D-0096B1F4136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B1E54DC6-404C-45C8-6C0F-A0B392B9A305}"/>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E43C2F2D-60F7-7E88-D5B3-4291E6A69A97}"/>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DD9118B9-34CF-99D6-DA12-2CD1105AE0F1}"/>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DBFD9A38-83F0-DBC4-301A-ECCF2C820152}"/>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F5D673D1-051F-6CD6-45BF-DDC26749CFD2}"/>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7BDC45DF-5DBB-1EAA-D2B0-A3CAE0C22CC5}"/>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777148CB-3683-DCE6-0B73-864DA6AAB81B}"/>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02A71067-351A-4D83-512D-11FDFEBFCF75}"/>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CEEAA78B-668E-E124-226B-B2BAAC2C9300}"/>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AD857896-F0F3-892A-5303-25F9F8EF9378}"/>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13427ED5-93C8-15C1-650F-82E3887BCA2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ACC92E19-3229-DE02-8684-EFDAF886E7A4}"/>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034E17FA-F092-3A5E-601A-6C15CDA23A03}"/>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A5BFD819-5348-AEFB-28DC-C3E27AE8A92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5C8FD404-81A4-074A-13FF-1F99B440980E}"/>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3F764DB-8F67-E4D5-E8E1-41DE30BCB3F9}"/>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0629E25C-5AD2-08A8-F836-7F0BCF088DAD}"/>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38560AFC-9D9D-DE04-BC60-14CDAF7EBE39}"/>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FF1BDFF4-C7A6-28F5-2D41-F81B66A6D42F}"/>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9837EEB4-9A1F-C047-2B75-053E585FE498}"/>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60FF7D4-AF8E-A43E-A5DB-A7670B106E06}"/>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DCA51143-CFF0-E717-FE1E-CFD7E6627B58}"/>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AABF1019-0740-B29E-19B9-136D5983D1ED}"/>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687C6B4F-932E-052F-E0BA-1450B7FA6E58}"/>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F856C76-F1AA-6BD1-B395-9A34F0A7B06D}"/>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DB4ECF28-5798-70AB-354F-0F8E7010D51F}"/>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D6A5BEA9-27B1-FA25-061D-B36A0B98A3D2}"/>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47FE8940-A9D4-C115-0EBD-627A07970617}"/>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B9375E0C-AF96-CB32-C79C-D38C6848CF7D}"/>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B5885458-7205-C649-EDB4-C7BB3E9AE80E}"/>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75BAE74C-3865-B6F0-9521-92152C85D9FA}"/>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94125CF7-D745-8D15-E671-8B19F4041177}"/>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324FD239-C64E-A504-8B14-D9D86F0FF29D}"/>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2FF35E44-0C33-78D7-6828-CD211002F0F0}"/>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223F79F7-9BE4-0F24-FC66-FF304B7A27B6}"/>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C0D8D451-4335-531D-287C-E9BAB0FCC117}"/>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68EEFDCA-F57B-8E16-77ED-12799EAB1E11}"/>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9CEE1303-8A00-1FA9-82C6-BD7395A16C02}"/>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2DAED758-D343-87AD-C76F-6EC86D968D00}"/>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433DAF72-8978-1DB8-5A20-14ACCF81AC79}"/>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9EAB2455-EFA0-DFAF-B8A3-8180F66D3831}"/>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0068DB9C-12B2-978C-54EB-DF3670FBCA68}"/>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5F98DC1E-6465-5F58-4D4E-E5A6ED778127}"/>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6D6C22BD-5014-7F02-F467-5307A03A42C9}"/>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11F0AE39-A83E-6122-441B-3C330F09FE25}"/>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D94282F3-E0E5-744C-5D5A-CE22A30B74AF}"/>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7EAC040A-B5BB-2D2A-F1EF-8C5D844AB909}"/>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AACCC6D9-1CCD-579E-5E73-C34626B02A9F}"/>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978266F-B906-F260-5ECF-0DCE4882FC9D}"/>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6F92C2AB-5FD7-9A95-5DE7-58E594564AAD}"/>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7017EDCC-784F-AA27-791D-269E3DF157AC}"/>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C676D364-4DF1-B71F-98D3-BC8773AE41BB}"/>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F2492D9B-256D-D9D6-6191-13B5802AB12E}"/>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6A3F1E57-8487-5A0A-4E38-43284BCF6B00}"/>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A559149C-C4D9-74F9-2223-01B5841F23C5}"/>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9A75FC09-2616-5FCD-13F1-9E249518AF28}"/>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36D0EC02-64A7-E1AF-2811-87C4B3BEA2FF}"/>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565BE98F-B831-E88C-38F1-52F29E6E024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261079DB-DBB4-ACDE-ED04-02D310FA79F8}"/>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48D038F2-EBE9-CA3C-2E71-E165FEC0839A}"/>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2F1A0FC8-EF0A-3C45-48C5-7C79A0C3CD6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1FC8CB55-28C2-15E2-D37E-134DAAFCB164}"/>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05F6C0F7-DA2D-7F88-A208-816DAAC4DF5B}"/>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F9F60437-2735-155F-CFCF-30BA4D0F52CF}"/>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0C205B87-9A63-D197-F6F0-7BAAC0AE3A67}"/>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1D2921B4-FE87-9C05-4B3A-D3165E5127F3}"/>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6EE56D1B-4997-403F-528F-C7DAF86171C7}"/>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193CEB74-13F3-F888-8AEA-D88EFDA16F4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6E5D9D02-07C8-D746-C823-CFC8F074BA47}"/>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C275E887-145A-32FF-07A6-E8D912817410}"/>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A5AAD4E0-A7D0-E159-A647-8EFD4D4FC60D}"/>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C4445726-4A22-E9F1-7661-D5F6FADB8C6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E1EED48A-CBAB-C730-5FD5-4F9449F9A466}"/>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8A8D7A7A-2FFA-406B-D3BE-7291FE46778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65D81338-B5DD-82CA-829E-80EE2053ED24}"/>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39F4E194-3F47-F5FE-BB78-9FF476A0E778}"/>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86B5E08A-7388-E136-212C-43D1B5714675}"/>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4926B54A-E9CA-C213-EC94-20A3291BACDD}"/>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71F664BC-4EE1-5E84-10ED-A49E6618F83F}"/>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A87643B-691A-0744-DEE9-F51449AD7243}"/>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55A0A7E2-748E-4A80-D5BA-F4375ED60F34}"/>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C4F72693-F0C7-A860-2C56-61EB339BED05}"/>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21F90289-3B4D-9254-FA5F-8044172991D2}"/>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E8071FAC-62D9-3C5F-C6A0-BE0A22D27CE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C09F8FC6-76A6-63C4-A6A2-002260C1789C}"/>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B1B49FE5-2A1D-FFAE-1531-F7C62C32AE50}"/>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3466A218-C4CC-3A3B-9B90-943289A0199D}"/>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725CF80E-DF24-924F-F81B-764DF5F40A12}"/>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8704BA6D-F68D-C5B6-21C9-9DF17159E873}"/>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E2F158A-8F16-7900-BCD7-32EC9C836F74}"/>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F1A96A72-25AD-6200-5641-80CDC1E4E3F0}"/>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C4804BBD-BA6A-78C1-DE76-E933B0744DD4}"/>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C26CF0EC-CAC8-2959-50D3-D705336E3E9D}"/>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F7A78BBC-92AC-0903-8AFA-23AFF7CBE75D}"/>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B8FBCF56-B48D-3386-B2C1-6E5463DF9DEC}"/>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5232A2C5-3D24-1388-3E12-A979F1541D91}"/>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4FDA6C1E-10AD-B009-7AED-8CD06B2B329D}"/>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A34A8CE4-03AE-BDF2-4DE5-3F260433A253}"/>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3B17BFB0-4E77-2436-7C2D-BD2A3CC83BB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C52DF3A1-433C-2EA6-CB4A-166B2B2BACF2}"/>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6AFD3689-C2A8-B76D-72EE-112FB3B03A9F}"/>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4EF8294E-39CA-7B54-02F6-15E17B161504}"/>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7A710F11-9ABA-95BF-0789-031FF7676181}"/>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CF2D4833-B518-B923-A835-D2A94889DE5B}"/>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B786551F-2C6C-5D57-FDDF-D94319FB7E96}"/>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089A93EF-EAB1-96D7-AEFE-19B50562A78C}"/>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465AF432-F553-1C6F-8375-250E02859A37}"/>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E7A2F5ED-35F3-845B-D2E1-350213F5442B}"/>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030AA288-D710-66BC-D978-3C82BB1D21E4}"/>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2D7D54C5-6279-DDC2-D42A-0837308201BA}"/>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9DECDAE7-FDC1-40AC-0455-01148C76D24B}"/>
              </a:ext>
            </a:extLst>
          </p:cNvPr>
          <p:cNvSpPr/>
          <p:nvPr/>
        </p:nvSpPr>
        <p:spPr>
          <a:xfrm>
            <a:off x="3313112" y="5408615"/>
            <a:ext cx="1973262" cy="99751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D5DDB814-8B7F-A01E-DC5A-4773F5619BDD}"/>
              </a:ext>
            </a:extLst>
          </p:cNvPr>
          <p:cNvSpPr txBox="1">
            <a:spLocks noChangeArrowheads="1"/>
          </p:cNvSpPr>
          <p:nvPr/>
        </p:nvSpPr>
        <p:spPr bwMode="auto">
          <a:xfrm>
            <a:off x="3602016" y="140969"/>
            <a:ext cx="7294562" cy="2462213"/>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Instructions that change the value of the Program Counter based on the contents of the Flags register that were set during the most recent previous arithmetic instruction. If the condition is met the offset in the instruction is added to the Program counter.</a:t>
            </a:r>
          </a:p>
          <a:p>
            <a:endParaRPr lang="en-US" altLang="en-US" dirty="0">
              <a:latin typeface="Courier" pitchFamily="2" charset="0"/>
            </a:endParaRPr>
          </a:p>
          <a:p>
            <a:r>
              <a:rPr lang="en-US" altLang="en-US" dirty="0">
                <a:latin typeface="Courier" pitchFamily="2" charset="0"/>
              </a:rPr>
              <a:t>BRE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BRNE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BRNZ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BRG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G</a:t>
            </a:r>
            <a:r>
              <a:rPr lang="en-US" altLang="en-US" dirty="0">
                <a:latin typeface="Courier" pitchFamily="2" charset="0"/>
              </a:rPr>
              <a:t>reater </a:t>
            </a:r>
          </a:p>
          <a:p>
            <a:r>
              <a:rPr lang="en-US" altLang="en-US" dirty="0">
                <a:latin typeface="Courier" pitchFamily="2" charset="0"/>
              </a:rPr>
              <a:t>BRGE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b="1" dirty="0">
                <a:solidFill>
                  <a:srgbClr val="FF0000"/>
                </a:solidFill>
                <a:latin typeface="Courier" pitchFamily="2" charset="0"/>
              </a:rPr>
              <a:t>G</a:t>
            </a:r>
            <a:r>
              <a:rPr lang="en-US" altLang="en-US" dirty="0">
                <a:latin typeface="Courier" pitchFamily="2" charset="0"/>
              </a:rPr>
              <a:t>reater than or </a:t>
            </a:r>
            <a:r>
              <a:rPr lang="en-US" altLang="en-US" dirty="0">
                <a:solidFill>
                  <a:srgbClr val="FF0000"/>
                </a:solidFill>
                <a:latin typeface="Courier" pitchFamily="2" charset="0"/>
              </a:rPr>
              <a:t>E</a:t>
            </a:r>
            <a:r>
              <a:rPr lang="en-US" altLang="en-US" dirty="0">
                <a:latin typeface="Courier" pitchFamily="2" charset="0"/>
              </a:rPr>
              <a:t>qual </a:t>
            </a:r>
            <a:endParaRPr lang="en-US" altLang="en-US" sz="1800" dirty="0">
              <a:latin typeface="Courier" pitchFamily="2" charset="0"/>
            </a:endParaRPr>
          </a:p>
        </p:txBody>
      </p:sp>
      <p:sp>
        <p:nvSpPr>
          <p:cNvPr id="4" name="Rounded Rectangle 3">
            <a:extLst>
              <a:ext uri="{FF2B5EF4-FFF2-40B4-BE49-F238E27FC236}">
                <a16:creationId xmlns:a16="http://schemas.microsoft.com/office/drawing/2014/main" id="{A45A784C-0B4F-F029-B083-759A77C470FA}"/>
              </a:ext>
            </a:extLst>
          </p:cNvPr>
          <p:cNvSpPr/>
          <p:nvPr/>
        </p:nvSpPr>
        <p:spPr>
          <a:xfrm>
            <a:off x="7076455" y="2730658"/>
            <a:ext cx="1367333" cy="58742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7" name="Straight Arrow Connector 6">
            <a:extLst>
              <a:ext uri="{FF2B5EF4-FFF2-40B4-BE49-F238E27FC236}">
                <a16:creationId xmlns:a16="http://schemas.microsoft.com/office/drawing/2014/main" id="{0030BBBB-0CF5-38B4-EA5D-5C67A4EFBF5B}"/>
              </a:ext>
            </a:extLst>
          </p:cNvPr>
          <p:cNvCxnSpPr>
            <a:cxnSpLocks/>
          </p:cNvCxnSpPr>
          <p:nvPr/>
        </p:nvCxnSpPr>
        <p:spPr>
          <a:xfrm>
            <a:off x="2959100" y="1385889"/>
            <a:ext cx="1590675" cy="4510087"/>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cxnSp>
        <p:nvCxnSpPr>
          <p:cNvPr id="8" name="Straight Arrow Connector 7">
            <a:extLst>
              <a:ext uri="{FF2B5EF4-FFF2-40B4-BE49-F238E27FC236}">
                <a16:creationId xmlns:a16="http://schemas.microsoft.com/office/drawing/2014/main" id="{740DE0AA-EBED-8564-5ED0-8C3CF850D5C1}"/>
              </a:ext>
            </a:extLst>
          </p:cNvPr>
          <p:cNvCxnSpPr>
            <a:cxnSpLocks/>
          </p:cNvCxnSpPr>
          <p:nvPr/>
        </p:nvCxnSpPr>
        <p:spPr>
          <a:xfrm flipH="1">
            <a:off x="4879462" y="3059603"/>
            <a:ext cx="2969036" cy="2756521"/>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0" name="Rounded Rectangle 9">
            <a:extLst>
              <a:ext uri="{FF2B5EF4-FFF2-40B4-BE49-F238E27FC236}">
                <a16:creationId xmlns:a16="http://schemas.microsoft.com/office/drawing/2014/main" id="{D6EA0357-C634-7DC9-915F-C91222BAC7F8}"/>
              </a:ext>
            </a:extLst>
          </p:cNvPr>
          <p:cNvSpPr/>
          <p:nvPr/>
        </p:nvSpPr>
        <p:spPr>
          <a:xfrm>
            <a:off x="2666332" y="1234532"/>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723983229"/>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2F2BC3A-CF65-5147-B919-FA5211EDEC77}"/>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8065A128-45EE-9742-268B-7A9DB806ADDA}"/>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D9853BE1-B2B0-8AF9-BB47-4C3C47E2657A}"/>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C2F5A1F1-03F9-1EBE-9057-EA1AE04488A7}"/>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EF5054B8-DB0D-09E8-B42E-F6CD3F821D16}"/>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0E6E226D-0E1D-6727-3573-B54B98C781AB}"/>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6C7399E5-5EC1-7F24-AF4D-CCECC60D8086}"/>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0137391E-0FE5-1B6D-4577-E901646A2C16}"/>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1E3BD010-A166-506F-D2D4-EB7B8D9DB5E5}"/>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4B199B91-4C1F-4E5E-6AC9-F21CDCA5CAE2}"/>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D8FF67C5-0E2E-9595-9CF2-F6840867F2F7}"/>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9A2AE302-5E50-1872-95A5-08A1F7A085BF}"/>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FA025404-76D7-D968-D3B3-485E8F48F89B}"/>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9B38978F-C2ED-E431-95F8-1A78AC1587B3}"/>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9B0768EB-33FD-AE96-7E79-478CB672A68A}"/>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435E08DC-C010-0177-2521-D19627CB328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B9E2BC9B-006A-5FBC-049B-9084E481D60C}"/>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8EAE1E7C-3E13-366F-C70D-EB8FD28408D0}"/>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C5E3CEA-1284-D4C6-94C0-298C1890D42F}"/>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16D9E855-FFEE-DC18-28D3-727DD3F19983}"/>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F14D532F-358B-3E89-3221-978C436D16A1}"/>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FC96B44B-C343-02F0-10CF-BEBD89BFC11F}"/>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B9CBE1F3-697A-6CE3-5DE7-1135635659AE}"/>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42F2FD9E-B03F-9BF6-6356-C2244B3A6D8A}"/>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7293449D-AB9C-9080-C2C8-80945A35E712}"/>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32C46C3B-D5CB-F579-13EE-9EAD5FB757B0}"/>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8C8B1081-41A2-E5FD-7E1B-A6C54C7FA75B}"/>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A591C7BC-21F5-E8B9-B384-E12155B01AAB}"/>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F3166269-5299-2440-3B8E-62F3A8866161}"/>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95AB9A4E-4860-B6A6-0B5A-7C3389EC6CD2}"/>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F1DCC562-52FD-D429-D708-566394CA0BA3}"/>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71B2AC03-15C9-F560-47F1-D280F50C8806}"/>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90165A54-7EF2-EAA5-92FF-07AF8D20B661}"/>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17B421A6-5ED8-CC1E-EA0B-AC46002303A8}"/>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D3807D77-B4DF-0E6E-9CCB-194B9B332859}"/>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613DC895-8E41-C0E5-1F48-011D6A8AA9D9}"/>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FC6CA151-5B4F-3272-2AB2-731A335056EF}"/>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7B1EB6D1-FCFC-19D5-364A-958964071599}"/>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CB26AD23-4DB0-FD63-7F2B-5861D53FE123}"/>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6B3E197-A333-4751-EF6E-57FB32D0213A}"/>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4654F1FC-CD64-5B7E-D0D1-277D13E943BF}"/>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A59FB5A4-216B-82B1-A69F-E3D1EE4B9D0B}"/>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259FFCA0-149C-1E1A-5280-44293910A88A}"/>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1F5CA471-D1C8-A598-4C7C-9BBFE38B453D}"/>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106C4257-A0C6-A975-EE3A-4C4D1A6CC15B}"/>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A8907C90-72CE-E376-CF9E-101A9899285C}"/>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D54CEFF4-67F6-DA85-826B-1A92D56D5EC4}"/>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EE9EB129-2FCB-5393-9921-E00C9596E932}"/>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6DBB3EC8-DBF3-F930-3175-A52ADAD3932D}"/>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AB2AA98E-161A-46C6-5723-FE746792AB64}"/>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E921EFA4-E1F2-B7A4-34EC-915D7BFF5CA2}"/>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FA44EA75-D965-B709-F9F5-A538E4A25E3D}"/>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694A5B1E-2BD1-7F8B-BA19-6E3A252AFC13}"/>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FF2A4836-D324-E863-004C-22581FD0E9D2}"/>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E7A124B3-4003-C84D-8906-782CB78882E8}"/>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E6DA1D13-E583-0D54-7162-C08F96F3586E}"/>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69DD12C6-E734-8538-91B3-90FCAE92CDEA}"/>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E5383A86-91F3-64CF-68F0-536454D96373}"/>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A6C5BF7-90DC-BAFA-5AC5-C0CF22A006E3}"/>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8BACA027-B79E-ED59-7E3C-49CDE721DA2E}"/>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B7F34652-3558-07E7-7E0F-4B4288A3B6BB}"/>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4264FB46-E1DC-B281-E037-DBFC0F932904}"/>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9A1AB75F-1413-790C-B756-DA72A87CF053}"/>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A59DA389-A49E-BE7F-62E2-C7446CC0D73A}"/>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BDCD99E3-46B7-60AA-C65A-395D44158874}"/>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AC34870C-9485-DFD6-EDDD-97FDC8219FC6}"/>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96F6FBB3-1D0D-E5BA-D920-A8F509EE0B3A}"/>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3AC9CECC-2340-9860-A962-3A54E0A3266F}"/>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10AED821-88A3-7F59-D584-D54E86402D2C}"/>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5F70415B-0C81-F125-B26E-A2E70F68E230}"/>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62F3D6A0-2216-59B8-925E-41CCE8F0C09F}"/>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70D37974-B592-3228-0DC0-97D80CD3E318}"/>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5E7AF456-1A64-8E0B-8DD7-2FE403B5BDCE}"/>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A728370E-B79B-8DAA-8482-308B8C6CFA72}"/>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3E657736-A7EA-BC69-1FB2-1BE8F683A709}"/>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9E03CB61-FB99-B961-88B5-24083658244D}"/>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160DF188-296C-6D50-0A97-8C93F4982EE1}"/>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3F83F861-7FBE-1B3A-F1AB-BC0D5C1CB98A}"/>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A9386CB0-D4B4-1636-2ED0-D57BE3703D84}"/>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BAC1366D-DD0E-4E10-9745-5D213A4BFE62}"/>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34CFF706-7507-5DF9-5548-DF474BF32093}"/>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B2B82D92-5F2B-47FA-04D7-14904A6260AC}"/>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633DC8AA-7547-AE90-662B-B15323E8F255}"/>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4312F618-A4D0-713E-7CFD-9E7769342B5D}"/>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327FE528-012C-8FC2-62BC-4B0BE8473EA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2528ABD5-06D0-01E1-AAFB-FEB12F614741}"/>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8478F56C-581F-C246-E40F-40F305EC2A08}"/>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A1452D06-9A09-2D76-D510-74E5BE94313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3B70BDD8-4FC7-4E90-5B77-C61FFDECF16E}"/>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4E6A5D1E-3A0F-7964-B93D-F71A23588D94}"/>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C78D2AF2-50D2-225B-76FC-826319430E70}"/>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DD629CB9-D248-2E78-1BAC-8127AADAE6E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78D8BA62-576D-5521-3AC5-A725BABA747E}"/>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92068A09-AB15-1D20-E521-9A9CAEE03899}"/>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90C9DBC1-9695-82E4-505E-24E49EA02CB6}"/>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57712EE4-08BE-33F0-51F3-27842E006A4A}"/>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DBBC795-7126-67B5-939F-7D5EC72070BB}"/>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A015C509-197E-00DB-FDB4-00D43CF6F650}"/>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C82A60AF-261A-5D27-EF4B-7DD68D656CEC}"/>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52FC0470-9EF6-F07C-B5E5-B9477CE05BC5}"/>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82E9E39E-EFA1-8F47-3B0F-204279690B79}"/>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4A1185CB-AFE9-D784-DD74-D84542BAB991}"/>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5F4B7567-F058-FC2F-D465-B90399A13C7D}"/>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6D485193-0140-CFE2-23FC-09129169E35F}"/>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76A42998-D090-2B54-B776-D79C646B3CA8}"/>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BE1972C8-4033-0BE2-4731-A365443DA4D8}"/>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931DAC99-673F-AF18-4680-CBE049744117}"/>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417E6C4D-7B72-C755-962D-C836E468C0ED}"/>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29051D58-6BEC-F0FA-3485-0BCB91338F94}"/>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6524D6C5-337C-C426-5CC7-BD5F8FDB8C37}"/>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3199FDDB-54A9-E122-CF5F-2A60BA41094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53AAABFD-C07E-9A87-ED20-865F1621BBB6}"/>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BB8128EB-2F99-B33F-BBE5-82AC29F4B7EB}"/>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133D3088-381D-193E-F281-BD68BD79C7CD}"/>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EFE8F268-D015-A2A0-BF90-9D423C8658C1}"/>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769346F9-7893-4350-A203-5D0B34C855DB}"/>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5DCB158B-D35F-E18C-67B1-6702E2EDFC39}"/>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16F52146-8974-8B1E-E87E-453F7BFD5A95}"/>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DCEEA127-202A-A45D-D77A-97019F005633}"/>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B93E0E5F-0441-904A-4C41-BED3EB629939}"/>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BAF1B90F-EF5A-E632-142E-5EC63AC71F92}"/>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81327753-307C-2D96-172F-281C9260204E}"/>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0E1A6981-29FA-7111-0EA6-A38B0D494867}"/>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E016FF13-1ABF-D665-BCEB-7C27554D53DF}"/>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C2694E0B-8B8F-5A07-C33D-2BC00E3BDB9C}"/>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9E9A0C46-472F-4158-3B11-298336BD4995}"/>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095B9E52-465B-3EF9-C915-F75787391B78}"/>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205B01F0-9AF2-3677-457C-DA517F341181}"/>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58810D24-441C-9AAC-F802-BC9E4BA6B531}"/>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CB3E40DC-EA60-4759-2757-FB85CEBBAB43}"/>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3625C17C-CCD8-B091-A83B-54C65FA45236}"/>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64C4A097-E456-8CA9-FD31-A2444F9246F7}"/>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5D26953-ED66-231F-A430-19ADFBA2B7E9}"/>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A556EEC0-D4CB-8733-7D21-108CC8E5970F}"/>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7B376953-367F-49D1-1675-74EAC92EE780}"/>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061B115E-0759-49E8-D8E3-0CA55E349C67}"/>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42F0B50D-385F-E0F1-58DB-CBB48000279E}"/>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489A2DBA-7C39-BB9D-9812-D702DB848C7E}"/>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955CC1DD-5E23-6388-EFA4-D92D6CB6B49C}"/>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7DADB171-3079-B28C-7E6F-C4C47A8937A4}"/>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8FE68B60-3162-D70A-71A4-D62AAF8DE32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76ACFD79-4182-FD5D-E707-1CE820C6C065}"/>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561F06F-68F0-D8C8-0FEA-C9D6ECCA613F}"/>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8AE22BA-8DB4-C410-0592-E11B06ADCC28}"/>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A7749D56-EA3D-DFB3-FFFD-8B90021E5541}"/>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BE1097C3-0C3F-B04A-48FB-E08891770035}"/>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1F95FBB0-2288-C58A-7F4C-1FFA7D6BA4A1}"/>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E985745C-D798-E2DD-0E8D-7527927FF753}"/>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4D704865-EACB-D1A9-474C-918A5C4D946E}"/>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0A8DBA96-7F0F-41DE-78D3-84889FA22F89}"/>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518D7655-B92C-5F10-A62F-97018CFBE6EC}"/>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24339102-549E-DA9F-3D2B-EB047AF96565}"/>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CA16D9F0-4B58-841F-0C0C-B7AD9BDB44EE}"/>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7876CBE7-5A29-6890-E731-BE97D3108638}"/>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2159BAFA-3D68-9E84-48BE-76A1F8C6ABC2}"/>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6FD194D2-0469-744F-1310-177EE0D4DA23}"/>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AA8B1559-0579-34D2-71AC-AE70307223A8}"/>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CAB1159B-078F-3487-1632-597F4A9CE1F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BAB1FCB4-7BEC-DDDF-D226-145A3BD4ECAC}"/>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8EF8B039-8A31-CA24-A8D1-18E2750AC8A6}"/>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775AFC53-0E79-CA95-00D6-E636B4C144CB}"/>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F9716A9A-2A7F-DE78-36D4-BAD49B055E44}"/>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34672AE0-1D4D-91F1-562E-D70C782F1894}"/>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5EBE1409-F378-54B3-E087-7615A8474F41}"/>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0FACD972-42A0-1F38-F5DA-8EDA6031CB58}"/>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8A51D7DF-F9F9-B023-6207-F8608FD68235}"/>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7677AFDB-3348-22E4-DD4A-A3565FACF8F1}"/>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E12320E9-6C95-522F-C1AE-D5877F69DEEB}"/>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D018C2D0-9062-4D95-B982-56EAF12F6298}"/>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35F3E2F8-1BDE-C117-C599-5DE8092C6427}"/>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6B9FB1CC-86EB-1B0C-6695-EE0F7B3ED03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68B14E8D-DA76-E916-F806-04F4C764C9A4}"/>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AF122B63-D3B9-69EC-6DD1-86811B00C161}"/>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35746216-C110-385D-8B73-FFBB19F52892}"/>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8639FCE4-AB9B-8774-3DB3-3312F10119BF}"/>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372BE9CD-EE32-22ED-CFAB-71D36AA720E8}"/>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7548E280-C4C6-698B-A8C4-DF39A305711A}"/>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A089C7BA-FDDB-69E9-2A0F-3F8060FC31D9}"/>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2B3DB97-E6E8-66F1-E1A1-109DAD49099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B7190B06-D8A6-3951-F273-0EC2599663E1}"/>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DB5D3579-2065-D9B6-6A54-50BF6E25D36B}"/>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A1DBFAEE-1A9B-56B6-E252-55171C511B29}"/>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6AD22092-9F92-EE3D-F7F2-14EB3F9B21D3}"/>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4DA0CFAE-FB9C-889E-F51D-0563EA7A516C}"/>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D10BAEF2-5ED7-B73E-B6D5-E392B0DB95CA}"/>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F808936C-8211-7608-07FA-0E01ABA8BB32}"/>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41C81F74-46EA-EAAC-9110-DEFC669B9A2E}"/>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D71093C0-3897-9B38-F98B-986427EB4D47}"/>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0D9135A0-D6E0-48BD-4732-4E41C5EF5279}"/>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A2F51948-C9ED-8CEB-0B9C-26733A6F50FE}"/>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5D83E301-20FA-9677-8C06-0C97DDEFB1A2}"/>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55784F0D-FF1A-8F4E-AC5D-066CE7C5494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7871BD80-EF98-3915-3288-45972D3AB7BE}"/>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F427EFD4-0992-674B-EEE4-D2F81DF66350}"/>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FEC0B9B9-B7D2-69D7-51A0-8CA8D42305BC}"/>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ED94B819-9400-6B61-B430-1D7D073B3389}"/>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FB4F8027-935B-1D97-3AE0-C3758C641A38}"/>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BA34A903-04A4-69CB-24AE-1BC358612C71}"/>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77BBEED4-6928-5D66-4FB3-8A57054D3B62}"/>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A769F980-FBB3-10FF-475B-58B0D3827139}"/>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B3F6DEDF-BD16-4C11-3ECC-E95A888BDBE1}"/>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5A278BB8-63F2-B9D1-43BD-609FC35CB1C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CB1544E7-D025-3092-C96F-F40B5475DE5E}"/>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6F415EE3-169A-EDE4-3F21-20176261841E}"/>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85DADC2-D140-1EB7-39C4-55863970BC8F}"/>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1091E264-C86C-AC6F-4775-E4C86677076A}"/>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EFD134E1-84FB-69AB-3537-7CD0188491FE}"/>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6DDB5365-48FA-8A48-490B-F1A80DBC77FD}"/>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6EF71F22-760A-B45A-844B-CDFBACE03E87}"/>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14740BE5-3DCD-8034-FF05-7660BE1CB12D}"/>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A814E5D0-2631-B43C-1DD5-4FEF7915A883}"/>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D5FEDBD2-4AA4-67F4-45ED-A6F8069E731B}"/>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C85A4826-CF2C-69D5-8446-EA15BC2785AB}"/>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871F4780-4C22-4D56-459A-39D4160F1240}"/>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EDDD1009-0F2F-908E-044C-BADE8D0AF7A1}"/>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3CDE5799-1702-A8C8-33BE-3E0B487B91B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90802A29-071F-9323-A3CC-B6C743B410EC}"/>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28845696-448F-547B-2905-862C6D05C48E}"/>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028B8C7-AD48-3D0E-BD66-A2472FF5ADC6}"/>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1D6287C9-D3E0-4D0A-7B92-AB074BFEDD9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657642E7-89C9-B4A2-C9F3-2584C7E71BC3}"/>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258B79CD-6095-9DAC-D839-625356D984A1}"/>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DC979DF4-F04B-8C30-B61E-811936021A6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730D49E9-2CF1-DEB9-1EA7-CD9CC9F7AA92}"/>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947EFBDD-6E7E-4C49-C65A-8322EE1F1506}"/>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3B48555F-A25C-4617-3A89-8057AB60B354}"/>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CBD4B244-73BB-30B1-278C-7A1D06FD1912}"/>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047155D1-FCA6-0A9F-7A15-7882AAF5A7DF}"/>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C4A7145E-6F46-DC31-E35E-3A425762D3CA}"/>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8F0F0A68-B048-74D0-B9D5-5F2465964134}"/>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AA4CE9D0-42F2-1E3D-A961-3FB7340187FC}"/>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F2B86AD2-25B8-CC85-EF7C-226818661794}"/>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C0216A2D-B27A-F57E-3F98-FAC36E41861A}"/>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CF37EC0D-6D99-2CBC-FEE4-CBE9FC21F84D}"/>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DB27C9B4-462A-1C28-9AAE-5AAE6FB67780}"/>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A0619DAA-FE74-49A8-2963-2B43B549C128}"/>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ADD5D715-B55F-1EDB-E882-32BF04AFBB35}"/>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9991B9E9-8138-A1D8-CE4A-F6A403550B2A}"/>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427848EA-F0EE-FD5D-C92C-748AABCFB82F}"/>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5C3261C3-3A28-0A8E-BD31-E5303BDAD99B}"/>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25D8FFC6-8D5C-4735-0E1B-DE6D1BCCCC26}"/>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D7438581-0ED1-550A-A0BC-E356505E4447}"/>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2DF28A79-7BB5-2365-7AFD-632731F66A96}"/>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BCFF5249-B3F8-C6B2-D007-3D994DC1E94D}"/>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8A358D0E-6B4A-03AA-45EF-3022D70F3232}"/>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CC2C08D3-1015-9E86-FA7C-998C74BA2212}"/>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E89F845A-398A-34CC-02A3-AFDACD059E1E}"/>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CD95EBD1-9633-A013-49DD-15834F1E887B}"/>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9D9B5718-DCE1-2167-ABBB-6FBFC857741F}"/>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5A99E87D-12A7-A379-31BF-3C6F39CFA247}"/>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5BB7A0E8-8032-35C3-C933-4D0B2D262034}"/>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FD702C5B-9EFA-2109-11E2-556C7C005644}"/>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951552F7-B17C-03E3-FB81-CD67A275749E}"/>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273976D2-6922-4F95-5EDD-97010F032BD0}"/>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DDE7B826-77E7-CFCB-DF93-BD63880C6B46}"/>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462C8542-12D7-3C1E-B28D-419BF9B30A9F}"/>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20FBA927-2B8C-BE04-0205-180F0C750603}"/>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57035CFA-2FB1-E500-E05B-C7F11FB40BBD}"/>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F4F306C8-93DD-6865-CC96-50A800932F00}"/>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F9E8D430-E79A-A033-9EBB-A14D31CB36CB}"/>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5C25DC12-63FB-3D4A-C535-260199A2C57F}"/>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EBA562D4-545F-D038-5A2F-766949D47D8E}"/>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7007A839-4798-1F64-2247-988FAB03CCE5}"/>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9FC86D97-0E77-14D5-8DA6-A293222FAEFA}"/>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B8B46EBF-9E5A-2D52-00F8-5E4DE71C8D6E}"/>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02798524-A2F5-B6E7-F83A-DDC085EE1240}"/>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F233DF31-5ABA-00C5-E62C-1F866737D931}"/>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6D06A33A-4088-A5A8-7CA0-FB61FA2B5E01}"/>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B2A8EF5B-15AA-69FD-45A3-018357A90833}"/>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3EEFEFB8-51D3-C418-2E09-96A11D631FA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A811D070-D787-E154-090E-8D244241C653}"/>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23CB20B6-C84C-A9A8-99EF-2F0FBD5FB6A3}"/>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5DA6C3E8-1DE1-6BD3-FD05-2E98D806E3C8}"/>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EEA656D2-1711-7EE9-D77D-41D2695F79A5}"/>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090731B9-4846-DBCF-3F14-7C319E461245}"/>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D45CCCD9-C300-CF0E-BE5E-BB9D07EF24DE}"/>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DF079752-9B28-C2AB-7D70-F0F008EE62C9}"/>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9D6461EF-FA89-22D5-B96D-4558819193DD}"/>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0D54F5DE-664D-874D-CD39-66CEC6BE139A}"/>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FE869330-9486-2635-2E37-898C8B22454A}"/>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DAD15933-B2D8-2C75-3C00-A31FDEF8EFB6}"/>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BB5B73EE-012F-E7ED-E2FA-38AA7C794510}"/>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1B6F09C6-0C58-86F8-4B25-4BCB82EB4FF6}"/>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60F0B6C0-3F67-6710-2413-F054A42051C1}"/>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71BCB04B-F423-B010-9BCF-F18B8E166FCF}"/>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6EB719A7-C86C-EE2A-3867-E72A92CA3182}"/>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BB074D84-E469-E5B5-AD7A-E964301437B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E2FC7600-A555-E2ED-C801-F262767DFEB7}"/>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10D39E55-F482-D161-C07E-F2BE5ECE8271}"/>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7AB9E945-969A-E7AD-7970-8782F37DD4F9}"/>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68FB7E3C-CC71-B0D9-98EB-A6F379A1062A}"/>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51805DC8-A192-6850-0F29-0DB9BE3775D3}"/>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040F1E80-57C3-721E-E801-42D54616A8C9}"/>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26E29A32-9E7B-A070-64EB-C69F7015913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E029993B-9CE3-E263-97F1-BF3A41F243CA}"/>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8BB7C3CB-E2FB-F70A-E739-E7964897176E}"/>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9CBB68C8-CF9C-11C8-B26C-D6845DAC4969}"/>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8B0FDE50-0A0B-FABE-1494-C7830BE3C2F7}"/>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7EEF005E-E623-FF2A-B2B1-6EC0380CBF9B}"/>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9856B4F0-CBBC-23F4-BDCA-278DEDDDE64C}"/>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18FBFBD7-746D-5579-BBDB-74F84AAF206E}"/>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91AD697D-ABD6-3F4D-BE14-9B19518F5B84}"/>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F7D7E9CE-3E5A-CA35-F80D-BFFCA49C0422}"/>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C28974EE-FEBC-C33E-1439-3CA47C0D0D6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4B249DD7-203F-0E9A-B65B-2EE768BB7096}"/>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A77DF380-3FC1-EF3D-E952-EFF0D6194F64}"/>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28AC1EE-2FB1-A949-141C-DC9C9D01949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704A54F7-3CC2-16AA-B2A9-4AA6832A31C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D8BA0AD0-D2B3-277C-0768-1796788C3C0B}"/>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4CF5192C-7AA1-36D3-7556-1425964D42EC}"/>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3AAE570-E79F-1CA6-3AFD-51B66AF55AB4}"/>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30D5F347-E74A-4571-877B-2D15975023AC}"/>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109275EB-0477-2489-39A2-1F10E8F69D4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66BA634-65C5-384D-424D-8AB801440ADC}"/>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04627334-3532-5F4E-194C-6FA704B4FE5E}"/>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32793F33-6900-95FF-1882-B3ED2D9A4B72}"/>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B02983D5-92E6-E129-7A98-8A0FF6E1622D}"/>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14E4C7E0-ECE3-0583-7966-E1F9AE07EF30}"/>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3C1C8624-D48E-926F-C3B2-5BC26974F699}"/>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F8C3B33C-9002-5E04-AD17-68473073AF0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4C3162EF-DF02-2677-48FC-A6CCF10D2AD0}"/>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00890D11-7ED3-CCDE-1614-36F5E1E2DE1E}"/>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64784539-84AE-1FF0-8672-044BC19B5322}"/>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DB6450C7-C401-9E1A-D3E9-E014B827085A}"/>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B2E334CC-62B6-00C4-C87D-3CDA08B89E09}"/>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99D16DE3-E0D0-CC08-9574-883ADD7CCC7A}"/>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EA896CF6-6507-ECE7-36FD-6476EF36A806}"/>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0083E198-1250-EC10-4EA7-13C743831AA1}"/>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6B387421-B17C-C690-1D7D-4FB174B32D39}"/>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15684073-A7EA-B753-D785-995B09177F1F}"/>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353F30A6-B1F7-E305-4B37-7D4A2A8E1CD8}"/>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82B666A0-A7C6-257D-C707-285DD2813260}"/>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63268A0D-93D9-E392-A756-CAC8BEF689D0}"/>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270B9C23-155A-1A1F-3D8A-B0FA094A56CD}"/>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3EB5FB21-2361-814F-2C32-57A8C9CAC0C6}"/>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C23CBFFB-A627-5CC2-FCC5-ADD4936AA14E}"/>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F1659531-7891-ECBA-2DD1-9CF0958758F2}"/>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CB3F0DCA-435C-E6E5-5F81-CE1975B3D982}"/>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11DA2EE1-8D94-450A-EA3E-D3B4808734CC}"/>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07928C21-8BA4-14CB-E28A-8F5093D01668}"/>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51323918-DB60-3295-E678-549529E8FEAA}"/>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DE116510-15A8-7755-F487-5C44D1739CF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4E0D6A77-8F26-97C0-7E26-C5503E59232B}"/>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3F8C4254-1548-284D-DD01-BD75520FFB91}"/>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1C291E5A-7F23-28DD-8CC1-D196D9D2AC98}"/>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C7EE33F1-45D7-8FB7-4BBF-6C6E9AD6F821}"/>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16807D8A-4F25-EA2A-EB88-958E21763D9E}"/>
              </a:ext>
            </a:extLst>
          </p:cNvPr>
          <p:cNvSpPr/>
          <p:nvPr/>
        </p:nvSpPr>
        <p:spPr>
          <a:xfrm>
            <a:off x="3313112" y="5408615"/>
            <a:ext cx="1973262" cy="99751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CFA1C073-5B70-294D-B9FD-99C13FFAA3B7}"/>
              </a:ext>
            </a:extLst>
          </p:cNvPr>
          <p:cNvSpPr txBox="1">
            <a:spLocks noChangeArrowheads="1"/>
          </p:cNvSpPr>
          <p:nvPr/>
        </p:nvSpPr>
        <p:spPr bwMode="auto">
          <a:xfrm>
            <a:off x="3611803" y="189427"/>
            <a:ext cx="7294562" cy="1169551"/>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Instruction that changes the value of the Program Counter by adding a number stored as part of the instruction. This is unconditional, does not depend on the Flags register.</a:t>
            </a:r>
          </a:p>
          <a:p>
            <a:endParaRPr lang="en-US" altLang="en-US" dirty="0">
              <a:latin typeface="Courier" pitchFamily="2" charset="0"/>
            </a:endParaRPr>
          </a:p>
          <a:p>
            <a:r>
              <a:rPr lang="en-US" altLang="en-US" dirty="0">
                <a:latin typeface="Courier" pitchFamily="2" charset="0"/>
              </a:rPr>
              <a:t>JUMP         </a:t>
            </a:r>
            <a:r>
              <a:rPr lang="en-US" altLang="en-US" dirty="0">
                <a:solidFill>
                  <a:srgbClr val="FF0000"/>
                </a:solidFill>
                <a:latin typeface="Courier" pitchFamily="2" charset="0"/>
              </a:rPr>
              <a:t>JUMP</a:t>
            </a:r>
            <a:r>
              <a:rPr lang="en-US" altLang="en-US" dirty="0">
                <a:latin typeface="Courier" pitchFamily="2" charset="0"/>
              </a:rPr>
              <a:t> unconditionally to a specified address</a:t>
            </a:r>
            <a:endParaRPr lang="en-US" altLang="en-US" sz="1800" dirty="0">
              <a:latin typeface="Courier" pitchFamily="2" charset="0"/>
            </a:endParaRPr>
          </a:p>
        </p:txBody>
      </p:sp>
      <p:sp>
        <p:nvSpPr>
          <p:cNvPr id="6" name="Rounded Rectangle 5">
            <a:extLst>
              <a:ext uri="{FF2B5EF4-FFF2-40B4-BE49-F238E27FC236}">
                <a16:creationId xmlns:a16="http://schemas.microsoft.com/office/drawing/2014/main" id="{71481A16-C3DD-6943-970F-3F62A193CDC8}"/>
              </a:ext>
            </a:extLst>
          </p:cNvPr>
          <p:cNvSpPr/>
          <p:nvPr/>
        </p:nvSpPr>
        <p:spPr>
          <a:xfrm>
            <a:off x="2666332" y="1730295"/>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7" name="Straight Arrow Connector 6">
            <a:extLst>
              <a:ext uri="{FF2B5EF4-FFF2-40B4-BE49-F238E27FC236}">
                <a16:creationId xmlns:a16="http://schemas.microsoft.com/office/drawing/2014/main" id="{9AF88F18-1909-1B31-570E-EF8736E20CC5}"/>
              </a:ext>
            </a:extLst>
          </p:cNvPr>
          <p:cNvCxnSpPr>
            <a:cxnSpLocks/>
          </p:cNvCxnSpPr>
          <p:nvPr/>
        </p:nvCxnSpPr>
        <p:spPr>
          <a:xfrm>
            <a:off x="3035760" y="1882779"/>
            <a:ext cx="1514015" cy="4013197"/>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99402173"/>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0ABB7C8-3863-5408-1B92-325E8E6FE859}"/>
              </a:ext>
            </a:extLst>
          </p:cNvPr>
          <p:cNvSpPr>
            <a:spLocks noGrp="1"/>
          </p:cNvSpPr>
          <p:nvPr>
            <p:ph type="title"/>
          </p:nvPr>
        </p:nvSpPr>
        <p:spPr/>
        <p:txBody>
          <a:bodyPr/>
          <a:lstStyle/>
          <a:p>
            <a:endParaRPr lang="en-US"/>
          </a:p>
        </p:txBody>
      </p:sp>
      <p:sp>
        <p:nvSpPr>
          <p:cNvPr id="3" name="Text Placeholder 2">
            <a:extLst>
              <a:ext uri="{FF2B5EF4-FFF2-40B4-BE49-F238E27FC236}">
                <a16:creationId xmlns:a16="http://schemas.microsoft.com/office/drawing/2014/main" id="{4A82F733-296A-259B-36CE-D65498F1B7B0}"/>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1874173308"/>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58FC3B9-7BBA-B72F-C31A-C06685329207}"/>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36575503-8AB4-DA35-F02A-263983EA62B7}"/>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00F4397D-CCE5-E4E7-035C-B774421DDAAC}"/>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EA59AD04-B9CA-29A4-9CF5-421C1D79E604}"/>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E693D69A-36AF-FAAC-0788-AB065A6B99F9}"/>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CFE29F52-0E37-567D-DBCA-655863456ACF}"/>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2D31A448-B324-D2ED-B2F0-9797DD0DC1BE}"/>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0E2522E3-ED69-A23A-476A-844E98124514}"/>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C047A457-EF52-71A6-400F-C9E5A11FEB14}"/>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F488F6BA-36C4-BAF2-0FCE-486572BA2E0F}"/>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C236200A-D898-2C76-42F8-AEE1ABF531F6}"/>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D478D8A1-4045-5473-4FBC-252C4A7A08D1}"/>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D89C54B6-B3D6-E8C0-E27D-F41CAD27FDBF}"/>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3D133CC2-7526-4583-457B-D5708F8FFEE1}"/>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D3A9B028-2A07-2B43-7B33-3425941927D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A32E786C-B0FF-584F-D80E-D6F943E6320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C48793C5-1DDC-5E23-4976-2C9687E9B280}"/>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0F1B517B-0E83-4D1C-6F4C-5DA21208CA2E}"/>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A30A5426-D7D5-84D8-EEEE-350CCB6103FC}"/>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0CDC1AE5-59C8-201F-43E6-C8C0C2ADE2D6}"/>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2F8E1A28-1764-5275-46CF-2D3BACE030B3}"/>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7DDE7BF9-5AE8-2057-8415-42050FD5AD4E}"/>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145DCE1A-F344-C4C0-9DF1-7D87845B7200}"/>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864ED80E-BDF9-A548-D9A8-C1B67534F31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8E0182BE-938F-27FA-A051-0BDBAC7A8524}"/>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B93E648F-0BA1-E120-2142-88C3908EF9B0}"/>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0D4B6231-4F89-545C-A026-65C384B2C40F}"/>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72AC857A-1769-3B99-7ABA-2A2C2EA808B7}"/>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9458CF34-393C-03E7-F57F-9BE942892B38}"/>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438F4C10-360D-1F52-F784-4B928F8DDE62}"/>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F4A00BD8-9384-C37B-3E11-8D10312E59BF}"/>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64D44435-0152-A81B-8EF6-2F82A377BC72}"/>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65A12CC5-AB3F-6C95-9AFF-5188A26DCF93}"/>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F0D25523-48B7-2A01-C6D3-88687E14A2E8}"/>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0B3FBBB1-9A78-3236-8D52-015EC394D64C}"/>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65C71F0B-12AD-2921-A0B9-439AEACCDF87}"/>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E23EFFF6-2E0B-DB2D-ED08-5EAE3EC5B88B}"/>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D85B5B22-3093-82A2-B34C-B0504E700910}"/>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F157C806-D912-74DA-4BDE-E35279148D43}"/>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4DA0E101-1049-BA94-E2DE-1D49F503F84A}"/>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8E3BB6CB-38D1-875E-C479-84B9E4BFFC17}"/>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7251BD21-FD78-4424-7099-479BCB5596B4}"/>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32FDC4AA-1A7A-188E-AB01-A6427CAC71BC}"/>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A4092820-7139-35FB-1CAD-737474E92931}"/>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5ADC103D-96C7-66C4-F75B-ED67EE5955DC}"/>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99B08ED8-9782-9CF9-D06E-410562D64AD9}"/>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0AFDB26D-CD18-6DD4-5A35-7C07443DA9BA}"/>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BF6EEFD7-7BF7-628A-E22A-19BB5F4D086C}"/>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EC8019B-B55D-2561-5651-69C6B588EBC6}"/>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F800B174-7FBD-9FA4-B62B-BE95BF87E191}"/>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4D4631A4-DD93-6F5F-A608-E790EB57E5D8}"/>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6E26E102-7DF8-3286-CC1D-7D921977EEBF}"/>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261603FC-AC1B-17B3-249F-E1C7857F4495}"/>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39C721D5-7540-A514-D3DB-65DFF20B52A9}"/>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03F69632-01F5-737C-252E-C452EB3E3904}"/>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8DB0DBB9-8F3F-3CB7-D571-0E973AC94BD8}"/>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D3A35E00-2FBE-9BE8-8D32-5C6D6EB545C9}"/>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8262A6-6BC3-3774-F136-2BEE77617015}"/>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B04138C1-9B88-0F11-E5AA-BEE2EB2C972B}"/>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42852ADD-6C35-1B5B-D031-A226698CFA38}"/>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3AD58AE-9C2D-B9B5-7C7F-57BCA351E8DC}"/>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DB51B97D-8506-BA0C-F917-FB18BDE032DD}"/>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CD31D4BD-0BE5-F9DD-8936-21257C454653}"/>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B0670C2C-F47D-4C93-733F-844E3DCB31B6}"/>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63339488-1FC5-D7C5-25EB-0D894680F00F}"/>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AEB933D8-24C3-6683-D064-608DBBAAF549}"/>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215D036E-F2F3-5D4D-655E-5131FD1B6223}"/>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88808A9C-A3C1-A9B5-9BC2-D58F0B5F312A}"/>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3BD9E265-8734-FFED-876A-FDF360F8E78A}"/>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5E0D3739-E7C8-18C3-11D8-9341270F4BB1}"/>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09513A85-CFBB-68CD-381B-37C0ABBFDEDF}"/>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D5643E1F-CC34-EE13-194C-BE9888798E3D}"/>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A0EA6EA6-3BB6-F7EF-0FB4-E7079DB63C31}"/>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EFA2A7D-A8D0-0C54-AF56-51269371D193}"/>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E8523C9A-AF98-9AA5-AF1B-59A9FAB8BBE8}"/>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17AAA052-D1B3-38C2-5441-270212FA708B}"/>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3428A090-619C-0A27-2A8E-12709F587002}"/>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1A16CBB5-7CD8-E9F6-05C7-448DAE20BA85}"/>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E977EBA8-4475-66B3-3935-A6ADCC992A9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A87B8409-1002-DCF9-786F-44C38F24D015}"/>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8177186C-5FC7-65EA-C3C9-6D17059697E3}"/>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B4F97D82-366D-3C87-E5CA-28C26F22536B}"/>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59761BFD-FA00-481A-F13E-C203FD4545F6}"/>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7E5219FD-23EA-D0E8-0522-7E54FE47A385}"/>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0521C530-B8A5-8DB6-82AE-64C4AC7C924C}"/>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63B4713C-46D5-AA7C-6314-416C19432920}"/>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72F4077A-EF6F-AB1C-DB52-9B20E276FF38}"/>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BCDFFC3D-5F62-8194-9A02-A6F1A111AC47}"/>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134D6312-95BE-4D5F-DCA8-757E756D7E17}"/>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A777A49B-70DA-D681-A46B-FD1E6FEF95B0}"/>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6135F90D-3C59-0EA0-D9A3-B469CFF6630A}"/>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B72EDC16-EFEE-6FE4-E2A1-2B8C7074B61A}"/>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EAE504B-A34D-EDDE-6F06-3AE2413C2922}"/>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C54A7284-8667-93DE-89DD-79923FAE42C5}"/>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4A266AA9-1238-591E-11E1-B0C09706F969}"/>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A75654A9-80EE-14E3-20AD-C41DBD39A508}"/>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285E45B7-1AC8-3DD4-6E1B-FD0E95185556}"/>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5CD56592-F284-5733-8DC7-AA07664333C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C51690C6-2238-89E4-734A-BB68D58E5F51}"/>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142B82D-BC3F-7029-6098-C0AE56940848}"/>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EE459C3D-E61E-3E1B-33F7-7530A594D1B6}"/>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9448BAE4-DB98-7302-D029-F03F5CDD83DC}"/>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384BBFF9-40F9-45D3-EAF4-15A83AA563FE}"/>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E3CA0605-7249-CD06-6963-9688FB8B44EE}"/>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659D8910-8DD4-5213-14C7-954DF4788024}"/>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1D64E3DF-0218-D848-346B-394A5E094C7D}"/>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300D2EFB-8E2E-A151-C9D1-2CA59544E3A9}"/>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237DA880-4999-DD5B-7207-C93CD18556CB}"/>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181A63DC-5882-7431-26CA-49FD3A8221B3}"/>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F857B695-E6CD-5F0D-43F8-9662AB8A3297}"/>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760714B7-078B-7103-65A8-12B18246D696}"/>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1240A64C-9C9D-FEEA-376F-02C071D217D4}"/>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E63A7183-EF7B-8605-E3B6-29B12509815B}"/>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75FAEABC-821C-D467-F355-6B97D1C9932E}"/>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46ACD512-DA27-7681-1CB7-DD960CF8B2C5}"/>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01D368F4-6520-2A30-AFAA-95CAF0A62DDF}"/>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4B6D56AE-4815-579D-6AAC-71104AEC2381}"/>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27FAA376-63F5-5916-E117-DD6FD2C7CAE3}"/>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926300A1-8FAA-1E47-6BD3-91BF28165265}"/>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7697D221-75F0-59C7-4A44-558B2AD6EFD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CAF69932-F8BD-BC27-E648-5C19E3C89898}"/>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759C6ED8-3206-A6F8-B9B8-B60FC81004C3}"/>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E8F17270-77B6-60DA-0897-CDAFADF28AEE}"/>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477F2E8D-75D5-6E34-E5DF-9A644AB7C203}"/>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8E4F7D17-1CEB-8D9C-899D-F5E50A64B46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03AF0A29-47FD-619D-1D99-7683B90AE3DE}"/>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40C9BDF1-B3BE-279D-5DA4-D8755D181366}"/>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81FC65B1-9069-E1C0-A966-FD989416454C}"/>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E95C44C8-2ABE-D03C-445E-7A4031D8E246}"/>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6ACDE95E-4995-2A30-C9D6-A8C872E4AD7E}"/>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FAC4FDA7-8810-CC9C-B0D9-C1B059016092}"/>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1EA85EC0-2640-AF6B-9525-C36F7EADF593}"/>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6A2A355-67FB-E28A-E545-385E9ED2F58D}"/>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7DD20481-8031-0C66-F8A7-37A3477AB18F}"/>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66A5385A-B8FB-0DB6-0227-D21CC8E5F0F4}"/>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608FDCC1-55A5-BC93-91FF-4D0917558286}"/>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1088A8D7-55C9-0429-6A1D-C1F0642CA9E8}"/>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6B4471FF-036A-4BCC-A409-55106F73CD61}"/>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81957430-A6DB-A6E2-49C1-758757E6F067}"/>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A4508B3D-5497-E337-8DC1-0DF1CA202D46}"/>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3D63090E-B3DA-2926-492C-AFD7BE7968AA}"/>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28A39E24-76DF-843B-5BA5-A99A303BF586}"/>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889E622-765A-63C1-2B0B-C83B1DEB998A}"/>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28277425-4091-5D3B-079D-39963FE0514E}"/>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A72C9945-C661-6542-E8E3-CBAA8ED24477}"/>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8CA7695C-26B0-2446-CE70-A60CE73E83F4}"/>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5FE0650E-78D4-608A-CA7A-0A4B991A2B45}"/>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446E3934-EE53-2064-EB76-4CD5D85CF3FB}"/>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82EB6551-C6A7-9472-6CA4-C441F933E9E2}"/>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A4FCE14E-4DC1-39D1-B5E8-E0675802AF38}"/>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1AF988C5-CF06-12D0-81F1-7567397E1478}"/>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DBB603C7-3999-E4CF-A630-06A2B0E6430A}"/>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43B35FF6-D0E5-1BDA-C30B-97776A2FC63C}"/>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D05DB7F0-88E4-0B94-5079-DBF020E303D0}"/>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B72FF210-EDF2-5764-0E7C-4DD5353C1C26}"/>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B4A9D63C-33E2-27F7-ABA5-55ECEB4E9094}"/>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1D3F720D-52C0-043D-3682-1268D367626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B4A97FE3-8A26-BDCB-FCF0-F14332BBA7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2A779B2F-0E79-E2EE-DB2D-96329A905394}"/>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BBEFC1DD-9884-1C3A-18F3-2AE3BB1C6CAD}"/>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B1030CBB-EDA0-5A29-C1C2-AE62F1EA6266}"/>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4FA61BDB-592D-603A-95FD-D77E8636C45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EC7EE9A9-41BA-1BC4-27DF-732BB4A30185}"/>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84BC8CDA-6370-5C6A-72AA-2960CF0B66D6}"/>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C3836CD3-DF34-9EB6-3B39-21323875D66D}"/>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5BC168EB-69D9-D615-867A-EB50E4BB70EA}"/>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3D0B3B4D-2C0D-3BCB-C636-64F77985E882}"/>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608EFC76-4582-1968-584A-FFACDBFD97EF}"/>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F02161B7-CA4F-3106-04FD-2EB9F29E43A0}"/>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B21358B6-D37B-B814-30FF-EF6051988ED4}"/>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E7ABDDDA-76CB-5F3C-D4F3-1B7BBBF45175}"/>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3217974E-6BC1-B3F7-EA80-07D6022877EB}"/>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EE3E2365-351C-C2F3-EBFE-81002AD19C76}"/>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420EE2E5-CCA7-5C68-355A-0B61730D1F54}"/>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6EB329F2-3C66-80EF-A292-F0E2D15B6CDB}"/>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D5FD38F2-BC16-9284-0804-65B81F45EF8A}"/>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BC57B7AD-8AC2-78C3-36A9-46C1D0F5A810}"/>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70FB1F96-0709-4F6D-CD04-94D4C17F8C6A}"/>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368A16D2-F346-0553-01C9-17EB5997DDBF}"/>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46FFB3F4-03CC-0DC2-AFD1-E6DEC5098C03}"/>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23B13B17-A165-C421-471E-AC9FB4A8B017}"/>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E5D4411D-659C-4E10-1645-C231B006ED95}"/>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6A96AB44-E079-2537-8FE4-C9FE10CC018B}"/>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AC3F955E-27AD-3689-BB53-DC4B7229DAE9}"/>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CF7023F1-A529-368C-BC37-F3ACCD6E9FA8}"/>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84F25234-12DC-25A9-4772-3EA6EAA529C0}"/>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73ADA1F9-2386-0B1C-A79E-0E17BCE2F48C}"/>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D7EC566D-CAAC-0941-965B-93BE4421F920}"/>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8628EEF4-66A4-7AD8-D059-34C05E5E368D}"/>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7DDA30CA-5091-4BCD-0EDD-3F1F27790498}"/>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6B4B77B3-823E-7C10-A599-D3FCF45AF01E}"/>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7534D436-B4C7-CF00-073C-7D4F3848EDE7}"/>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B1852551-B46A-ADCF-37A4-937DD1C17379}"/>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E630C71F-3555-135D-F972-65FD7424858A}"/>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7F9FB0FE-539D-5A4E-DC92-2A8A82287FEF}"/>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C4F79C3E-0B48-9F26-11EE-8C056102E06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53CEC97D-470C-A73F-2069-76C4ED7DE91F}"/>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A27BC22A-8DD6-F629-41A9-97F1E8E0C081}"/>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1F0196C3-336F-034B-59D3-EF56BD9E526F}"/>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4B27E33A-A8E4-8BBA-EA6E-C5FECAF9E62A}"/>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A9223843-EA41-6235-F521-718FB237ECD1}"/>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E2966579-20FB-9C4B-AC81-9A3E81DB4D6E}"/>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975E58CB-20A7-6B17-23ED-772B0E99BFD8}"/>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33F41C1D-3A99-881E-9CBB-3018DD0EF250}"/>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CC1188FF-CDD8-D6A3-EFAC-29D5E347E731}"/>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6E9DF2DD-2D16-2068-65EA-5457E4474A6D}"/>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3BF4AD91-4CEF-B873-1E8D-02B208270C6A}"/>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CD8D5118-9E33-D71C-27B6-08918F6C0C22}"/>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23CF4E12-CF13-A71A-052C-404D8CDF79C3}"/>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2C31871-5220-29D1-97EA-6F589334D8A2}"/>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58FC83C2-745E-7509-CDAC-A9D6BF8DC4EC}"/>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A5B602B1-45AD-9B6E-A1CB-6D716D769E1D}"/>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1C8593C2-3259-43E5-60D3-FCE14102C7F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B75AA6A5-5181-DCF5-F682-8A49B6C136E0}"/>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1E5CD026-EA9A-D5AA-6C12-01FCBE45C85C}"/>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4F0E1C98-7F58-AA07-E501-5EEF47AC878C}"/>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E4F5E605-49D9-B596-BF1F-AC86F9AB254A}"/>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A5563840-9B5F-D66F-526C-4795AFCE71B5}"/>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DEFE29B-00F1-0CFF-9854-1499CAC1E8C0}"/>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15CBCDA4-FAE6-4F47-8CEB-16BC867045E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0D56119A-80F1-78E7-0A9C-05D173A8C5B4}"/>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040DA93E-AFD3-5406-A23B-048F110F7958}"/>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D417712C-9068-B8D8-546F-6340EE820FF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3A1CE016-569C-8A25-C5D6-04C839E0D754}"/>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8A32BC8A-EE32-FD2C-E76B-2F053C7D3C18}"/>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D332380D-B02E-CFA1-6144-43CC6281D973}"/>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873D4006-CCC0-ADA1-8F50-DE7A131CDACF}"/>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66BBB4B6-02CF-78C5-6516-0F5971759021}"/>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8AD6C636-8126-4A1E-91E4-5F57357DFDF0}"/>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291991CD-552C-7D4E-9F73-8225BD9A31C0}"/>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BDFFED3F-1805-4B6A-F5E1-DEF36192BD41}"/>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B8D70C1E-70F1-1BA7-E308-4170447305D5}"/>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432D9BA9-438B-47EC-7DC9-ACF752B27F1C}"/>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8A8FDB25-CDB9-AF29-5852-460B5F96773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AA7FC9D-C862-781E-49C8-B2CF44512B0B}"/>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51D1328E-9437-70A5-C75F-F45BA288E2F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38D390E9-D9E2-4F26-E781-A34D41976F23}"/>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0BC7A1AA-A35C-E113-487A-146BE33A1FE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DC6476ED-EBB0-5536-1775-175AC16E4906}"/>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D8AB9E4E-E794-8166-82A6-BA4743D7E488}"/>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BE08FC6C-2395-1344-A7E4-1C1603D6DA77}"/>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64309711-FE5E-E660-D359-137A58404D0E}"/>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8A81D0DB-BA02-D766-826C-7A8D2D160B07}"/>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5C7D2833-84C0-5440-8C71-01DD71D704FD}"/>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8DEA30B6-3A2E-EADD-F763-501E2F687B3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8D7BFE34-4691-2175-9AEF-A0DE7DA77023}"/>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F9010A1D-748B-A8BF-9F32-2FC0F0C1B935}"/>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87E3B4A4-8195-CF54-28F0-849589B3D7B1}"/>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23ADB0B3-981D-3401-D644-C9C047B6A6D9}"/>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B3BC8142-8167-E374-209B-8B0CE4907796}"/>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22C2342-2A6E-985E-A215-0549B382104B}"/>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5BAA18B-E97A-BFA9-2C36-8C20618A5006}"/>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0ED35449-3B39-62B9-6871-C5665CD2C94C}"/>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2AD19647-7C81-B375-4007-AA580F5F2F29}"/>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9E30F602-A0BA-98CA-42A9-74ED382BA9D1}"/>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FCA5137A-FE86-F040-06FF-3F407C99A8F7}"/>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509E3A89-D435-F35C-60EB-8B26710530AF}"/>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40F54AD4-12D9-32BE-00A4-E46DBF7B8B8E}"/>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385F2D20-0F78-5C9D-7FD7-A7AD446F3891}"/>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5D7A6D1D-C683-3004-358A-2E84880D2F16}"/>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CEBB52A5-D885-9CA5-F8D1-90318110260C}"/>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E78A31B2-CD9F-E0ED-8E86-CCFA0D4BFCE9}"/>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168623EB-988D-849B-A3F0-65A052CBC816}"/>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81A1B69F-F1F2-91F3-F918-39E4D14C8F19}"/>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D8CD229E-E229-86F3-4D34-F2596F77C786}"/>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C0B2F416-1142-516A-A919-D9AE9B91E98B}"/>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91AA51D6-5C8C-8986-880C-8A72834A5451}"/>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07A1F044-BAD0-47A2-CDF8-FC07D2671440}"/>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C804D54B-0CBB-DB96-7449-5F2FC82E3A2D}"/>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66237655-2D0B-F566-9893-7D0CB8D99871}"/>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F4D03B81-43FB-9F5E-EF7B-288FD38C7E80}"/>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48491990-9776-ADA3-5A2F-A6775CEEFF6A}"/>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AFB85E07-B0F2-254E-2AFC-60874C1F25EE}"/>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73A367D5-7559-8672-C13E-BEA1102862FB}"/>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BB3F6D4D-339D-4BA1-BB4E-913E4425EE47}"/>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3F75C928-35D4-30BA-2503-E11B0CE34182}"/>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F870BA61-F2EE-A06C-0091-ACE745596D6F}"/>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65F90AE3-013F-6D34-000F-FC7917AB4CF1}"/>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C63547B1-5E9A-5F19-82E0-690CB2122CE4}"/>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C9F79728-C5C0-AEC4-768D-205999B14271}"/>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26B4526B-1D60-C98E-3A35-E1E589AAEC35}"/>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82B6D42E-7C7C-0433-159C-868B9B773556}"/>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B3C59DDD-4711-5D07-78B4-E3DAE75E7F0C}"/>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41AA892B-005B-CFC9-E400-597BBCA8204D}"/>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3DD3D0E1-1E04-3F6E-44AD-2EAA153D342A}"/>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2A57544F-4182-90C1-211E-B191E0B24A51}"/>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A855CED1-402A-FF92-DD25-CE1B94B88C8D}"/>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00D4ADBA-6701-7230-4C7A-62A2E46343D3}"/>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051F3D38-AB05-D4EF-B25D-7D66CA673AB2}"/>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7DCED1E8-330B-8088-E87C-26D2781F79D5}"/>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261B4DD8-568F-8350-B7A4-0693104581C3}"/>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7AC7A697-7268-AED9-1F48-79075747B78D}"/>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066E4EFE-5786-0332-DBB4-A0CE358873C3}"/>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FD634E04-182B-2F20-FCB7-E37A3EAA982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6450EFA0-A6CC-5158-D625-DD3EE6C2C65C}"/>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F826C038-ACC6-9FC0-6228-61D79BE48BCF}"/>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AACEF2C3-480D-604D-B4F0-5C55B873FF1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0420B91-A9CF-243B-F277-A3616C3E6E0E}"/>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313012B9-B5F8-267D-E2EC-6FFC4FC222F5}"/>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EB7C94BD-A26B-0E0E-9131-0549710A7E79}"/>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662F8BE4-2569-56FF-2287-7BD14314BC54}"/>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DFB2EB37-624A-ABFA-39F3-A86D30B1955B}"/>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DF379C1F-56EF-3146-BDB4-DC2954C4662E}"/>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F6735771-F794-E313-3A08-85B38F74904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1ED53B7C-C6CA-D350-83AF-723A084F03D0}"/>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86A3CBD4-A773-2308-8AFF-9CA2A65A09BE}"/>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6878366-0548-81B3-92A6-D1533DDCEBB8}"/>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09ACAFBB-AC8C-BF00-48FA-CEDE5177378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F689BB0E-B481-B2AA-7F5D-A87ADBD55098}"/>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E97DE7DC-29EE-2E6C-F566-69A10EDBDD8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BCFCE16B-1E48-143F-DCD6-4335B5669478}"/>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AF046A41-E156-6DED-8FA3-7221B51DC746}"/>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097B2267-9AD0-288B-B6D1-7507C78894CF}"/>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B485702-EE8A-3379-81A9-E1C9301DB62A}"/>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CC59ABEE-52AA-2245-33BD-5ACBBAE6F5F7}"/>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B4BD5296-E726-95C5-F860-8315C665CEE6}"/>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635D9692-6029-5C70-5925-896B92E1670C}"/>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EAB34FDD-C646-1085-975D-107E2956A87F}"/>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24C4CC92-9EA7-C5B2-C73F-A13CC4558DEB}"/>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B678448C-4F6C-C51D-8737-97E9F9D6251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7DBA4548-9C52-EAD2-EBD1-AA7ADF513C42}"/>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AA4203DE-1055-0912-3B2E-FF4C15053AAB}"/>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E43A46E0-C9A2-10FF-7855-173AD21D57C7}"/>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321DA294-D83F-40AD-97CE-5FD2F5D13B0F}"/>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E5A4B3A5-43A0-3DDB-C6FF-36933EB307CB}"/>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AC713BB0-6413-DF84-2D45-E21DF45A9EB2}"/>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82DD777D-B6CB-A7A2-DFAA-E975234035A4}"/>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4D8FB148-7DC5-B142-0B39-F2E2B24CF36F}"/>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7DB650B5-6041-1CAB-7197-8CD8D027C39A}"/>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A829EEB2-5035-2B06-D57A-13F50FD42941}"/>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7892B3D9-7C0E-5B79-4B25-FF84F1123532}"/>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E5B4A356-9ECB-C7E3-2D3D-99574D6ED9EA}"/>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89836683-EFA4-FF74-970E-7705468499C2}"/>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F592A803-3DB5-CE46-6949-283A0937EC30}"/>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3D6D48B9-0884-27B3-A6CF-C671CB08FD87}"/>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CAD35510-7E1D-096D-6EE5-2EE7F1A9D0E7}"/>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8900C888-B8B1-A1F0-F1A9-BA15750FACBD}"/>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E6A96513-DC5D-353C-62FE-7F816DB5390C}"/>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11282844-3DE6-7066-97E0-FB9541A76445}"/>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F2101100-4BE7-2378-720C-B97CB161339F}"/>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84457F04-5163-8BA8-1329-E53AA1124A7E}"/>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0924153D-4EEC-697E-01D4-30C393F8666D}"/>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5A38507C-889E-C932-F541-E3463418356E}"/>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A49AE257-8448-AF8C-4F13-6B4193365A3C}"/>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E3009C51-8625-90BF-1545-6C4A3A0002CB}"/>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0E62E9A7-7DA8-7915-A3E7-D3E6CC4B6D3A}"/>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752D1222-862A-6EE6-09DD-BFB669C4706B}"/>
              </a:ext>
            </a:extLst>
          </p:cNvPr>
          <p:cNvSpPr/>
          <p:nvPr/>
        </p:nvSpPr>
        <p:spPr>
          <a:xfrm>
            <a:off x="5803710" y="2884340"/>
            <a:ext cx="1094640" cy="193055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EC7832EB-3C3F-AC7A-4C22-07D8E5510EC7}"/>
              </a:ext>
            </a:extLst>
          </p:cNvPr>
          <p:cNvSpPr txBox="1">
            <a:spLocks noChangeArrowheads="1"/>
          </p:cNvSpPr>
          <p:nvPr/>
        </p:nvSpPr>
        <p:spPr bwMode="auto">
          <a:xfrm>
            <a:off x="3611803" y="189427"/>
            <a:ext cx="7294562" cy="1600438"/>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Arithmetic operations with two registers</a:t>
            </a:r>
          </a:p>
          <a:p>
            <a:endParaRPr lang="en-US" altLang="en-US" dirty="0">
              <a:latin typeface="Courier" pitchFamily="2" charset="0"/>
            </a:endParaRPr>
          </a:p>
          <a:p>
            <a:r>
              <a:rPr lang="en-US" altLang="en-US" dirty="0">
                <a:latin typeface="Courier" pitchFamily="2" charset="0"/>
              </a:rPr>
              <a:t>ADD          </a:t>
            </a:r>
            <a:r>
              <a:rPr lang="en-US" altLang="en-US" dirty="0">
                <a:solidFill>
                  <a:srgbClr val="FF0000"/>
                </a:solidFill>
                <a:latin typeface="Courier" pitchFamily="2" charset="0"/>
              </a:rPr>
              <a:t>ADD</a:t>
            </a:r>
            <a:r>
              <a:rPr lang="en-US" altLang="en-US" dirty="0">
                <a:latin typeface="Courier" pitchFamily="2" charset="0"/>
              </a:rPr>
              <a:t> two registers</a:t>
            </a:r>
          </a:p>
          <a:p>
            <a:r>
              <a:rPr lang="en-US" altLang="en-US" dirty="0">
                <a:latin typeface="Courier" pitchFamily="2" charset="0"/>
              </a:rPr>
              <a:t>ADDI         </a:t>
            </a:r>
            <a:r>
              <a:rPr lang="en-US" altLang="en-US" dirty="0">
                <a:solidFill>
                  <a:srgbClr val="FF0000"/>
                </a:solidFill>
                <a:latin typeface="Courier" pitchFamily="2" charset="0"/>
              </a:rPr>
              <a:t>ADD</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to a register</a:t>
            </a:r>
          </a:p>
          <a:p>
            <a:r>
              <a:rPr lang="en-US" altLang="en-US" dirty="0">
                <a:latin typeface="Courier" pitchFamily="2" charset="0"/>
              </a:rPr>
              <a:t>SUB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two registers</a:t>
            </a:r>
          </a:p>
          <a:p>
            <a:r>
              <a:rPr lang="en-US" altLang="en-US" dirty="0">
                <a:latin typeface="Courier" pitchFamily="2" charset="0"/>
              </a:rPr>
              <a:t>SUBI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from a register</a:t>
            </a:r>
          </a:p>
          <a:p>
            <a:r>
              <a:rPr lang="en-US" altLang="en-US" dirty="0">
                <a:latin typeface="Courier" pitchFamily="2" charset="0"/>
              </a:rPr>
              <a:t>CMP          </a:t>
            </a:r>
            <a:r>
              <a:rPr lang="en-US" altLang="en-US" dirty="0" err="1">
                <a:solidFill>
                  <a:srgbClr val="FF0000"/>
                </a:solidFill>
                <a:latin typeface="Courier" pitchFamily="2" charset="0"/>
              </a:rPr>
              <a:t>C</a:t>
            </a:r>
            <a:r>
              <a:rPr lang="en-US" altLang="en-US" dirty="0" err="1">
                <a:latin typeface="Courier" pitchFamily="2" charset="0"/>
              </a:rPr>
              <a:t>o</a:t>
            </a:r>
            <a:r>
              <a:rPr lang="en-US" altLang="en-US" dirty="0" err="1">
                <a:solidFill>
                  <a:srgbClr val="FF0000"/>
                </a:solidFill>
                <a:latin typeface="Courier" pitchFamily="2" charset="0"/>
              </a:rPr>
              <a:t>MP</a:t>
            </a:r>
            <a:r>
              <a:rPr lang="en-US" altLang="en-US" dirty="0" err="1">
                <a:latin typeface="Courier" pitchFamily="2" charset="0"/>
              </a:rPr>
              <a:t>are</a:t>
            </a:r>
            <a:r>
              <a:rPr lang="en-US" altLang="en-US" dirty="0">
                <a:latin typeface="Courier" pitchFamily="2" charset="0"/>
              </a:rPr>
              <a:t> the values in two registers</a:t>
            </a:r>
          </a:p>
        </p:txBody>
      </p:sp>
      <p:sp>
        <p:nvSpPr>
          <p:cNvPr id="5" name="Rounded Rectangle 4">
            <a:extLst>
              <a:ext uri="{FF2B5EF4-FFF2-40B4-BE49-F238E27FC236}">
                <a16:creationId xmlns:a16="http://schemas.microsoft.com/office/drawing/2014/main" id="{2509DA6E-0ACB-28FF-EBB9-C0B4E8B3BA6A}"/>
              </a:ext>
            </a:extLst>
          </p:cNvPr>
          <p:cNvSpPr/>
          <p:nvPr/>
        </p:nvSpPr>
        <p:spPr>
          <a:xfrm>
            <a:off x="3354502" y="3019280"/>
            <a:ext cx="941502" cy="254769"/>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 name="Rounded Rectangle 6">
            <a:extLst>
              <a:ext uri="{FF2B5EF4-FFF2-40B4-BE49-F238E27FC236}">
                <a16:creationId xmlns:a16="http://schemas.microsoft.com/office/drawing/2014/main" id="{B4727749-7BFF-2010-362F-1FFB7FEAE93D}"/>
              </a:ext>
            </a:extLst>
          </p:cNvPr>
          <p:cNvSpPr/>
          <p:nvPr/>
        </p:nvSpPr>
        <p:spPr>
          <a:xfrm>
            <a:off x="3361937" y="3887955"/>
            <a:ext cx="941502" cy="254769"/>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ounded Rectangle 7">
            <a:extLst>
              <a:ext uri="{FF2B5EF4-FFF2-40B4-BE49-F238E27FC236}">
                <a16:creationId xmlns:a16="http://schemas.microsoft.com/office/drawing/2014/main" id="{3A0AFC13-26CA-A27C-0963-F6C103782B68}"/>
              </a:ext>
            </a:extLst>
          </p:cNvPr>
          <p:cNvSpPr/>
          <p:nvPr/>
        </p:nvSpPr>
        <p:spPr>
          <a:xfrm>
            <a:off x="7135026" y="2584951"/>
            <a:ext cx="1059999" cy="855761"/>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316106714"/>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C9033-6847-91BE-90C1-D282B4463A40}"/>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30549C2E-FB80-0259-570F-10C7E3C09555}"/>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481C2887-6089-3017-B966-DB7EAD4FA7EE}"/>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076E6D66-5C64-228F-7A55-9F8BA8EE864A}"/>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381A9953-43A0-E817-4475-DBB214850451}"/>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E4919594-B968-B0E9-A2C2-4D8FEE6E0FC2}"/>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E08A85E9-8D7C-5E12-14CB-EEC146336094}"/>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E457BBFD-EF17-8E7A-BB35-1D377D9E3E67}"/>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322E1FDA-18B4-5F2A-7C3A-21679ED7C9D7}"/>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CA21B0-E901-8467-BC8C-39757679B889}"/>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703244A1-8253-81CC-1C3B-3D91C8559177}"/>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0233D216-4842-FAF5-E4AD-8EA858EAE3BA}"/>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C633B046-676F-DD5C-5ABE-D35C78ECE0D6}"/>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03F0C1E1-ECBD-EC53-CCAE-0088443DAA5A}"/>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A3952EE2-C084-8DC3-B3B8-A795481D46D0}"/>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39C1D668-67B3-5AFB-FCDD-850D43A482B6}"/>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A671725F-4616-6ADD-ED29-F7C8478EE5C4}"/>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8657F279-CBBB-8AD8-3C35-F11EB2DE5C05}"/>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44AFB93D-BB1C-01C6-CC1E-1C230F740CD8}"/>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CC07A67B-35A5-F15E-E6E6-E704236FBE3A}"/>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CC0C2A4B-7A82-8816-C77E-8FB17443290D}"/>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18151A5C-06B3-3DE5-64B5-3AB2E708EC78}"/>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6F878FDD-2D85-5DD7-671C-9F9F09ACC7B7}"/>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B051B3E6-4062-D43A-455E-58F85520C328}"/>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7BF6EADF-6BBF-D3F2-067C-61794E8EB709}"/>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CE581B25-BF2F-A3D6-532E-5FDD61353E7F}"/>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2A48ECCF-3BC7-E192-325E-9E9F9D6FE0CE}"/>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A1F791BC-FF8A-3440-81D9-7FE4E83EC549}"/>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4F1BEE0D-5A62-B43E-EAF1-908C3D044DD0}"/>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9CFACB10-008E-50A8-66EF-15B698B77010}"/>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05C4B77E-6216-7FBE-3F49-18D8392A1578}"/>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27F4DF0A-E399-7148-14AD-6AD77CD61040}"/>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B7B1971D-0A34-BEAE-39C1-1883D03EB03A}"/>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86C49684-B52E-32D1-DEEF-31C20A2BDB8C}"/>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293A3F7F-AB0E-AE3E-D09E-8114CBAD0529}"/>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358BF2F1-C843-082F-518C-35466D42495B}"/>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56A8608D-B4EE-EF47-008C-014BC9C1F08B}"/>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FE463BDF-C5F3-9F79-8736-3D3229B84E04}"/>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DCE388EF-1AD6-253A-337B-14EA9F2A0B68}"/>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D5E4CC70-EDD6-C642-8269-0E909A9CE663}"/>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3CEC3F45-D97E-B10A-0BDC-97DF5BBF666B}"/>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ED35754D-6955-398A-1F7D-82AAE77E543D}"/>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2317DA8E-5459-2424-7D9F-F92351458073}"/>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39A00B29-720D-D688-A733-4FC745A450E7}"/>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3FEBAAD4-CEC6-9FA7-3B94-63D66C31BCC4}"/>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07E74F51-93EB-FBFA-E0E3-F0D80BD8977C}"/>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E291C93F-5939-0099-683A-815F9E3218AF}"/>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5D0B460C-D305-98F6-219E-43B53253873E}"/>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27FB6F3A-91B4-B9F6-99D5-982FD733ACB8}"/>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B3AE35D7-F068-E39B-606E-4F546F246042}"/>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D54DDF88-AC05-48C5-0F69-E030402390B1}"/>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9CA3D503-9E0B-A11A-B957-4BDF563A34D8}"/>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1C81449B-1D8C-C0EA-AAFF-860A35E42620}"/>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428F2427-54B5-29AD-77E9-E7C4B77DFC3E}"/>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8B54D573-7302-839F-CEB2-01A937CF0CD5}"/>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AB30DA88-3456-62A3-5DCE-C6BA6E483CC1}"/>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F3028B4B-9528-94EF-8B31-7D384BB22D35}"/>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0AB03564-C063-F3EC-E91B-04608CF52DBE}"/>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42EB1673-68E9-F1B8-69A8-243C0B5BAA32}"/>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AD61C6EC-599B-2C92-DF72-18851A6A9DB3}"/>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18FCCAE-8EF4-6CB7-DAAD-E029B30F6902}"/>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2216ED37-BF10-B40E-58F4-C23DB1160D41}"/>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84F62C51-4C77-B757-D7DF-DBA2FD8EE30A}"/>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17CC5CE6-C375-D27A-9490-FD2522051F87}"/>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593D231B-680A-EEC7-0DE5-A55274248CAC}"/>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F68B74FA-E42C-657C-2797-4626BD141DD8}"/>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699DF659-1A5E-634A-9800-35BB46932B19}"/>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B1EBBE30-B510-7160-0D6D-B38FCB539422}"/>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29796F53-DC15-E30E-7F9C-42C8649F5959}"/>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2C588379-C7ED-DAAA-9382-969F9AE8C29E}"/>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6E558107-3D97-72DF-30F0-38835F8B3ADA}"/>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07D1011F-45BE-A845-9052-1155B97E813C}"/>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64CABB8A-8FA2-2AF4-AF87-F404488CBC15}"/>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3BA8B755-9C12-8788-FF9D-140826988F03}"/>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D7704D4F-2346-9CF7-7D85-A681F3779322}"/>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B7DFB647-86ED-BB5C-4FCD-727262623E2D}"/>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19EF8FAC-B546-F347-11BE-9E51EB3068BD}"/>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D8320197-E360-CBAC-B81A-96E3AD96A387}"/>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4114EA41-878B-9984-B647-F55FD75350AB}"/>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5353BDBF-D8E8-F914-17B1-EE0D5A459C1E}"/>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09C727B5-A3AA-EED3-F92A-B3AC35FC885C}"/>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D6CECC7E-50B5-AAFC-E766-4C8FE6BC44DB}"/>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340D2E0A-2AF6-3E95-3D9E-EB8D28023079}"/>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01F9DACE-307B-E2BB-2738-F5FD745A9E11}"/>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3BA62236-5771-67F3-2280-9F6FB01E216A}"/>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698CD7E0-E3A9-3220-9D3D-7150B9610FF1}"/>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E70F164-BA7F-EB36-5707-60767366AAAA}"/>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FD657AAF-4DB3-0FA1-683E-04F6D007A61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80C28927-63A6-6141-F9BE-4F6811A750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D2043466-62AB-F8EC-F23B-EAC031EEAD1A}"/>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BF6A5928-B07E-894B-AEDB-BD3AEB0CB9E0}"/>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510BF68B-A227-E39E-CDC3-F5CA493FD0A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2871FD93-41E0-2137-3D60-34A3390BF003}"/>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9C173F98-C237-E532-3731-D7D457DC2FE9}"/>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C9C461A6-BABA-ACAE-9BBA-E2432C91BFA7}"/>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5C3D6940-4ABE-3B98-7710-B2C8700BB7BA}"/>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E0DFB33B-DBD9-3685-E8D2-7A1CB5BC425C}"/>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E8855B53-4E9C-55CF-F437-81D003CC9281}"/>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40A4BDDD-C06B-EF59-1EC9-EF6DFA7AB85C}"/>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D20F1268-39C5-E359-9FC5-62F00A2E59EC}"/>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6B74D803-2C38-9B61-B718-F599116973D7}"/>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B37EE54A-AF55-0BA6-60D6-19FBACA60A5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512EA401-92C3-5BAB-8A1B-239F2A3A8CD2}"/>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2EDF2E44-F6B5-7D59-87F9-47E824D6E6B5}"/>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49F2D45F-F5BC-3280-EB49-A31C4F3E4269}"/>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43B1AA71-5BBD-E88E-0AA6-32DB54BC4BC7}"/>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3AE35E42-7677-AD47-92D4-5AEAC0472C9E}"/>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EC0D2D82-8B76-480E-0DD7-6795E9AD89AD}"/>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5E4282BB-89CD-A825-6EA3-E49E6936681F}"/>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0C8AC2E5-A0CD-8530-7235-8D997C02461A}"/>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13709F32-3B1C-39DE-4E59-9F2E270C18E3}"/>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1475A37-FC07-520C-63F3-712BAFB3880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7D514C2D-D6F1-3BFB-946B-6CB2366108C9}"/>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4567A70C-7386-02F5-BED7-4565DD6F0B5E}"/>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FC9E89D2-BF7B-55BC-CCF3-B44CA3B709E0}"/>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66C24D45-239A-CF0F-19CE-CA5E324538E5}"/>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9AB0C0E5-3E1D-3C3A-DC08-F24045B68D63}"/>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52460515-6CE0-06B8-859F-F3136B803A8D}"/>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E2D17261-6485-F014-C781-A786292863F1}"/>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E4B4F773-87C2-7160-0D97-EF96A81C0A9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584BD802-C014-4C07-46CC-954DBD4537BB}"/>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D04FA433-1D8F-BF81-A6AE-B1D3A4138D9E}"/>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E1E6C540-C596-DF47-E77E-BA000236C5D6}"/>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A5D2B89A-E731-768C-5A1A-D280A1079C67}"/>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E1E9E81E-4856-5310-E8DF-DDFC20985F0D}"/>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6D0B67F4-5492-2117-1FFF-957D8C5DF7B3}"/>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22B8BDEB-B44E-DCFF-D802-DC2842849DEB}"/>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DB37D5D6-0983-455F-6027-A83BCB60DEAC}"/>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31D2E219-DC1D-3680-0D85-2D0360A7F788}"/>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F0AFE4DA-070F-2CEC-C847-1F182EFC8A9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37451A07-D15E-14D7-1534-F95BB1DA0E22}"/>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11B164B9-4F72-30B3-9047-654FE7B11171}"/>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CB6AF67B-5581-0E2A-2F84-7B2158515CF0}"/>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EFCB85CC-E2E4-E377-AA8B-CE129194771F}"/>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5EFD990C-0F00-F346-2585-9CE33871DAEE}"/>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CAF3C97E-6E42-AA1B-EA48-C591F3EB9AB3}"/>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A7011A8D-4C6A-3E70-41EB-B4C9AE2D8F27}"/>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C871A9E2-FBFF-6EA2-8481-ED686D6B1804}"/>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59653BE0-93F0-01BA-36A1-03E3E8EF310C}"/>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8FB8BA8E-7DBF-BD5E-A690-1F6793626B8F}"/>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57D66E9F-0061-118F-452F-A199564C54AC}"/>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E853BC6D-DFE3-CF82-AB1E-D0200BBB82DB}"/>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433115F2-DAFE-22D9-66F4-B1F6221D766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B2B76FDD-5648-6BAA-6CF8-CDA4CAB820EE}"/>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046D0323-27B6-203C-7923-0243DE395922}"/>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F4129011-3E91-FDFF-D2F7-FEBA412C1D16}"/>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626A4657-502E-0FFD-F71B-7AADFFCD49A6}"/>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F72BA37A-EE25-6481-BB9D-4C77C37247B9}"/>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5C761E62-2D9C-3496-AACF-F3A3F3BD1833}"/>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5C1F3C43-6AA1-B585-AC88-E5767602BED9}"/>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AEA9FEAE-336C-56C2-49FC-0243D6DB4592}"/>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CD56D4EB-64C9-FBAA-05CF-0BFE78D4E87A}"/>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5D9B51B6-00B9-7949-7660-67BFF4A81E69}"/>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DDFD5F39-7AC1-8CAF-3B72-2C069C1BD871}"/>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066ABDD1-19C9-F418-A5C7-81C2C9D55543}"/>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791B60B4-C64B-8193-00C3-78D2444C121C}"/>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E4EFA58F-0E73-22CB-92B6-BACC34242747}"/>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A90E8CF6-D156-2E0F-0F87-6AF8C3DC38E5}"/>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CAE4C2EA-0CD9-B127-D38E-2DC1F020FAE6}"/>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B2057FE3-2705-24AC-AD0A-769C6D7129D6}"/>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C465A105-F17F-E611-E2AB-1FC1A297F9BB}"/>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2132E678-E0B1-A2E1-41A0-37BE8B6911AC}"/>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36C956EC-A693-0C99-30AE-4949A112BAA3}"/>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2C2E2263-6EB7-172A-834B-FFA371FB1938}"/>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3731BB6-B767-3EB0-5433-C3A3BD403E80}"/>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EF4B87BF-BB20-ACC4-9FE3-F0F18F3DBFB4}"/>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4D59CA3A-5E47-F875-D668-DC1B235A86E0}"/>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BF93BAA4-4B6B-CF33-BFA9-6CBC84B9149D}"/>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7601EE88-8201-8BFF-20B5-DBA3C2606025}"/>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D1F7CB4B-6702-BE75-480B-57C16DACB491}"/>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D900A2D8-716A-09EA-78D6-BE869F429F2F}"/>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DFCB4E94-E56C-9C6F-8E64-D6AC180DF255}"/>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60BDC576-DB6B-DF33-0099-242FEDEEF0E2}"/>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9D54F7E4-5084-93CD-52FF-6B52656A81C4}"/>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A69609B6-2380-63F1-AA05-53F34C41952C}"/>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2B0DEDC8-D68C-6148-E152-ABD6D4CA4232}"/>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74BFE1BC-9CF1-85D7-8FFE-8A2193CC5A38}"/>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C29D9C36-6463-D334-91D1-3256B3AA7A2B}"/>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F62E79B1-4A9E-9B1C-C652-E9BF732D4E8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05D8983-B546-E336-2DA4-12069949BFDB}"/>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05B26183-BEF2-8AAF-AF6C-B8063DCE124C}"/>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57139FAF-5A54-9C32-0093-4F9F58C8AC18}"/>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453129EA-6BA1-19A4-838D-6AE24039AF4D}"/>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98E1FDBB-B3AB-C05F-F5A1-4737566CDA55}"/>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01D67A60-9BF0-9887-8050-8DC5624EE0EA}"/>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038ADF08-2900-CB8F-F51E-586BC1AD76CC}"/>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07C38A55-7BE3-7AB1-0B4E-BD0942A74194}"/>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B00B03E5-993A-CA0C-BF15-8097032FFF31}"/>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53E63E32-0CE0-8E06-9879-FC3DD3C88ACD}"/>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AB113CB7-1F8B-9EBA-DB44-19E70952DF9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3D430D90-9A1B-8DF2-D2DD-223E5C68E80F}"/>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AF94B9A3-4397-61AA-CA2A-17E4C0E55694}"/>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24F298FE-AB57-E747-9834-4F99305FEEA6}"/>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C0E03F41-E19B-286C-FC60-B80743BE8F1B}"/>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C4A4E01D-E627-E002-DBAE-ED3207D44A55}"/>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EED20FC5-A5CF-56B5-D6DA-10C945896AD2}"/>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68B423F7-3C8D-9264-BD9A-AE1401EB9511}"/>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8ACCC2FE-FA0E-4218-A41D-E4362CD130BF}"/>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57B75C00-56D5-5B5A-6546-2B00F9154D13}"/>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A0882F03-2920-3527-E120-E2A6851798E1}"/>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8C00BD97-98D3-D5CD-3666-FA064AE3F608}"/>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864ED665-C69B-B5FC-4C77-524AA4969092}"/>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79275F68-6779-A47D-6868-2D652CD96A41}"/>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80CFA9FA-0571-E565-1FE7-DB82C86986F8}"/>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DD1924EB-33E2-6883-0103-C68D748C84F2}"/>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13CAD01-C0B9-5818-E6D3-6155945954D7}"/>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5E0A0CC-CC94-AF82-0689-6A733A1A503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D8078C24-02ED-8A14-4152-D3496F940522}"/>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F51B3AB7-C96F-304F-F08D-8FA687C47FF1}"/>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2D61642D-7848-18A0-171B-9358890F79EB}"/>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6C6A37D4-700D-5413-5AF6-BC9D8902D568}"/>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1312917-A8AA-5C86-269B-F86FEB779DEF}"/>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3B723C04-DFF5-0102-CE46-F95230951479}"/>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1D2AAC71-5965-5798-A74F-54BD5080B256}"/>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38630466-DEED-E804-F74D-BACEEBEE8033}"/>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5FEDFCEF-6511-38A8-81C8-0DC22C11691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E45728ED-9F0D-1EE1-3AD2-D1E19763DF34}"/>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F3067FF8-3C41-D1B3-5E13-7A6F86ADB7FA}"/>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22E42109-E205-8F11-977D-BFA08C70136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4B21DC63-622A-75A9-C0AE-B33004B18F3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354AFF77-D92B-CEF7-128F-6B5DCB11F531}"/>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5E134854-3BFA-F3CC-6425-E20A9BDEF010}"/>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D88CF154-667A-51B1-9B53-3B863C0FD7E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728DC754-402E-DDB0-7727-2861BD112D7A}"/>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20142CB4-D559-0103-F76C-AB0979701C5D}"/>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E88E273D-6879-4AF4-5B5F-C92C48FDFF15}"/>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770AA2DD-A96A-C7E0-2FD9-8058594ECEFE}"/>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6D1747F0-678B-2633-6230-AA31129EA57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1C5F1FE2-7B4C-EF5D-07B7-AD2D0644D53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26D6B9F9-7F74-911F-A04C-11E81CA82E13}"/>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E74C1D9-7374-4B10-5F54-087379E83DFE}"/>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1BBA43D7-9C2D-E4CB-5F67-9DB2A5E21487}"/>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55B7EBB4-EA6C-E484-224C-F4DDF88E2654}"/>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BA059301-17B8-CEE8-FEC6-61A86DD8648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149C6C04-25C9-3804-0329-94E3AA6857C5}"/>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DA3FF70F-795D-4923-16FE-1C501EB13265}"/>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154D1FE1-AB3B-B508-DB5F-48DA6AA4C1CD}"/>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85CD46FE-805F-B9E4-DF9C-7D3356B329A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DE0663A1-7035-EDD4-2ECF-762087776217}"/>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B4BF90E0-CDC1-84B2-E7AE-90729438B68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AB1D5649-C0CC-2836-C529-1D7DB168B15A}"/>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7408B294-E800-12DA-790B-EB492C7562EA}"/>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796AF9DF-AD14-E7A2-D145-E7D3EF21ED74}"/>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77D95B20-C1A8-B67A-84FB-609CF166819E}"/>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50579F69-317C-1C55-1C1E-F7630328B259}"/>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F8D867F1-6086-D12E-F963-001EF1BADE47}"/>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09610949-A7B0-F1D4-5B78-17579E686DD0}"/>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B56C05D0-2872-066A-8D12-68E1CEBD4636}"/>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E6B48DA0-57BA-EAC5-C774-BD16C47C4F40}"/>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39D4FF4D-2121-25E5-4086-BDB326B1CE25}"/>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714B36B1-C8BD-90BA-1462-D3BD3F7C534A}"/>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CC4D79C2-FAAE-2C41-8593-4C1787ED5017}"/>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4AB8CEA1-852F-2A2A-35BA-30F6BE95FA21}"/>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D49DB93F-0660-099A-EA67-9CEF35E23B47}"/>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F1F415E4-24E8-8244-09AD-2E3C392A087E}"/>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4E83CA90-82C4-2576-CE82-18CB389F9B57}"/>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31D84E7C-A05B-A509-08E2-606E61B57599}"/>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87E7AFCD-6BF9-ABBB-05EA-E38EACF84F36}"/>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731B5E4F-197F-7D2B-EF34-9D9C05F92C95}"/>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9F628311-31E4-30B5-5D55-6A09456E9CAB}"/>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67A53ABD-D039-279A-2C18-7D53F79DEA4F}"/>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F22C5F3B-9745-1C79-155B-D75F980311C3}"/>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4257688F-4EF9-3A4B-E539-5E8431D28E98}"/>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0619A03D-B81C-D0F3-876B-599A18F35253}"/>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AA3BDE62-C19C-F57D-BEFF-EF021CA85BCD}"/>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A4A08081-7F53-2A74-476F-880A0DCF5F9E}"/>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8B30EA74-690E-7BCE-FCF1-666D2A4DC42A}"/>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372FAD20-FA0F-19BB-5736-79D0963A3D6A}"/>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3427356B-E523-3675-A90D-D60A524E404A}"/>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03778C37-A2CC-66B4-BDC3-C296895B1602}"/>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B4311D50-96A9-C3B1-6C61-52068E255CE1}"/>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B7EC07E0-0EE5-1316-3CF0-77CD45DFB2B4}"/>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E2A453BB-B35C-A31F-A5F4-B4AF9E771CF5}"/>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357B1BB5-B871-F0FC-623F-EAE75A53C9C4}"/>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EB8172DF-0D73-C27F-59CC-7074BEBDDB42}"/>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E42C4ED5-D1D7-29D1-DA51-CBA177ACA5C2}"/>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216FB843-DE47-E6EE-12ED-8BCAD565B7FB}"/>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8E782CBF-146B-C133-DA41-F3C98E13C421}"/>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46134F8B-3E1D-FF17-CE88-74E2C4FF780E}"/>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D37F46CA-4137-A9B7-FB34-FC8383E51C5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DDCF3325-95F5-AEC0-F47A-A196D2E5BAA0}"/>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FDFE8F10-4411-E8AE-DE9F-53F0C18A5A6E}"/>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838C223F-70E3-B7E7-C7F1-188482CAF668}"/>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2003AA07-746F-A3AD-8946-5878A6B173BA}"/>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B974F0F9-6E79-6C88-AD82-FD9D4E522BED}"/>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22EFF1E9-E095-36BE-46D9-82357318F38E}"/>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7F4A7AB9-3E9A-245F-E113-C57DCC001D15}"/>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5860E09A-C9DB-48D9-3343-4B58A19873F6}"/>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799E775B-70BC-A345-7444-E8312BA5DB62}"/>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A03565E2-1325-46FF-A8A5-7D29A44FBE05}"/>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4C8CCA64-8A62-B856-71FE-35FF2BB8F563}"/>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9A19D4E6-C701-6B51-C54A-910BE402236E}"/>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11A06CED-C151-C336-1519-9E7F77290F13}"/>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D33993DD-EB01-D213-555E-97E3ABD8DAD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D9EDCA7D-2C1D-6110-3248-A13D16583AE1}"/>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1F0E52DB-1B29-DE35-6176-E4D2B92237A3}"/>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6A3BEF58-F58D-2F8F-8668-DCBC7A88C48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B71B0413-63AF-A2F7-668A-87DA98C437E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2603452E-90F6-708D-7BB2-288BCB57900C}"/>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AF1E5E99-58A4-BA60-EF54-5D4D5684E1C7}"/>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5265C217-A55B-CC85-B8C9-D77B6788EB24}"/>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64C78ED2-F5D2-C1BB-BE1A-AEEBEF4238BD}"/>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AB644C66-33BC-7004-FF59-3385E5E54436}"/>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CB1AFC36-CABF-7B9E-64DE-4801E3F7BF1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14246156-D6F5-C1CB-BCB5-5E6E00DAE5DA}"/>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AD5D5C87-7BF4-59AA-B3BF-728B6F24FB11}"/>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3DD33F4-4CF5-096C-5CC2-E3D1664BA775}"/>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6410DCA9-8166-55E3-7B1F-0E1B8DA4568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B4C54F76-2D79-A9EE-30EC-FA6218572C9F}"/>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B8F8989A-8508-50F4-AD97-8C1DD1CDDEB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D32B95BE-11AA-1F54-E378-E7B70049BB37}"/>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0111C1EF-10BB-3ACC-B9E1-AB7166F7428D}"/>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2A48A543-EC96-2858-46C1-AD2ADE14C551}"/>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EFB2CCC9-4043-66A2-5D4D-B1894C9A8B63}"/>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8622D3F0-7598-3596-50F5-2A544F0260FC}"/>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C5D848B3-C4B8-8F32-5A86-8CC90B5EA6B3}"/>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A8B1503D-CC5F-56B6-319C-85E28DE77809}"/>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C953C344-9E56-FE00-158A-48E416E18289}"/>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4C288490-7E88-BAC6-2A8D-66AAC900508A}"/>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24A603AB-D4F8-2DB5-3A6A-3D16D345675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644C0300-56E0-1E44-0CCA-840A6869D5DA}"/>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724B7D16-E598-947A-18AF-6420527EB7C5}"/>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59C2E313-4F49-72C4-9956-77007BF81C42}"/>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CBD4E35F-6FC5-69D6-6EC3-6A3F5A59C7EA}"/>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F645E83C-A6C2-EB6F-91CA-2E97A72CBAC4}"/>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A49446D8-2201-8904-DD50-32AE853D6E65}"/>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9F385B56-49AC-FE96-6795-CBBDE2442C82}"/>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F8B35F65-5F33-92E8-9DF0-F1458F4F6E90}"/>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7F4C9AF1-7384-F13E-4F27-15BBCDF36216}"/>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ED9F4C2D-9FE7-2637-B3A5-1FE928AC2B0D}"/>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ED8B73F5-1D68-0172-FE9B-FA2A35D38700}"/>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826DA33C-A1FF-C2A8-9615-B104F3D3FDA7}"/>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5EE5432C-96DE-3BDF-B4A8-69D4694ACF59}"/>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22A8526F-BCF8-6CE7-46EF-361A96DE8745}"/>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2700D698-C775-8BCE-88EA-4D6A66CD9D31}"/>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6F307211-8B44-8CD3-15BC-5C09085A7837}"/>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806242D1-9317-C680-7E9D-CFC503DD1436}"/>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1E15BBC2-2A4F-DED6-F898-567092B684AD}"/>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33001E1C-DAD8-1A62-20F9-0D6EE31D896D}"/>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F75CD8A4-66A9-8CB9-1CC9-38A0E5A37EEA}"/>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DDFCB1EF-F414-81E3-EA37-06607A86739C}"/>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A8E5CC58-AC7C-417C-618A-207CDD3F76BE}"/>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C67B3817-9280-93B8-AB5A-EF592AB6EF84}"/>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84A41D02-4C45-0413-DA22-EC295EA07B3E}"/>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F23FE167-C1F5-1442-03FC-BE0CA9EF0FE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179BB6B5-9A45-E057-444A-D398B3896BAB}"/>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 name="Rounded Rectangle 1">
            <a:extLst>
              <a:ext uri="{FF2B5EF4-FFF2-40B4-BE49-F238E27FC236}">
                <a16:creationId xmlns:a16="http://schemas.microsoft.com/office/drawing/2014/main" id="{E4E9B1B0-81F6-EDBD-3209-6D81B11876A0}"/>
              </a:ext>
            </a:extLst>
          </p:cNvPr>
          <p:cNvSpPr/>
          <p:nvPr/>
        </p:nvSpPr>
        <p:spPr>
          <a:xfrm>
            <a:off x="5803710" y="2884340"/>
            <a:ext cx="1094640" cy="1930550"/>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 name="TextBox 3">
            <a:extLst>
              <a:ext uri="{FF2B5EF4-FFF2-40B4-BE49-F238E27FC236}">
                <a16:creationId xmlns:a16="http://schemas.microsoft.com/office/drawing/2014/main" id="{A2497502-6E20-81AE-3061-16C881224078}"/>
              </a:ext>
            </a:extLst>
          </p:cNvPr>
          <p:cNvSpPr txBox="1">
            <a:spLocks noChangeArrowheads="1"/>
          </p:cNvSpPr>
          <p:nvPr/>
        </p:nvSpPr>
        <p:spPr bwMode="auto">
          <a:xfrm>
            <a:off x="3611803" y="189427"/>
            <a:ext cx="7294562" cy="954107"/>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Arithmetic operations with only one register</a:t>
            </a:r>
          </a:p>
          <a:p>
            <a:endParaRPr lang="en-US" altLang="en-US" dirty="0">
              <a:latin typeface="Courier" pitchFamily="2" charset="0"/>
            </a:endParaRPr>
          </a:p>
          <a:p>
            <a:r>
              <a:rPr lang="en-US" altLang="en-US" dirty="0">
                <a:latin typeface="Courier" pitchFamily="2" charset="0"/>
              </a:rPr>
              <a:t>SHIFTL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L</a:t>
            </a:r>
            <a:r>
              <a:rPr lang="en-US" altLang="en-US" dirty="0">
                <a:latin typeface="Courier" pitchFamily="2" charset="0"/>
              </a:rPr>
              <a:t>eft all bits in a register</a:t>
            </a:r>
          </a:p>
          <a:p>
            <a:r>
              <a:rPr lang="en-US" altLang="en-US" dirty="0">
                <a:latin typeface="Courier" pitchFamily="2" charset="0"/>
              </a:rPr>
              <a:t>SHIFTR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R</a:t>
            </a:r>
            <a:r>
              <a:rPr lang="en-US" altLang="en-US" dirty="0">
                <a:latin typeface="Courier" pitchFamily="2" charset="0"/>
              </a:rPr>
              <a:t>ight all bits in a register</a:t>
            </a:r>
          </a:p>
        </p:txBody>
      </p:sp>
      <p:sp>
        <p:nvSpPr>
          <p:cNvPr id="5" name="Rounded Rectangle 4">
            <a:extLst>
              <a:ext uri="{FF2B5EF4-FFF2-40B4-BE49-F238E27FC236}">
                <a16:creationId xmlns:a16="http://schemas.microsoft.com/office/drawing/2014/main" id="{8F377C82-A4A0-3DD1-F385-C5F27E37E8BE}"/>
              </a:ext>
            </a:extLst>
          </p:cNvPr>
          <p:cNvSpPr/>
          <p:nvPr/>
        </p:nvSpPr>
        <p:spPr>
          <a:xfrm>
            <a:off x="3354502" y="3019280"/>
            <a:ext cx="941502" cy="254769"/>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ounded Rectangle 7">
            <a:extLst>
              <a:ext uri="{FF2B5EF4-FFF2-40B4-BE49-F238E27FC236}">
                <a16:creationId xmlns:a16="http://schemas.microsoft.com/office/drawing/2014/main" id="{2D641884-CFB3-4921-5946-7D73892F4871}"/>
              </a:ext>
            </a:extLst>
          </p:cNvPr>
          <p:cNvSpPr/>
          <p:nvPr/>
        </p:nvSpPr>
        <p:spPr>
          <a:xfrm>
            <a:off x="7135026" y="2584951"/>
            <a:ext cx="1059999" cy="855761"/>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2089066385"/>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25454BC-EE2D-7499-D40D-0B56186895B3}"/>
              </a:ext>
            </a:extLst>
          </p:cNvPr>
          <p:cNvSpPr>
            <a:spLocks noGrp="1"/>
          </p:cNvSpPr>
          <p:nvPr>
            <p:ph type="title"/>
          </p:nvPr>
        </p:nvSpPr>
        <p:spPr/>
        <p:txBody>
          <a:bodyPr/>
          <a:lstStyle/>
          <a:p>
            <a:endParaRPr lang="en-US"/>
          </a:p>
        </p:txBody>
      </p:sp>
      <p:sp>
        <p:nvSpPr>
          <p:cNvPr id="3" name="Text Placeholder 2">
            <a:extLst>
              <a:ext uri="{FF2B5EF4-FFF2-40B4-BE49-F238E27FC236}">
                <a16:creationId xmlns:a16="http://schemas.microsoft.com/office/drawing/2014/main" id="{C1FE2BBB-0815-91BF-B1CA-F39C29E1A05D}"/>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77361840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1B23199-8BF6-DC4E-6944-5B1A64DDEAD8}"/>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98391A8A-E379-D1CE-DD79-53E76B936E10}"/>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B0FABBBB-1BDD-783E-AD11-964AC29C55E5}"/>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29D0EFFB-5079-A71A-EF57-842895A5C9F5}"/>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B8BC098C-632A-7A19-D5C5-6867465325B4}"/>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5B4582F-3A56-599F-EB9A-02BC2CA481A9}"/>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DBB23B6A-F188-1A6A-C597-3C5B04702746}"/>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BAFED842-5D99-4A20-F865-156689AB0E45}"/>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60232610-EAC1-04EB-6634-D1AA08A449F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B1CFAB1E-5824-E8BD-ED01-0B0637BF0202}"/>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44BCABFE-7F87-006B-A3FD-0A73C6EC3403}"/>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1F42D9D1-CF7F-A0C8-5223-241641A5EBF0}"/>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FFA7254E-005F-BC0F-4850-CA435FAF3D62}"/>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AD0ADD5B-D5D8-A33A-D948-61B5DFA04DAD}"/>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4ED9D58C-F652-6FDE-5D01-D87BFF2DE6E2}"/>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3E9D6D6B-D5E7-2D14-B5AC-2684CF45F94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CF4D61D5-1751-2D62-24CA-D4E8C7D07FC0}"/>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2B14309B-59FB-F0FB-B226-3328E9846CA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715FB75B-7CA9-5D52-8118-6F6B37EBAD17}"/>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003C44E8-77C4-3FDF-171E-3B79074BC62B}"/>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86829A1B-A488-8176-7BDA-767F770B9225}"/>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4CB1863D-8508-1A89-A301-8258B8BD6C5B}"/>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1066AE43-04C9-AD45-7547-68BC671892F7}"/>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9B19B14A-3CD4-D78E-3F81-73B50C773009}"/>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B8518609-9493-6AB0-9D24-EF213668D894}"/>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A8D7704B-2399-304E-43AB-554E5CD4D4FD}"/>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DE4128CC-33DE-C638-912D-D0C83A371B03}"/>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080E5D5D-4F43-E9D4-93BF-AF790C49E023}"/>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CC8A5840-560C-6824-E426-E6BEA06791AD}"/>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2B734DCC-804A-8711-2EAE-A48B3A1C1127}"/>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21BEA4B8-CCD4-E25D-4322-172C94B63815}"/>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83CE78FA-EB4F-FF97-F789-FBC32D640F2A}"/>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B64C4CEE-E57C-6001-E089-FD66C7F1F046}"/>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94909592-FD52-D1AB-763F-A8263C72FF4F}"/>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9BB7BED9-2441-C4BA-D609-525EEA45AAE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2CA0ABF1-938C-4AA4-110B-6C6B27A3DC34}"/>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4802907B-59E9-A240-24D6-CB9DC6E9D723}"/>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638CC272-740B-C660-1802-26A126EC5C4C}"/>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65835CB3-AC22-1B55-448C-437F6B0549B8}"/>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4261ADE9-AD79-D98B-F16C-77694553D06E}"/>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0AEF07EB-DE8C-6999-85E2-FA89C0310B3A}"/>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1111AA75-790E-294D-86F3-FB4EF84F4137}"/>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BAEC3D4B-0A44-6F4C-0919-5D2C90986258}"/>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FBB87A57-4695-C759-6239-A7F574C5AB58}"/>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752A40A8-6987-D374-FD10-35335A156122}"/>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1A8D7D6E-B65D-3014-7621-DE5B0546EA41}"/>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62E40F28-BB06-5CC5-B302-2977AA4896D7}"/>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875CC76C-7ED5-0204-6B0A-933E03ADADDB}"/>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C8B37E10-804B-6F77-99E4-89798B40FD54}"/>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19E903AA-DF9D-6698-8BBF-61594467D02E}"/>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5DFBB8C4-5805-0193-4A31-1DD82888366F}"/>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126587AE-F09A-AAF1-54B5-80B7BC1E6459}"/>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60002CA0-FBF3-4332-4721-842540D69706}"/>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30D24B59-DAAA-80A0-3308-199060579BE6}"/>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C9A2DA8-1739-70BB-EBB6-3D735D23257C}"/>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D41A45E0-39F1-C139-EBF2-09A86C6C5CD4}"/>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64F09784-71E4-1955-8F31-E744774CE38B}"/>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1D138B5C-5635-8CB7-0F8B-3FE7F5BF91B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DB57FB68-C4BB-574E-9855-C57E0A57851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1A8E79F1-D1FC-E8B9-B77A-66EC5D07EA49}"/>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E50DBEBC-FEA0-E00B-2B18-597E0BE47CFF}"/>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D20865C1-5CB1-4D94-7622-24F17BC201D9}"/>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B0606D0-5CC1-C35A-9E40-3C821A5D26AB}"/>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253EA114-D3E3-D83B-21D1-E617A00F7671}"/>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E83C9223-E4DB-7106-FDC3-C08B65217E68}"/>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DAD43CDC-52F6-1A5B-5FDC-66B3053FD8A2}"/>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37037F8E-F9B0-D538-3619-7BC4F9D1FEF7}"/>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D32B3CE7-8004-C744-1C9F-AE9234A37380}"/>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4023DB4E-687E-655B-A480-F672532147EC}"/>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EB175457-3FE4-2A80-9671-91F3F611368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08694FD5-1C0A-9AC6-B9CC-7E260282FAE8}"/>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D152895A-41C1-FAE7-391D-5CAC1E14B2A1}"/>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CAD171E9-FF9C-A16F-52F4-0563E30EF55E}"/>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A97E7FCC-5269-9D1C-8D3D-5DAAE7D3B6DB}"/>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DC80EC1B-B852-27C1-C202-FCE7423CA2DB}"/>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900EA733-F910-3020-B4A6-C4AE581D6499}"/>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F6BF55A-7A70-32B8-4841-D3D13D60EC8F}"/>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CC2A96C2-3694-645C-7CFD-21D24FB71F62}"/>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FE82E039-13E3-988A-CA2E-EF466012DDDC}"/>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455195BF-6485-A43C-C79F-6B9DFDAB961F}"/>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25A31005-1632-9B37-8672-350BDDFF320F}"/>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A798A8CB-00BE-D758-9E50-1B329213C938}"/>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02B73BC0-8501-7C7E-26D3-A2CD71D3B146}"/>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D08D4274-8A3B-B25A-9C0F-C1870376D76A}"/>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75A674E6-FF24-D195-5DF5-AB490E12E0AB}"/>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2402EDA4-EDC0-7D57-5E80-773B369F808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6B6250A-F3D1-0106-AC07-9A9561055856}"/>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C1F2215A-9180-E054-3DEF-7E5424D4619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753D4E60-2AB3-AE7A-B065-4A7082EDC226}"/>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6DEC1709-D29D-4FFA-C1F5-DC7D14799A64}"/>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A1E3D0D2-7EE2-DAD9-21A2-4E6BFA7443D3}"/>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0257AE14-74C6-AFD5-4F19-5BD302A1E107}"/>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C5F2134D-C901-7324-4BB7-CD7D850E63A9}"/>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06A27794-189F-0638-8CE1-AC4906174270}"/>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F339CB16-7C36-1013-19AE-F8A53752C64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BFB38BBA-8EAF-A884-8D6D-D796E125D684}"/>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FD60963A-DD9E-0BED-6090-6BCEA53EA5BA}"/>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29994241-0DC7-EC1D-E882-3AE3960682CB}"/>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4EC04FC4-A91D-EA50-47E4-8DC5B418C129}"/>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A27F2B8D-5DF9-C718-F0EF-5F3B5DDAD962}"/>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A7EE4470-56AE-B8C7-2B28-B3AC948FD1D5}"/>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6C082E68-801F-403D-33EB-0853E733B766}"/>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07EE4A81-14AF-0748-0365-D30BA6DE652F}"/>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7FFCA2DA-138F-5C64-5038-1AD3C9FF2499}"/>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AD48D4B7-FBA4-90D1-C2E1-DC2521EEE9B9}"/>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D6CDC7BB-5BC6-49AA-5106-5AA46E80C141}"/>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E59FF993-60FB-EA9D-32BD-ED7047E8DFF0}"/>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0668B665-809B-85EE-A8AA-9590F90E2D1D}"/>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3ED7AA16-E244-5A3A-4300-95EDAB09D75B}"/>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0D40F6F3-D4C1-B054-503C-FF69CB7CC0DE}"/>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285220BC-7EDB-0925-0A4F-7B9173F011E2}"/>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B1BC3254-203C-AD6A-2050-A9DFE77B4385}"/>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6EBB5F27-C416-B19B-58AE-C895EFC6E03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BB64F303-5F98-409E-5AAD-102B16A1545C}"/>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C57EC02D-B7B6-2ED2-3C9C-18C565135ADC}"/>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7CF9152F-DB16-E8EA-A089-B630AF1E4A76}"/>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EB3E2BEA-3C55-D6DE-4960-D1333FCD4070}"/>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C5C97225-5D8E-D336-5464-32D3177760B0}"/>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2B48BF8C-4C03-916C-62FB-425197AD0C13}"/>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5709CC0E-FAA9-01D8-CF63-58D8C6F9ED76}"/>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9940ED7D-1557-961D-76AC-E8AC5726BEBA}"/>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5ABCA79C-2AEC-FEF9-2BB5-688E194E6AD7}"/>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BD1E046B-8995-4301-5D0D-B8438698D522}"/>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E25E8996-D630-38F0-7976-667B240C7636}"/>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E638F864-A8D4-01FB-5381-F299D2854E41}"/>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5979DB47-F389-485E-07AB-E43F60AF89B8}"/>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9E720BFC-11D1-8BB1-694E-4A0369FF4005}"/>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1674CFD6-0F8D-6C51-C73D-428BDB3BFB91}"/>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520118D1-5596-6EB7-05C1-C27A64853479}"/>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544DCC2A-7C8C-0898-CC5E-62D286ED2057}"/>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88DF7D4-D99C-E513-228F-353BA7A23A42}"/>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13304061-A033-BDD2-5CA4-FC91ADD1001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AF5CB2B-1902-DCA9-68C7-D76995B3C022}"/>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BC0EF91D-A84F-515B-E874-F7AD6C3F69C6}"/>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55F02AC2-498A-E6EC-CB64-7E896402BA58}"/>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76F52A90-0B9B-3BE9-7A82-D2E9A59BB7B6}"/>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D35D6A66-E83C-6C10-D48E-FF986D830372}"/>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B8A1744E-E82C-9114-B2BF-3302875BE87D}"/>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EB74F4FF-7DC0-85E6-54C0-7CDCBDDC3808}"/>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EAFC7FBB-645B-5E6F-FE39-F6B012E73118}"/>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C95AB4EF-087F-04AA-567B-7333BDD24051}"/>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22763B05-EF08-D5CA-1E28-F053000C3142}"/>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C77886FA-0E45-DDF1-768B-097EBD425FDA}"/>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C73B7E68-21B6-75E7-8C7C-3B2E41CA4C5B}"/>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A30B6EC5-EA49-31BF-7858-7661D80A882D}"/>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25DFAC63-0902-9823-9164-F650160E4B79}"/>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2947F073-F5B5-60EC-E3D6-04AD574C2F6E}"/>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E7CF557E-9C31-5739-6B60-63FA246EBA87}"/>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453833A9-E03C-D6B0-B215-D716D78664A1}"/>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3D495F4C-7CC9-0C09-AFFB-A9C3E735E896}"/>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478BD7ED-9D89-5127-D649-DEAA67E7698E}"/>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571B3A1B-0243-BA9D-47EE-1C7D6A92BB2A}"/>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BF0D4EC5-E03F-27A7-B023-92984556F352}"/>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9A0796DF-16E9-5272-CDA9-CE05EFEC70E6}"/>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D0715BB9-52F8-93D0-2C69-8D0986BF631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AC28BAEF-DD32-D2FB-80D5-B67591971E8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5933947C-B014-6DE9-348B-D41811B3698B}"/>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2C98D42-6C0B-B4E8-2499-6BDC2F6F75B2}"/>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B8889681-5E8A-9B47-598D-B4C18B2F063B}"/>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D2ED7D41-859E-D5C9-FADE-B191908814CF}"/>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0DADD2D-6D62-D257-EA3F-F768DE4E54BB}"/>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EB6F2BD4-36FA-C7E5-0F95-B7B6C6DB3B55}"/>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69C82E74-1694-C941-C606-E852AFF73562}"/>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6DF35AF5-263A-C83D-4D46-AE0191EA6050}"/>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49EF6538-E82E-1D0D-BC62-3063CE947FEE}"/>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84690E76-9AD9-89C2-3F4B-DCB83EFCD6D0}"/>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4A8E7222-7406-4357-6248-EAB9F6F7A035}"/>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E2468435-8FB5-1650-5401-75432F69F92C}"/>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F2F2940D-B676-367C-7509-FDE4AF76A103}"/>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152AD3AF-3AFD-41E0-3A7E-3DE8E21BB620}"/>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33F6DF35-29DE-9E7E-9111-242F0ACFE207}"/>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11BCBF4F-9399-5472-34DF-070544B4725B}"/>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58AF05C6-D797-44BE-6BEC-13EF9354C083}"/>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5E7F3C3B-16D7-350F-0A23-485CBF421363}"/>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4AC4F556-0DEE-1EEC-FE2D-6AE75F5441CD}"/>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9ACBB4FA-129D-629F-9F23-4298CE9DCEF6}"/>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EA266C9E-BD6C-1768-59D1-33CA278911F5}"/>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BC720634-C47A-46E4-E088-44D5AC9AC07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581EC4A9-A118-A349-40D3-A95797200D45}"/>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29A0CF5-728F-C53D-A7A5-1BCF28820FE0}"/>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0F14ABD5-553E-A2D2-71B2-A253C9571458}"/>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1F5EEFBB-2006-43C0-0446-4B37A541B0ED}"/>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ED8486A9-E2E5-7762-0AE2-B251A8391890}"/>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ADC5AE9D-3F45-6861-4591-4F159A96CF7B}"/>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267EA7EC-904E-B75F-3198-0890E696FA8C}"/>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BA1F6EC5-FEAD-6AC7-3C2B-07A85CE026B6}"/>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B400FD61-3EC7-28AE-6777-EE484AA1E41F}"/>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D137ED17-0248-CC27-0AC6-AD9BE1522FEE}"/>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9E514878-E8C1-4B08-FE1F-0A91A5FC1FCE}"/>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622C812B-DEFE-A466-7843-B87C1039721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0EF9E1ED-C3BA-AF02-C120-792DA8361612}"/>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A0A5B1C4-8C57-FD13-F7F5-3561AB1ABDFA}"/>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C6556FB9-DB4A-C3E5-5286-07A4B2279EC3}"/>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07E21BCB-11AC-B75D-A304-8019E6FBC2A1}"/>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2275DF64-C424-C6A8-8855-9196748B7ECA}"/>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DC74041E-AA06-F2E5-820B-31148A7D1233}"/>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FAE2EDF1-A4EC-F29F-4B4C-4C82A5DB5608}"/>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D4DE6BE9-52B4-823A-71B6-C7F4EBAA7036}"/>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54D05337-027F-72FF-30DA-3B7876F12819}"/>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B6E701F6-CF01-A1A2-4F5C-1CDF0821236F}"/>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26444320-22D7-AE59-CA85-B3461A1DDAC6}"/>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49A10703-5C48-22FA-B698-8C1D9CC0FB88}"/>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90795B61-8E24-96E5-3E41-B399C8D5E252}"/>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81909A17-69AD-8131-8690-703D416649D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C83362F1-0612-9625-8684-6BE76F4D6E6B}"/>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2A5EB708-D959-1878-47D5-913E73C48FE8}"/>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E6670FEE-D472-1A8E-3542-F780ED731BF9}"/>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AE9B5153-B273-BFC8-C33C-01AABA978B6A}"/>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B43F994E-408F-07F6-2847-228ADCFEC918}"/>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E3CE2C9E-B085-8C68-9B2F-380C1DDDEE80}"/>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A1E4C577-1B80-089A-E383-D0CA855C447A}"/>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8FC5E8AE-9A76-08C3-4860-8E0F27943B8A}"/>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26D7B61B-40D3-2052-DC13-BE21B1B2A124}"/>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CF2B8A38-B9E7-35D0-4B5D-F4C950A2E7A1}"/>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9E85254D-13D2-7211-A7CE-60180CC85ADC}"/>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3519C09D-B5A6-430C-79D6-5653756300A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E7CE8104-06DB-2FE6-6525-5308C4A54C39}"/>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4747A38D-3467-5C85-2988-0A39276BF8ED}"/>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D67ED1E4-C7DE-471C-641C-EDE0BBDAC18D}"/>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201439C7-11F5-4A4E-8107-5FDDD8F63E8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A068C2AD-E25B-9576-46B2-B667C58B2E8F}"/>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362ADF7A-1264-2F08-70C3-25F7741374BE}"/>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6E09E5A6-0664-B673-F688-947785D6DBE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F952ED7F-5941-5ACF-BAB7-CED286D98137}"/>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B665CF8A-58E6-98F9-B356-4D2B957AC120}"/>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561CA6D6-69D6-59E0-5FDC-DADC3E23528B}"/>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9237B45C-6250-00B3-1E31-EAFEFBF1552F}"/>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D910E6D-5ABB-7B07-E295-E5CB4B7A3977}"/>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58C17B0A-8D8F-E621-C0F4-1A68D074D666}"/>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88CA6BC5-868F-E914-D52F-614EDEEBAC71}"/>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6DF0891A-9C69-F821-0E4E-ABF3EF5F8572}"/>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B289F12E-ADD7-33E8-BFA3-3EF6EAF10FD0}"/>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07A02E20-7649-82CC-00AF-C59FAA21388C}"/>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0A66E80D-2387-03DA-4998-D16FF075DECB}"/>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1B6AEA0C-4ADD-61F3-FADB-EC436717C313}"/>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2DE5038A-EAA4-C4F2-08D9-CE868EA852AB}"/>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8F5D3A55-25DD-D489-5978-37BF07BBE478}"/>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5DE7A889-09DC-CB58-C526-7FC4AEC9D9A6}"/>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24E06F00-6D7C-37D2-6758-D04BDFA30CFA}"/>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06E149A5-A36D-4AAA-AFF9-40D0353DC649}"/>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958E4B92-C5ED-7A75-2A4B-2BB903AD9E15}"/>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4EE62F04-E42B-6E99-3BEB-CC0685C322A2}"/>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EFB640D6-A2EA-5590-E0AE-85582BF41EA2}"/>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A0F39469-2711-B0B8-CB70-DF512DF9125E}"/>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E7528ACB-2FF6-0FB4-1C05-8E970B4CDEE9}"/>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151A6205-0835-A676-D699-A57EC45F4129}"/>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0C8C93E0-730F-0CB1-94E9-CEB8F50FA37C}"/>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89CC828F-A6F0-D047-B1D4-49421E43817F}"/>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D2345FD9-BC0A-33DD-2EDD-781F953655B2}"/>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7E4836E0-E033-AE50-0A30-837601A74FD9}"/>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206A7714-69EB-F7BC-A20C-4CA6A59985C3}"/>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77000B8A-2FAD-293D-3AA2-4EEC8E7E8236}"/>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9C34D44F-3732-0243-B9C2-55F5819D3C51}"/>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88A2CD25-2C6C-61AC-35EC-355E495B46C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22342D7F-B4A9-A30B-7511-D11D46545F1F}"/>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4DF71132-E727-B55B-241D-A4345EC44B20}"/>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E5B5ED86-70BB-A966-47CE-D8158738A5E4}"/>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716F04D1-1BF4-BFA5-3E83-515E198916DD}"/>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C441645D-A54B-FA7B-DF9F-D8461616FB67}"/>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5A0D5B33-88F1-F3FE-9113-A81914106165}"/>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67BE6A1B-950D-CF7F-51C4-0F589A7E2265}"/>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955C68D2-CA4C-ECA1-F513-5E0366EE7EBA}"/>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476C9945-AE6C-036D-A54B-789C4BB49655}"/>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8E09FA37-6771-B0CF-CA22-188805F7C1CE}"/>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DDEA562F-16C6-3C77-15D6-E40ABE340EC2}"/>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76819A29-940D-AD58-3443-ADEA4236F363}"/>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55B1C28E-69F4-9CEF-58CC-46E91A31A5CD}"/>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1482AD0B-09EF-6655-6E12-BDE6337B36F9}"/>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AE286492-4680-83CA-AC76-8E5C170CC1DA}"/>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08AF8129-BF20-3CE5-3BC3-50C5BDF7E178}"/>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1E0BB9D7-8B4A-69DF-C4B9-CCF7BDD37DF9}"/>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C06AFA31-41D4-4102-284A-0B85655E08B5}"/>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D60096D1-F109-2E84-C8A6-03E9D9F93619}"/>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08C9071D-39D9-8A95-EF4A-B4F2B2A4AC02}"/>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12783BEE-3851-9F6A-B767-5AEB9166DB1D}"/>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67C91485-B0C5-356A-B0B9-DEA6FED8017B}"/>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4B214E74-A89F-2312-2CCC-20FF00972E28}"/>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9549EC72-F876-6DD6-B903-E8E3CF1D25C3}"/>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78E01FC9-7718-5311-1A69-7D80B0B17E64}"/>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54B3330A-75C8-1454-9F23-A282EC058B1F}"/>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74C38D66-B26B-55BC-A43D-9C3AF72EF7E8}"/>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DA4B55EE-8C30-E742-22DA-5AA808BB9D82}"/>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D561CAD9-B862-5A3D-8F61-2A76E1DA6BBE}"/>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C1F08891-A0D1-4247-9294-E67524B98514}"/>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610B595B-D214-8BD7-62BF-0AA82E213B09}"/>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D04C7C8A-274E-C415-2519-02C6BD6ECD9F}"/>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E3443A4C-7E59-54BD-9261-622B3C0B8F91}"/>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415ACE14-143A-B160-2F7C-61963443D050}"/>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7FE4B9B5-C970-82F1-EFB6-D83E636AB674}"/>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7B260E43-83E3-AA08-BDC4-304A313D7E01}"/>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1FEC69E8-71F0-DBEE-94F0-FC549BAC306F}"/>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A763C1F1-8F15-913B-6FEA-61317CED957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3790289F-2CC5-E1BC-432D-BF5023A76AE4}"/>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23BDF6CF-773C-424B-0AB6-8C6BD171A29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72AA48F4-1E84-3550-656F-533D0DE391F3}"/>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779B124C-649F-C0F1-425F-56D016CB96D5}"/>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CAFA90D9-F776-BCFC-4938-2B0D06125D8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83E1A231-42AF-C72C-AF36-42FD17369F30}"/>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5BF4EA54-33DF-A574-9050-99D590BF9583}"/>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4796309D-7F97-6BF6-BC23-3CBB26204C26}"/>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84F77FA4-9ACD-4F73-A543-9416DCBCB0EF}"/>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10C45448-3B4D-D26A-B8CD-BC12360D93C1}"/>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CDC5766A-F04F-B580-069D-9FDF22F24B43}"/>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FFCA5642-9733-AD05-BABE-53555A670A40}"/>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2059A777-0F9C-5D72-B3AF-BDD9B4C6FA81}"/>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2F54F20F-1F09-FE66-E88F-10617448FCE9}"/>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36A68C4C-1D39-A375-73DD-21F1E77E02E7}"/>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ED317C0B-AA1B-D7C0-CB73-74FB39B7BD3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09AD59F7-557B-817D-865D-DF33B7138935}"/>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F9DE2344-BC7B-4BA1-22A0-FC016EB027F9}"/>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16754F81-ECE6-75EC-3CF2-23C026100B1A}"/>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F0E205EF-00D0-A00B-7184-957507C342AD}"/>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FB2FC42D-FAFC-C359-398B-665B14B1532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B4818DC9-32DF-A387-B0C5-3E1F02085A11}"/>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6A28ACA4-9506-FEC1-0E90-5A4509FDD823}"/>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612AA481-74C0-E289-FEB6-58E3C7868AA8}"/>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0D7FF4A9-2F18-55EA-1DD1-1C90B601D4F0}"/>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FBBEB94F-7DDC-60F1-16FE-100BB389334D}"/>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276B0E1E-F110-E504-36B8-9F4FA5AD5475}"/>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90B9D910-E5D1-7239-24FD-F35FD4F6E20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33F1D35F-D362-A7E4-78CA-FC50652F8E71}"/>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F16D1CB8-675D-1536-E487-1F0BC690B17C}"/>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74A6BAE6-2831-140A-E3E3-BF0A890EB6FF}"/>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07F8EC73-E157-3D24-D9ED-464842C601D6}"/>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385BECA5-28AD-9DA6-3A3A-A5D5D0482826}"/>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C982C999-96D9-2DF9-F991-587474E31C8B}"/>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CD9766F4-0E70-C5D8-B4AF-2AD960D15497}"/>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E3DE582B-8A15-422C-528A-7E6C08DEE938}"/>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04838BF8-5C3C-5A7E-EE7F-90BBD66EEF94}"/>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E04F6A7B-1421-4F8B-225F-57A024D12E25}"/>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BF122324-7D01-76D2-212D-FEC81468156D}"/>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3823BC30-2FB5-5CCA-8832-FED545F3056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2526E852-85C2-64C9-16B7-C731712DCBC2}"/>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BE3A170B-726E-CC59-07B8-CF721114E548}"/>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C6D333DF-4A93-62BB-3D55-75BF5799247B}"/>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7215B05F-74D1-217A-4588-2EADC58A644A}"/>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6E7DAAB8-6DCA-493C-1705-2C4482061E46}"/>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7AB777A6-7EA8-82F8-FF97-986BE2911C0C}"/>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90930CDB-E37E-D176-A77F-B857B0A860F7}"/>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0270704F-986B-02B8-9C80-59DEF4E0238B}"/>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22276B7B-425E-2F90-3FBE-37D2AF80E757}"/>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CB9690FD-BFC7-A956-E632-30173FC1675E}"/>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0496E0DB-62F9-4C71-DFAA-B48C499DA4E9}"/>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E20E61C1-8ABB-48E8-C4C3-C46C486A4F7F}"/>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B9E5C75E-4F59-8A52-1FCC-9E4ACC4F79DE}"/>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451ED680-79D8-7ACB-426E-1AB5E683B7ED}"/>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F0284912-05B4-8446-8C49-567947EDF9FE}"/>
              </a:ext>
            </a:extLst>
          </p:cNvPr>
          <p:cNvSpPr txBox="1">
            <a:spLocks noChangeArrowheads="1"/>
          </p:cNvSpPr>
          <p:nvPr/>
        </p:nvSpPr>
        <p:spPr bwMode="auto">
          <a:xfrm>
            <a:off x="3611803" y="189427"/>
            <a:ext cx="7294562" cy="954107"/>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Read from the data memory into a register</a:t>
            </a:r>
          </a:p>
          <a:p>
            <a:endParaRPr lang="en-US" altLang="en-US" dirty="0">
              <a:latin typeface="Courier" pitchFamily="2" charset="0"/>
            </a:endParaRPr>
          </a:p>
          <a:p>
            <a:r>
              <a:rPr lang="en-US" altLang="en-US" dirty="0">
                <a:latin typeface="Courier" pitchFamily="2" charset="0"/>
              </a:rPr>
              <a:t>LOAD         </a:t>
            </a:r>
            <a:r>
              <a:rPr lang="en-US" altLang="en-US" dirty="0">
                <a:solidFill>
                  <a:srgbClr val="FF0000"/>
                </a:solidFill>
                <a:latin typeface="Courier" pitchFamily="2" charset="0"/>
              </a:rPr>
              <a:t>LOAD</a:t>
            </a:r>
            <a:r>
              <a:rPr lang="en-US" altLang="en-US" dirty="0">
                <a:latin typeface="Courier" pitchFamily="2" charset="0"/>
              </a:rPr>
              <a:t> from a data memory address into a register</a:t>
            </a:r>
          </a:p>
          <a:p>
            <a:r>
              <a:rPr lang="en-US" altLang="en-US" dirty="0">
                <a:latin typeface="Courier" pitchFamily="2" charset="0"/>
              </a:rPr>
              <a:t>LOADF        </a:t>
            </a:r>
            <a:r>
              <a:rPr lang="en-US" altLang="en-US" dirty="0">
                <a:solidFill>
                  <a:srgbClr val="FF0000"/>
                </a:solidFill>
                <a:latin typeface="Courier" pitchFamily="2" charset="0"/>
              </a:rPr>
              <a:t>LOAD</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p:txBody>
      </p:sp>
      <p:sp>
        <p:nvSpPr>
          <p:cNvPr id="4" name="Rounded Rectangle 3">
            <a:extLst>
              <a:ext uri="{FF2B5EF4-FFF2-40B4-BE49-F238E27FC236}">
                <a16:creationId xmlns:a16="http://schemas.microsoft.com/office/drawing/2014/main" id="{DB98021D-8662-51A3-2C98-4427DF50FAA2}"/>
              </a:ext>
            </a:extLst>
          </p:cNvPr>
          <p:cNvSpPr/>
          <p:nvPr/>
        </p:nvSpPr>
        <p:spPr>
          <a:xfrm>
            <a:off x="8334884" y="5115186"/>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 name="Straight Arrow Connector 5">
            <a:extLst>
              <a:ext uri="{FF2B5EF4-FFF2-40B4-BE49-F238E27FC236}">
                <a16:creationId xmlns:a16="http://schemas.microsoft.com/office/drawing/2014/main" id="{DF7766BF-41C0-5B5A-02A1-118D311F33BD}"/>
              </a:ext>
            </a:extLst>
          </p:cNvPr>
          <p:cNvCxnSpPr>
            <a:cxnSpLocks/>
            <a:stCxn id="4" idx="1"/>
          </p:cNvCxnSpPr>
          <p:nvPr/>
        </p:nvCxnSpPr>
        <p:spPr>
          <a:xfrm flipH="1" flipV="1">
            <a:off x="4195144" y="3689356"/>
            <a:ext cx="4139740" cy="1513807"/>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7" name="Rounded Rectangle 6">
            <a:extLst>
              <a:ext uri="{FF2B5EF4-FFF2-40B4-BE49-F238E27FC236}">
                <a16:creationId xmlns:a16="http://schemas.microsoft.com/office/drawing/2014/main" id="{27E6E9B4-6902-F863-6246-06A5998C415D}"/>
              </a:ext>
            </a:extLst>
          </p:cNvPr>
          <p:cNvSpPr/>
          <p:nvPr/>
        </p:nvSpPr>
        <p:spPr>
          <a:xfrm>
            <a:off x="3540790" y="3481830"/>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164482109"/>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453830-1888-2457-967E-D2E969BC0FBF}"/>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1FB1409A-67B4-FE5A-5B50-F6E772D5C820}"/>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28119FCF-5CC5-E952-6710-2447E8C56FB2}"/>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ABED9ADA-30BC-CBE7-7B57-053DDE347DD3}"/>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0A6B82C3-69A9-1285-058A-477E6E476ABF}"/>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A1A325C6-CEB5-E5A5-50EA-D58CBA8CD76D}"/>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D0FBE0E2-DE83-1460-9896-FA60077F0080}"/>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FC293690-A085-6F75-FF08-9C598D762011}"/>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BDC7BF01-DC03-AD91-6C6D-D427774B45FE}"/>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EFF1DE08-4BD7-6794-6FEA-BDA0A183CC45}"/>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1D319BFB-5309-B38A-6BEE-A46C17BE34D3}"/>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CC64E725-CCA0-4051-70CF-7333C368FFD1}"/>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32D52F7D-961E-29EC-D660-9BC9E4663807}"/>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DAB0A5EC-BB31-6C90-4251-003C872BFBBE}"/>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4DC5A30C-250A-C7AA-23A0-A1F09EE2B373}"/>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B8E49072-8BDC-6A6C-DF0D-C83A94C960B5}"/>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C35C4DE4-8683-C6D3-BA5B-39F95E1501F7}"/>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D5935621-C5BA-8E61-90CE-B2C7EE897A23}"/>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05F7AA61-140D-B2F6-1139-D8B217B42EDD}"/>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845D7296-4056-CCB4-F961-86D9C0727B66}"/>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5B4F5145-98FF-7542-A696-A3E21948352A}"/>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27646D17-6E56-10D0-0E84-9EEB0775816B}"/>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8A5E8C39-9297-7072-84F7-FD216C5D1F3C}"/>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58D036B5-8D29-2C7F-EC00-5604BDD1C663}"/>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3EC413F0-9605-F33A-2A10-F40748117BBA}"/>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C5BBD942-B772-9909-B376-DE9097245A1A}"/>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6E50D669-C8E9-10B2-0425-6E125ED815F8}"/>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B129D04C-E8D0-DE4E-1183-931F2AC0F89A}"/>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B48AB5F1-933C-3A8A-913D-BA72A043F5A1}"/>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DF872EA1-8E07-7A33-C340-B2CEA502C5AD}"/>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7A343C5A-BF82-0E3D-E3D0-66CC2DE62825}"/>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5CC31872-5FB5-20D1-F423-D3415B2E0EBD}"/>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4528669F-8A7A-2940-D5B1-2413200F275C}"/>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8FA60070-7785-BDCE-D392-DDD0F7959773}"/>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113D7C2D-090F-BEFA-B43F-5946E06064C4}"/>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D29195F7-B0AE-0B46-8FAD-C22A1F3FB4AA}"/>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B2009164-107D-980B-2612-F56C91FCB68C}"/>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FC768AF9-54ED-82A3-4C78-C3BE06864059}"/>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629893A7-D112-CC51-9FDB-B08F7D2B74DC}"/>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7EE7EEC0-CA1F-B1F5-F7E6-4812312DCDF9}"/>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7A72376B-F4B5-2C7B-C808-C8CC6DA37157}"/>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7D5559F0-6149-9C5D-2664-2EA4B4BE9F7D}"/>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205C9D75-9A3C-E6F5-9571-AF4E5D9D52DA}"/>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A878AC1E-8569-7B18-3360-22D17E4AF546}"/>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7CB75B38-BFD6-95A6-4C13-2AAAA8A1B68A}"/>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0FC42DA0-7EDF-B791-C644-16B822EB7C6E}"/>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6889A7DC-8DF6-6BA0-1CC8-31F59803F61F}"/>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900A1A3E-963F-A4A8-98FA-A6B8378D845C}"/>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6BD180AC-CFB7-4A07-7E7F-9F7FA7BD64B9}"/>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755F398A-CB04-62E9-4D80-B10342E56826}"/>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A7C25C7E-28CB-B221-DEB8-BF64117E5AAE}"/>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89D57769-6BB1-5810-5866-B24CF9D06741}"/>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0F1BBBA8-876B-2AC6-7AE6-D1062822D95D}"/>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9335DC73-9734-DCDD-3D98-46800392A6CA}"/>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0C70FC2B-86FE-7297-46FA-F433422143F8}"/>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AC42B669-E04B-3181-6032-8428D3DB34FC}"/>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128FB7F2-C742-31C7-05A7-B95B1AFDE571}"/>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6C2F6A49-32C3-5938-7933-BDEF54502F1D}"/>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350144F4-768D-EED4-3C5F-FE4926AFD3CC}"/>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6435C3FA-E0DA-B83E-CB59-A7F04E9EF39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3151262-A4D4-22D7-13ED-3E6ECD6C168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7BE1BDBB-736E-F175-14FE-77F60A154D0C}"/>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B387BBB9-5067-2F06-8668-C8C1C0BA4BE3}"/>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FEAAD542-F812-6C34-1F68-836A0A8FF2A6}"/>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56899011-D221-D776-F798-5867218D0C71}"/>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1CB1F3D0-200A-86EA-530C-3B5AB6F584F7}"/>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65813B34-825F-C2FE-4EB4-BD9F813FA11E}"/>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D6D696B1-A976-3287-51DE-B786B2B8FEAD}"/>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DF97BF9-D1A2-9694-EA0E-C3DC576A5E60}"/>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41B60EFB-C8E0-1639-5556-B74B5C3E153C}"/>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D3292CF3-09CD-B3FD-9BC0-4C38B278F641}"/>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0CD6AA64-3449-4702-730F-ABB3B3F2A2F6}"/>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D41F7874-99C7-D1AA-2F7D-53E67827819F}"/>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3E481B04-044C-C2E4-4DC6-06AAE48CB476}"/>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48B954ED-9DE9-9D70-BC83-638407B0F023}"/>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406E183D-F801-3E26-AD5A-0A87C5334144}"/>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3ED29A7D-2E56-447F-47AE-A55D3E10F5CE}"/>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A2190346-F4A0-B48A-3DE7-D26A1E415B9F}"/>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028E62C6-298B-2583-C5F8-03A5D249A3F5}"/>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4BB29A1A-E41F-BE09-DD14-DCE502A370A8}"/>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F47BA5F3-AC26-4A64-DCF0-10C59CBCDCD8}"/>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7B97D603-830D-6EC4-C3B7-78299A23CAD2}"/>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0A01EDF7-DB01-EC5A-BB32-AB56702CD45D}"/>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B8DB2B9B-8DA5-BD25-B2DD-989788C8BC1D}"/>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0F80822C-29A0-A72A-9453-F13C82E4CDE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7649C87-5702-7655-6730-054BF0CD4169}"/>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8A96133F-8B76-6079-FE03-994C881D58F8}"/>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5E09F90F-0AFD-CD3C-0803-A4B760D8486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3B40C8C0-0DFC-F9C8-B472-2CA32B791E8E}"/>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2CC46628-5EB3-BA97-8C28-69F134C604EC}"/>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24633231-35D2-A627-9189-634A9004A01D}"/>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818635BE-BD23-BDBF-C72B-A6A989437FED}"/>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21DC8C81-9741-F6E4-B4E0-F0A4ABC16075}"/>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F62AFF78-58CA-368F-CCC8-47C4C9107974}"/>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BA426DB9-79DE-4304-A3E0-5845850A60B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D0058CCC-6509-C61D-D2FF-3B6CBDC1222F}"/>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6DC4085C-C3C1-346B-3BF6-D99C5FEA8F5E}"/>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9FDE8572-98A1-E80D-7A58-4D36B24B986C}"/>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898459B-6627-EAC8-ECD9-9AA93DB9DA25}"/>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CF935C0A-07B8-8045-72A2-0E0D5351C244}"/>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10675CAE-B3DC-3E6D-6ADC-D6DF23B2F251}"/>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2C4D05DB-16C8-229B-0216-3202ABA1075E}"/>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3AE91D54-2627-FC39-F41B-C8679A008B28}"/>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AD47A55F-BC32-587A-0283-4AFBA6D24C1A}"/>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FFF3FC18-A9C6-D0BD-DBFB-503E35638B00}"/>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0ED7CD7E-7884-3670-9BCB-78FDC9110302}"/>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2D08057E-706C-402B-2D9C-4CA5E651F808}"/>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63979D80-969C-B55D-0A49-141A1030A3F7}"/>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6BA48E38-6AB4-DC70-88C2-6FFF3777559C}"/>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B7EA8267-E710-A71C-0354-ECA3DEBFCCC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B6E3CAFD-63DC-083F-76CE-A0D425CE653B}"/>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2EE8543B-5B3E-D334-E01A-4157F372190D}"/>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8C84F80B-AC51-BF05-2524-B04E427777B4}"/>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F5810F0D-1DEC-3EFC-436B-E6967F25CFA3}"/>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8B2B532B-8AAB-A182-51BE-C6C409A9817C}"/>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684C5861-8BFD-FB6A-9CEE-8A7FE688EC03}"/>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648E62C5-AFBC-E09D-6CC7-D388C0768740}"/>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EFD14E6C-F127-CEC6-57EB-83BB0E0F5ADD}"/>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F11945C4-4A17-B364-3F9C-C8A9339C9BF4}"/>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5FC6C854-CDCB-11FE-FB7E-A7ED5A929AB7}"/>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0D0BC461-56F0-E8D8-8CAB-F49E5AEBCCAA}"/>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120503EA-A0A8-F269-C140-D4DEC186D7F7}"/>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3C25DBFB-F4E6-5A03-BF26-FDDFA69D6F82}"/>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88D8DFFE-1637-27FB-24EB-D49BE819145C}"/>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92374DE7-A376-FE07-866C-9BCBC09626C0}"/>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E848D7B7-83CF-18F5-A574-219ED509800E}"/>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E3D5F9AE-01A3-4BD1-335E-A0D33E6E1AB2}"/>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057020CC-34E9-77B0-4432-F5C647E49C5E}"/>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2A384BC6-6B72-C942-D035-43C901D1DAA8}"/>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B48FB483-EDF5-B08C-E6FD-9437DED7BFFA}"/>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CBACECE-AD53-02EB-0341-D53130ADE8B1}"/>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87207C5A-3C2C-032D-97EE-E252F09188AF}"/>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F55CC7F0-58C8-988E-9B2C-C2FBE9EBF1BF}"/>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5CE7FCE5-2BA1-812D-4789-87E4279DF496}"/>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F941D26C-C387-5A76-99D4-A39D626942CD}"/>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A5D441B2-75E0-A67F-5403-7CB33D4BF729}"/>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6420BA65-2F2D-F58D-7A81-7EA306BE922C}"/>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17A2FBBA-196C-3DC4-A385-E73A596FBC0C}"/>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DDC38A39-351D-FEB1-6668-6458E4EA199D}"/>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4EF662F4-49F3-0745-D21C-B2B164D11608}"/>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3CFEC3D6-EC2A-BBC5-3E3C-84093F2F8A4A}"/>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AA7260DA-D848-F356-5125-1BDE94D72C01}"/>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D4356AF3-CA0D-228C-E277-65F6AE8D465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0D2816EB-9C9F-8D91-41B1-E41D9D744D32}"/>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9C70A295-B46A-EBE5-57DE-E178A392598A}"/>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4A2C8350-0F46-9C66-3301-F51683DE0FB5}"/>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FB4F5DC0-C95E-E912-9A93-25CAAF437C08}"/>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542079AB-5232-8210-5CF4-E8015BCC7695}"/>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017E18EC-1D52-9902-92D0-0B9BA2762D1A}"/>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C837EF3B-70F6-557A-CA82-06CC56EE4D83}"/>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23B29422-0CEC-9F4D-C8D4-79C474B86172}"/>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7EA51E58-511A-F2D0-7856-245EE0D282CA}"/>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FB5169F9-7BE8-82A7-F60F-29D615EAFCCE}"/>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A38559B1-F5C6-50A9-0736-F428F48B628A}"/>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3F65D928-1C0C-7F42-5A0F-D3C520254683}"/>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9BB06EEF-1E99-DDBC-E381-CAEDED8BB3E7}"/>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2CB690E4-62EA-E533-D8F6-1EF9855CD0EF}"/>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0EFA5E96-248F-A885-9077-AA3799D1CC01}"/>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386CD6D0-3598-AF79-3454-C95A5CA73277}"/>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59097383-FA68-CBC3-AF69-7FBDA91FC0AE}"/>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BA7B9CB5-3D77-A613-7F34-889EBDC1E127}"/>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CD046AE6-25C7-2F34-8DD4-CFCC66A7922F}"/>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CB7886CE-2A16-D799-DE7B-5C25E0C2898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387E00C5-D82B-5F72-7439-2DFB8EADFC5E}"/>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CB422618-6A0C-8238-DCF5-5F8C1C0ADB0D}"/>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8DBBAB08-21DB-80FB-B29C-964C81BB88D9}"/>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AD621AAB-B228-7867-BFA7-8E9F483E7E6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5D5B1042-C5F4-915E-EB84-DCBD8F7EFE0F}"/>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0D00AA98-598E-7C02-D341-6590C874EA94}"/>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02DB4B3A-1424-9EFE-49EA-2D7AA7896A6E}"/>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8E91AE95-9CB1-47B9-6338-2DB08BC3849C}"/>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49669FD9-4C82-8090-B823-0A81E9840E3A}"/>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A1C34A7E-4D90-12D0-4E31-4396A6295AB2}"/>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16661E49-B665-73FF-D0A9-D10F9ABEF9AE}"/>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6572842B-9453-FE82-262C-84B3EF7E2618}"/>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6F1DA7C4-DEF9-45CF-2BFB-9479D15647F8}"/>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79EAA55-E8C8-7443-0680-DD0AC3CC1B9B}"/>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D47DEA75-588C-3346-1804-689FD8147439}"/>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7B042205-DF36-44AB-664A-28C884774064}"/>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E9D7145E-BBE6-7EB1-0D3A-2C93DADE25CB}"/>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387EA1-940B-D61F-491F-53A4680360CC}"/>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B73BB0BB-25D6-EA78-2EB4-4894AA3E9C40}"/>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523FF5ED-B007-EF0B-5064-AE06ACC89541}"/>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F97112B2-421E-DFF9-FCA8-C3874F7500B4}"/>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C35FAA77-89BB-4651-6AA9-9EDFFBA5CA36}"/>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85FF3559-A067-4380-E89D-C28919B23958}"/>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1451225F-A070-29A7-6021-8938CFE3E5DF}"/>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839A43E3-76BD-995A-9214-25008BEFF2E1}"/>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C5AD3600-52DB-E3D9-73F4-B0121A51884A}"/>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597F10EB-4E9E-F3E8-9263-881D855872F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CA248E86-9B0B-DD22-DD8C-D239932467BC}"/>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8F355CAC-62C4-03EF-3D9B-4363F977038C}"/>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AFE2869-53C5-2917-370B-64256DF8A8B7}"/>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016D591C-B8C2-B6E1-B7D0-D2689580F3A1}"/>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29649A2B-CFB6-E5E9-1E47-EC6C30E68192}"/>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F55FAEFF-D697-A2CD-EC36-543C6A1EB362}"/>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898D2354-CA56-D68E-386F-2C412A359690}"/>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AFE4C593-9D6E-7B9C-99BC-22A622EE3229}"/>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F3AC3752-F3E9-5A94-45FB-15CC07BA7DCB}"/>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DB3A37E7-A6B7-C9AD-3C25-D389661A6152}"/>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B38B3D20-8120-8222-FAE3-AD91B92C0D9C}"/>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56200821-B564-0D6F-8BB7-5ECB4665F0FE}"/>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8726A47-12E7-4EB5-7C1E-164E4B205B21}"/>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E215A07-BD78-56D7-9A3B-813A92D9FF80}"/>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67EED1A4-CE1A-1287-0257-84845D837A8C}"/>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78EBA151-5A95-8C87-77F1-78863357F93B}"/>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B6528C6E-0DD6-AD79-86F7-1E94EBAD4FDA}"/>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1000FF0E-9D87-5AC6-42C1-B0147CB6A4AC}"/>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F2B507C7-095E-8236-0D36-9371B93ADF8B}"/>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AF80ED84-E9A6-8B27-D841-80A3253433EB}"/>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FA243190-68FF-4585-3A0D-CAAB77DE127F}"/>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FCDF9225-4AED-69E6-9737-07BA99F1CCA2}"/>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46657AF2-F60C-8048-F82E-7DBBABEC43E5}"/>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8ED14E69-CC86-1FEB-B631-BDB54B174CA8}"/>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C0DE6A17-55CE-08CE-6E97-FB12A701F556}"/>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341F92B5-07B2-6B81-5094-063F9FF8483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C0E6C0F0-F623-354F-E581-82DE2C41DF30}"/>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E24ADAFA-3B09-4EFE-B474-ABB5648CB69B}"/>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AEC7409B-E2B0-061A-AE88-7AA6243EE80B}"/>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2C2B8CAA-7D73-E16A-9700-B6514A6382E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B383DAB9-7071-613C-A0A0-23D3C5A5D1C9}"/>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6F4C5C21-0F61-12B2-C865-DB9476A39C5B}"/>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17E7E689-A720-C201-D6AD-81BB3A40958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20E7B50C-D669-CAED-C329-E2673B5B5D25}"/>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D0615D4D-51C1-E5BD-B05F-059BD74195BD}"/>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927243D4-7516-AB0B-F7F5-6BF74305A778}"/>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CA36F3F5-EF3C-511C-C88B-FC4AFFC2ABEC}"/>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AEA34BB7-0875-7E74-6D31-BA88DEF9F341}"/>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C591D545-520E-BF45-8D47-E9A6E4559036}"/>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E756075C-BEC7-DF79-3A8B-02CB06807D2E}"/>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7CEB8743-8547-250A-D622-B442BFDC002E}"/>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52E97846-1A49-8010-520F-6F31D725E73E}"/>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C4FE4DB8-7441-9B1B-A040-2E7D54E020E9}"/>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D6D42419-F33C-BC0F-C102-340093D695E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4E344382-AEDA-63C5-79A0-FE514DF2D86F}"/>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6341FD84-C6F4-F8EB-3860-A91C522C9AE9}"/>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D94EF94-1A79-9441-D5DD-D1BBC6E558CD}"/>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DEDC1544-B41D-8959-6AE1-290F07F20F55}"/>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276DF62A-1A9B-8AEA-0BD9-193A33A348A1}"/>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FDF6FA5-9836-89AC-EFF8-87791D6BFEF7}"/>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90AA42CE-5AB6-B8B9-CE37-4075C4FF1BF0}"/>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2A0BA46B-8760-8033-DA1A-959DE9270BDD}"/>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9B833290-9C3B-79AA-BB3C-DE85CEF80E9E}"/>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3A9360CD-6205-26D8-D141-7A3F008CF6EB}"/>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625CB850-3B13-E0BB-B737-3F59A9DCC399}"/>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F05DA97E-E1D5-0F7A-EAED-BBC5541F8C3B}"/>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2334A5A0-A8C1-D57A-0F85-6B6616B73AE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2EC96761-EFC2-0DA9-7962-3BB755F35FB3}"/>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13C67284-6783-7F49-4234-5F34BB6A47D9}"/>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B8CF86D4-06F2-035C-A608-CF4CC51F095B}"/>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94393173-5D9A-144F-FCCF-79F008D7C73D}"/>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7858B719-113C-A807-758B-4AD0D5BAFD61}"/>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B3D3FB22-330D-A803-A489-E19CD2B22716}"/>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5EEBB806-B18C-C12F-EFD6-541A243E63E0}"/>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4F7B6CA1-CF79-8829-E226-C09F7F4C426C}"/>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BF47564F-E775-5291-36EF-87D7CC2982C7}"/>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DA226F18-3F02-7922-B3E1-394155CACE5E}"/>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1FCD18D6-D250-1194-AFA0-E55B994FF81E}"/>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D9BB6FC1-1C81-3B0D-FA49-8D4BD349F1FA}"/>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BADA6950-F312-63DB-44F6-322A54EE03E8}"/>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0E72CDB9-9792-ABF6-DFC2-8B72C271296F}"/>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ED2F7638-94AD-B6C9-C043-9550183E260D}"/>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C831DC07-A90F-D3B1-BC33-E601901FD109}"/>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0B33BCCE-9F84-0E51-5167-6D40881E7446}"/>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A273A3A8-C7FC-5468-0780-2688BAEAB37D}"/>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0C7F0291-8640-A906-6158-AA9EE7DC5B8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367BCA13-A19A-193E-552D-43DDAECC2BBF}"/>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F3E9E0B9-7A42-5BA9-0F5D-4A1C6A2EA9CE}"/>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1109FC99-0A8B-B883-D643-3B5EE0955987}"/>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28EF07CC-379E-6BF9-B9C4-5AA82D26E6E2}"/>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6A854A62-B9FB-31AD-230C-D1046E6F8DBB}"/>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79AE3A3A-B7C7-ACE1-A75B-B4BD3BBF4309}"/>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8798E3C8-0B4D-A546-4847-D21A2B83D3D8}"/>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21F3A6CA-0987-F78F-56B3-A9F6379DFAD4}"/>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AF606617-A340-BFA0-FC63-A04084687544}"/>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9ADC5745-704F-0860-4F95-230C086F8B53}"/>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70352628-05E4-DC2F-6D2D-0DD10BE4C6D6}"/>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8015417F-E051-C5FB-EEFD-BBB4B69525FF}"/>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9BB6C363-2D03-E728-E927-DF4508797572}"/>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C3886A7E-2889-4F7F-AF5C-E83FEA61D1A9}"/>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EC3BC407-A205-F8CB-A7FB-1338A5A956A2}"/>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F7BDD83E-6ED3-BE09-3710-C8F90956D88D}"/>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3044B345-AE8C-122E-D36C-ABE5705B0E63}"/>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FB97B3B4-5235-3639-30D3-848E71BEB2BB}"/>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B70004F3-D061-E16D-95A1-F8DA53CE35AF}"/>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E145DE43-6A03-A8C3-CA66-20961479C650}"/>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480F0EE7-87BF-86DD-421E-58D4FB0001D8}"/>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329DD70A-B6A7-28C4-306D-DAE068FD34B8}"/>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F8CEE34D-5C59-5939-09FB-E40D87F945F3}"/>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6E1B4FC7-AE52-BB70-BEB4-2A5EE905A55E}"/>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2833D9FB-231C-696C-D77E-2065857D70CE}"/>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FD08AEC5-2C51-18CC-A431-9BA3368A8C86}"/>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3A319CAB-8A87-B87C-C9F8-0322801A46B8}"/>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E6738E1D-12A1-B604-C7D2-D0F4D72B608C}"/>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EA762495-1C0E-E28D-CBB7-01688C160FAE}"/>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9A80F3F5-E6AC-E6E6-9338-9DD08967A3B3}"/>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4160FBEF-4E4C-D38D-7D7F-87AF72508AE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9CD6A2CB-BFC8-8B0F-D2B1-4376D8E9A679}"/>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AEC1F345-A1E6-A1AC-ECC9-F34CFC76D2A8}"/>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75A7985B-5954-245C-AA50-CD7E3DF0970B}"/>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1D87EBF8-119F-9320-B93F-FFEA328126F0}"/>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277076A8-8986-2A7C-71EF-0488369051E8}"/>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DB7E94B0-8E28-F3B3-CCCD-51B0B558EED6}"/>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53FDA5FD-E7CF-487B-DE77-5A7D017F8C2B}"/>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631B6F9D-4D77-3923-D1C4-D0D2CA0A6E41}"/>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CBB35AEF-8DFB-A562-1D73-C8B3BB39039D}"/>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B060ED9A-C274-0CCE-2E51-E4F0BC574258}"/>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3892CCEC-C17A-CAF1-3412-222B81B00B3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C9FF5173-9F85-937E-0033-4F5D33929DDA}"/>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760694FD-304B-0F3D-F6FD-37B280912F4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7EEF6E28-637B-EF32-81FA-29A6BF3BFEAE}"/>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E4026F22-209A-AEDE-822F-113DF812A110}"/>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354631F0-8F2D-A0D1-3DCD-DBC1923D796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36692011-5339-9B74-040A-C3AABDB0338C}"/>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83A474C2-FD34-01E9-C453-DFCC4DA2E4A6}"/>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646AF0FA-CA0F-057F-2708-184468944E8C}"/>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E3B92A53-9309-4475-F9AD-37BFD6EBDB5D}"/>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8A0782B5-368B-CB3D-3FF3-DD6F72B91CC0}"/>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B95A2D8B-0F7A-47F7-7E62-9A7A6AAC7DBF}"/>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2AFE4D00-64EF-7B27-55A3-70BF7959AA0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B9FECFC6-4CC6-AEA3-3A4B-5FF02DC61E44}"/>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E8008BBD-C7C8-34CA-B552-2159520D0154}"/>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69312AF2-E9A4-8B6C-7A11-85CAAA225F8A}"/>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E9B0F769-D0D6-FB55-1883-88085D61C3B0}"/>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E48074D4-EA82-AE8B-5AD7-A1E27D1FC26B}"/>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46B9F1E7-2EF8-5BA7-5342-AE8107D47E14}"/>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34E01609-3C0E-0546-B91E-AAFFB04835A6}"/>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8F5004E1-6745-B31A-5E50-41F6D66EDBB7}"/>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A9D2E84E-4155-66AB-303E-06006CC4233E}"/>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2EEE4474-F08A-FFEA-B61F-098CCBBDDFBA}"/>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18D716E9-C2B9-48DF-E052-32B99326EFDC}"/>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4C3BDF4E-D958-5722-6639-AEDE903EF82F}"/>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07DEA308-5D7A-80D9-1C79-1D7B50526B61}"/>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8A6BF035-D61B-4F19-59D6-DDAB5360AAB3}"/>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A213A37E-43DA-09A9-DCCB-FE6B05180BF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7A005B92-AF6B-50DB-DE82-A4BCF7AF059B}"/>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9F5CF802-8CDA-41A2-3303-5A1B2E20E4FC}"/>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529D80CE-54A3-19D2-6055-EB5F28CAEF5E}"/>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8987E0D-8B31-591D-AF46-3536C7123FA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6CC0FDFB-C753-F97D-3BE6-D1C9AD028444}"/>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AD8FD253-26FF-C817-6911-3E3F5C276256}"/>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BA8466-69EF-02B3-B0FD-9DD4D687A1A7}"/>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F3FCD1ED-B41C-EF4D-68FC-4E4EF183172A}"/>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0DBA8BF5-A495-956F-8EC9-C58B358B799B}"/>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3B27AF41-640D-97C5-2B3B-4F09F44F1200}"/>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107D35FB-CF9B-31D6-409C-1609B98C4D69}"/>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C34DF9A7-076F-E67F-E14C-DCE7628BAD92}"/>
              </a:ext>
            </a:extLst>
          </p:cNvPr>
          <p:cNvSpPr txBox="1">
            <a:spLocks noChangeArrowheads="1"/>
          </p:cNvSpPr>
          <p:nvPr/>
        </p:nvSpPr>
        <p:spPr bwMode="auto">
          <a:xfrm>
            <a:off x="3611803" y="189427"/>
            <a:ext cx="7294562" cy="954107"/>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Write from a register to an address in data memory:</a:t>
            </a:r>
          </a:p>
          <a:p>
            <a:endParaRPr lang="en-US" altLang="en-US" dirty="0">
              <a:latin typeface="Courier" pitchFamily="2" charset="0"/>
            </a:endParaRPr>
          </a:p>
          <a:p>
            <a:r>
              <a:rPr lang="en-US" altLang="en-US" dirty="0">
                <a:latin typeface="Courier" pitchFamily="2" charset="0"/>
              </a:rPr>
              <a:t>STORE        </a:t>
            </a:r>
            <a:r>
              <a:rPr lang="en-US" altLang="en-US" dirty="0">
                <a:solidFill>
                  <a:srgbClr val="FF0000"/>
                </a:solidFill>
                <a:latin typeface="Courier" pitchFamily="2" charset="0"/>
              </a:rPr>
              <a:t>STORE</a:t>
            </a:r>
            <a:r>
              <a:rPr lang="en-US" altLang="en-US" dirty="0">
                <a:latin typeface="Courier" pitchFamily="2" charset="0"/>
              </a:rPr>
              <a:t> a register into a data memory address</a:t>
            </a:r>
          </a:p>
          <a:p>
            <a:r>
              <a:rPr lang="en-US" altLang="en-US" dirty="0">
                <a:latin typeface="Courier" pitchFamily="2" charset="0"/>
              </a:rPr>
              <a:t>STOREF       </a:t>
            </a:r>
            <a:r>
              <a:rPr lang="en-US" altLang="en-US" dirty="0">
                <a:solidFill>
                  <a:srgbClr val="FF0000"/>
                </a:solidFill>
                <a:latin typeface="Courier" pitchFamily="2" charset="0"/>
              </a:rPr>
              <a:t>STORE</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p:txBody>
      </p:sp>
      <p:sp>
        <p:nvSpPr>
          <p:cNvPr id="4" name="Rounded Rectangle 3">
            <a:extLst>
              <a:ext uri="{FF2B5EF4-FFF2-40B4-BE49-F238E27FC236}">
                <a16:creationId xmlns:a16="http://schemas.microsoft.com/office/drawing/2014/main" id="{1FFC2E4B-DFEE-F5D6-5D9B-9280805AAF34}"/>
              </a:ext>
            </a:extLst>
          </p:cNvPr>
          <p:cNvSpPr/>
          <p:nvPr/>
        </p:nvSpPr>
        <p:spPr>
          <a:xfrm>
            <a:off x="8357619" y="5410934"/>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 name="Straight Arrow Connector 5">
            <a:extLst>
              <a:ext uri="{FF2B5EF4-FFF2-40B4-BE49-F238E27FC236}">
                <a16:creationId xmlns:a16="http://schemas.microsoft.com/office/drawing/2014/main" id="{9768A198-EEB0-2F2A-47B6-DD2F9024A473}"/>
              </a:ext>
            </a:extLst>
          </p:cNvPr>
          <p:cNvCxnSpPr>
            <a:cxnSpLocks/>
            <a:stCxn id="463" idx="3"/>
            <a:endCxn id="4" idx="1"/>
          </p:cNvCxnSpPr>
          <p:nvPr/>
        </p:nvCxnSpPr>
        <p:spPr>
          <a:xfrm>
            <a:off x="4222750" y="3569495"/>
            <a:ext cx="4134869" cy="1929416"/>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7" name="Rounded Rectangle 6">
            <a:extLst>
              <a:ext uri="{FF2B5EF4-FFF2-40B4-BE49-F238E27FC236}">
                <a16:creationId xmlns:a16="http://schemas.microsoft.com/office/drawing/2014/main" id="{637C6B1B-095E-4E9A-3667-5F06928C5002}"/>
              </a:ext>
            </a:extLst>
          </p:cNvPr>
          <p:cNvSpPr/>
          <p:nvPr/>
        </p:nvSpPr>
        <p:spPr>
          <a:xfrm>
            <a:off x="3540790" y="3481830"/>
            <a:ext cx="665074" cy="175953"/>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103704136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481" name="Group 29">
            <a:extLst>
              <a:ext uri="{FF2B5EF4-FFF2-40B4-BE49-F238E27FC236}">
                <a16:creationId xmlns:a16="http://schemas.microsoft.com/office/drawing/2014/main" id="{FE49E803-7665-914B-85D7-568C9E5E91C5}"/>
              </a:ext>
            </a:extLst>
          </p:cNvPr>
          <p:cNvGrpSpPr>
            <a:grpSpLocks/>
          </p:cNvGrpSpPr>
          <p:nvPr/>
        </p:nvGrpSpPr>
        <p:grpSpPr bwMode="auto">
          <a:xfrm>
            <a:off x="1093788" y="160339"/>
            <a:ext cx="8964612" cy="6702425"/>
            <a:chOff x="190667" y="143256"/>
            <a:chExt cx="8963938" cy="6702824"/>
          </a:xfrm>
        </p:grpSpPr>
        <p:grpSp>
          <p:nvGrpSpPr>
            <p:cNvPr id="20616" name="Group 49">
              <a:extLst>
                <a:ext uri="{FF2B5EF4-FFF2-40B4-BE49-F238E27FC236}">
                  <a16:creationId xmlns:a16="http://schemas.microsoft.com/office/drawing/2014/main" id="{F065281E-1B44-BD4D-9E1B-8F30F9852337}"/>
                </a:ext>
              </a:extLst>
            </p:cNvPr>
            <p:cNvGrpSpPr>
              <a:grpSpLocks/>
            </p:cNvGrpSpPr>
            <p:nvPr/>
          </p:nvGrpSpPr>
          <p:grpSpPr bwMode="auto">
            <a:xfrm>
              <a:off x="2379487" y="2385720"/>
              <a:ext cx="1587347" cy="2315295"/>
              <a:chOff x="2379487" y="2385720"/>
              <a:chExt cx="1587347" cy="2315295"/>
            </a:xfrm>
          </p:grpSpPr>
          <p:grpSp>
            <p:nvGrpSpPr>
              <p:cNvPr id="20782" name="Group 33">
                <a:extLst>
                  <a:ext uri="{FF2B5EF4-FFF2-40B4-BE49-F238E27FC236}">
                    <a16:creationId xmlns:a16="http://schemas.microsoft.com/office/drawing/2014/main" id="{1FF8F2C7-31A1-7746-81F0-68AC5195D68D}"/>
                  </a:ext>
                </a:extLst>
              </p:cNvPr>
              <p:cNvGrpSpPr>
                <a:grpSpLocks/>
              </p:cNvGrpSpPr>
              <p:nvPr/>
            </p:nvGrpSpPr>
            <p:grpSpPr bwMode="auto">
              <a:xfrm>
                <a:off x="3407959" y="2787061"/>
                <a:ext cx="293670" cy="304521"/>
                <a:chOff x="3407959" y="2787061"/>
                <a:chExt cx="293670" cy="304521"/>
              </a:xfrm>
            </p:grpSpPr>
            <p:sp>
              <p:nvSpPr>
                <p:cNvPr id="20824" name="TextBox 467">
                  <a:extLst>
                    <a:ext uri="{FF2B5EF4-FFF2-40B4-BE49-F238E27FC236}">
                      <a16:creationId xmlns:a16="http://schemas.microsoft.com/office/drawing/2014/main" id="{AF2E1A77-E170-8140-BFE0-DBF44C74C18A}"/>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83" name="Group 34">
                <a:extLst>
                  <a:ext uri="{FF2B5EF4-FFF2-40B4-BE49-F238E27FC236}">
                    <a16:creationId xmlns:a16="http://schemas.microsoft.com/office/drawing/2014/main" id="{0D3E70B6-E288-9D49-A2BA-5C6471A74F9E}"/>
                  </a:ext>
                </a:extLst>
              </p:cNvPr>
              <p:cNvGrpSpPr>
                <a:grpSpLocks/>
              </p:cNvGrpSpPr>
              <p:nvPr/>
            </p:nvGrpSpPr>
            <p:grpSpPr bwMode="auto">
              <a:xfrm>
                <a:off x="3673164" y="2806288"/>
                <a:ext cx="293670" cy="334096"/>
                <a:chOff x="3673164" y="2806288"/>
                <a:chExt cx="293670" cy="334096"/>
              </a:xfrm>
            </p:grpSpPr>
            <p:sp>
              <p:nvSpPr>
                <p:cNvPr id="20822" name="TextBox 469">
                  <a:extLst>
                    <a:ext uri="{FF2B5EF4-FFF2-40B4-BE49-F238E27FC236}">
                      <a16:creationId xmlns:a16="http://schemas.microsoft.com/office/drawing/2014/main" id="{95B2C84E-1C36-2743-9D25-9FA265BFCCD1}"/>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85" name="TextBox 472">
                <a:extLst>
                  <a:ext uri="{FF2B5EF4-FFF2-40B4-BE49-F238E27FC236}">
                    <a16:creationId xmlns:a16="http://schemas.microsoft.com/office/drawing/2014/main" id="{C1824CC6-02F8-D44C-B6F2-627189FCF154}"/>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0786" name="Group 441">
                <a:extLst>
                  <a:ext uri="{FF2B5EF4-FFF2-40B4-BE49-F238E27FC236}">
                    <a16:creationId xmlns:a16="http://schemas.microsoft.com/office/drawing/2014/main" id="{0C7E033D-9D3F-E544-9157-DE1577A680E5}"/>
                  </a:ext>
                </a:extLst>
              </p:cNvPr>
              <p:cNvGrpSpPr>
                <a:grpSpLocks/>
              </p:cNvGrpSpPr>
              <p:nvPr/>
            </p:nvGrpSpPr>
            <p:grpSpPr bwMode="auto">
              <a:xfrm>
                <a:off x="2379487" y="2676271"/>
                <a:ext cx="1527811" cy="2024744"/>
                <a:chOff x="3156259" y="1690162"/>
                <a:chExt cx="1527811" cy="2024744"/>
              </a:xfrm>
            </p:grpSpPr>
            <p:grpSp>
              <p:nvGrpSpPr>
                <p:cNvPr id="20805" name="Group 450">
                  <a:extLst>
                    <a:ext uri="{FF2B5EF4-FFF2-40B4-BE49-F238E27FC236}">
                      <a16:creationId xmlns:a16="http://schemas.microsoft.com/office/drawing/2014/main" id="{FA75C8E2-D9EE-9E42-AD1A-EBAD725DE28B}"/>
                    </a:ext>
                  </a:extLst>
                </p:cNvPr>
                <p:cNvGrpSpPr>
                  <a:grpSpLocks/>
                </p:cNvGrpSpPr>
                <p:nvPr/>
              </p:nvGrpSpPr>
              <p:grpSpPr bwMode="auto">
                <a:xfrm>
                  <a:off x="3156259" y="1995894"/>
                  <a:ext cx="1015631" cy="307777"/>
                  <a:chOff x="3156259" y="1995894"/>
                  <a:chExt cx="1015631" cy="307777"/>
                </a:xfrm>
              </p:grpSpPr>
              <p:sp>
                <p:nvSpPr>
                  <p:cNvPr id="20819" name="TextBox 464">
                    <a:extLst>
                      <a:ext uri="{FF2B5EF4-FFF2-40B4-BE49-F238E27FC236}">
                        <a16:creationId xmlns:a16="http://schemas.microsoft.com/office/drawing/2014/main" id="{34EA2D35-8162-DC49-AD22-4F6E0C6AC56E}"/>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21" name="TextBox 466">
                    <a:extLst>
                      <a:ext uri="{FF2B5EF4-FFF2-40B4-BE49-F238E27FC236}">
                        <a16:creationId xmlns:a16="http://schemas.microsoft.com/office/drawing/2014/main" id="{095A7929-7191-1E42-99B2-2EA1CBF55AB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0806" name="Group 451">
                  <a:extLst>
                    <a:ext uri="{FF2B5EF4-FFF2-40B4-BE49-F238E27FC236}">
                      <a16:creationId xmlns:a16="http://schemas.microsoft.com/office/drawing/2014/main" id="{9C6FFDC4-201C-A447-912B-10B28FD6A970}"/>
                    </a:ext>
                  </a:extLst>
                </p:cNvPr>
                <p:cNvGrpSpPr>
                  <a:grpSpLocks/>
                </p:cNvGrpSpPr>
                <p:nvPr/>
              </p:nvGrpSpPr>
              <p:grpSpPr bwMode="auto">
                <a:xfrm>
                  <a:off x="3156259" y="2421600"/>
                  <a:ext cx="1015631" cy="307777"/>
                  <a:chOff x="3156259" y="2141034"/>
                  <a:chExt cx="1015631" cy="307777"/>
                </a:xfrm>
              </p:grpSpPr>
              <p:sp>
                <p:nvSpPr>
                  <p:cNvPr id="20816" name="TextBox 461">
                    <a:extLst>
                      <a:ext uri="{FF2B5EF4-FFF2-40B4-BE49-F238E27FC236}">
                        <a16:creationId xmlns:a16="http://schemas.microsoft.com/office/drawing/2014/main" id="{622074F2-2D7F-934E-81A7-271ABED06E77}"/>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18" name="TextBox 463">
                    <a:extLst>
                      <a:ext uri="{FF2B5EF4-FFF2-40B4-BE49-F238E27FC236}">
                        <a16:creationId xmlns:a16="http://schemas.microsoft.com/office/drawing/2014/main" id="{02DD6EA5-8D0A-3343-B74E-2D1B69FCC0E2}"/>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0807" name="Group 452">
                  <a:extLst>
                    <a:ext uri="{FF2B5EF4-FFF2-40B4-BE49-F238E27FC236}">
                      <a16:creationId xmlns:a16="http://schemas.microsoft.com/office/drawing/2014/main" id="{8ABBFF5C-731C-F943-A622-1A2FAB30D01C}"/>
                    </a:ext>
                  </a:extLst>
                </p:cNvPr>
                <p:cNvGrpSpPr>
                  <a:grpSpLocks/>
                </p:cNvGrpSpPr>
                <p:nvPr/>
              </p:nvGrpSpPr>
              <p:grpSpPr bwMode="auto">
                <a:xfrm>
                  <a:off x="3156259" y="2871344"/>
                  <a:ext cx="1015631" cy="307777"/>
                  <a:chOff x="3156259" y="2307387"/>
                  <a:chExt cx="1015631" cy="307777"/>
                </a:xfrm>
              </p:grpSpPr>
              <p:sp>
                <p:nvSpPr>
                  <p:cNvPr id="20813" name="TextBox 458">
                    <a:extLst>
                      <a:ext uri="{FF2B5EF4-FFF2-40B4-BE49-F238E27FC236}">
                        <a16:creationId xmlns:a16="http://schemas.microsoft.com/office/drawing/2014/main" id="{12BAAD01-2A69-2545-BA5E-0F998699856F}"/>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15" name="TextBox 460">
                    <a:extLst>
                      <a:ext uri="{FF2B5EF4-FFF2-40B4-BE49-F238E27FC236}">
                        <a16:creationId xmlns:a16="http://schemas.microsoft.com/office/drawing/2014/main" id="{5AC9720A-5C12-DE4F-9D87-0F7AE58AF466}"/>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0308"/>
                  <a:ext cx="1498487" cy="204482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809" name="Group 453">
                  <a:extLst>
                    <a:ext uri="{FF2B5EF4-FFF2-40B4-BE49-F238E27FC236}">
                      <a16:creationId xmlns:a16="http://schemas.microsoft.com/office/drawing/2014/main" id="{463E6A97-9471-7E4D-AAB2-E52084B47E05}"/>
                    </a:ext>
                  </a:extLst>
                </p:cNvPr>
                <p:cNvGrpSpPr>
                  <a:grpSpLocks/>
                </p:cNvGrpSpPr>
                <p:nvPr/>
              </p:nvGrpSpPr>
              <p:grpSpPr bwMode="auto">
                <a:xfrm>
                  <a:off x="3156259" y="3298170"/>
                  <a:ext cx="1015631" cy="307777"/>
                  <a:chOff x="3156259" y="2453647"/>
                  <a:chExt cx="1015631" cy="307777"/>
                </a:xfrm>
              </p:grpSpPr>
              <p:sp>
                <p:nvSpPr>
                  <p:cNvPr id="20810" name="TextBox 455">
                    <a:extLst>
                      <a:ext uri="{FF2B5EF4-FFF2-40B4-BE49-F238E27FC236}">
                        <a16:creationId xmlns:a16="http://schemas.microsoft.com/office/drawing/2014/main" id="{8E63E187-8408-284C-989E-8B4A4C7C2E43}"/>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812" name="TextBox 457">
                    <a:extLst>
                      <a:ext uri="{FF2B5EF4-FFF2-40B4-BE49-F238E27FC236}">
                        <a16:creationId xmlns:a16="http://schemas.microsoft.com/office/drawing/2014/main" id="{0C7B56A9-A00A-274E-A3BE-FAF1185AE7FC}"/>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0787" name="Group 44">
                <a:extLst>
                  <a:ext uri="{FF2B5EF4-FFF2-40B4-BE49-F238E27FC236}">
                    <a16:creationId xmlns:a16="http://schemas.microsoft.com/office/drawing/2014/main" id="{1680A627-5E91-BB4F-B5F8-51F39BC3A5B4}"/>
                  </a:ext>
                </a:extLst>
              </p:cNvPr>
              <p:cNvGrpSpPr>
                <a:grpSpLocks/>
              </p:cNvGrpSpPr>
              <p:nvPr/>
            </p:nvGrpSpPr>
            <p:grpSpPr bwMode="auto">
              <a:xfrm>
                <a:off x="3407947" y="3691312"/>
                <a:ext cx="293670" cy="304511"/>
                <a:chOff x="3407947" y="3691312"/>
                <a:chExt cx="293670" cy="304511"/>
              </a:xfrm>
            </p:grpSpPr>
            <p:sp>
              <p:nvSpPr>
                <p:cNvPr id="20803" name="TextBox 443">
                  <a:extLst>
                    <a:ext uri="{FF2B5EF4-FFF2-40B4-BE49-F238E27FC236}">
                      <a16:creationId xmlns:a16="http://schemas.microsoft.com/office/drawing/2014/main" id="{D71A71E7-16DF-0D41-9F55-D6EF2D703258}"/>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88" name="Group 48">
                <a:extLst>
                  <a:ext uri="{FF2B5EF4-FFF2-40B4-BE49-F238E27FC236}">
                    <a16:creationId xmlns:a16="http://schemas.microsoft.com/office/drawing/2014/main" id="{C00A9B84-D4B2-3C4B-86CC-3DD980ABE753}"/>
                  </a:ext>
                </a:extLst>
              </p:cNvPr>
              <p:cNvGrpSpPr>
                <a:grpSpLocks/>
              </p:cNvGrpSpPr>
              <p:nvPr/>
            </p:nvGrpSpPr>
            <p:grpSpPr bwMode="auto">
              <a:xfrm>
                <a:off x="3673143" y="3710530"/>
                <a:ext cx="293670" cy="333896"/>
                <a:chOff x="3673143" y="3710530"/>
                <a:chExt cx="293670" cy="333896"/>
              </a:xfrm>
            </p:grpSpPr>
            <p:sp>
              <p:nvSpPr>
                <p:cNvPr id="20801" name="TextBox 445">
                  <a:extLst>
                    <a:ext uri="{FF2B5EF4-FFF2-40B4-BE49-F238E27FC236}">
                      <a16:creationId xmlns:a16="http://schemas.microsoft.com/office/drawing/2014/main" id="{F3DE9A2D-2B6F-544F-81F9-FAB8B1CCB8F4}"/>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789" name="TextBox 448">
                <a:extLst>
                  <a:ext uri="{FF2B5EF4-FFF2-40B4-BE49-F238E27FC236}">
                    <a16:creationId xmlns:a16="http://schemas.microsoft.com/office/drawing/2014/main" id="{80235ADD-9C96-DD4F-9C24-A272A9E6C07B}"/>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0790" name="TextBox 474">
                <a:extLst>
                  <a:ext uri="{FF2B5EF4-FFF2-40B4-BE49-F238E27FC236}">
                    <a16:creationId xmlns:a16="http://schemas.microsoft.com/office/drawing/2014/main" id="{4F381DD3-C6DD-9E48-AD7C-6596C228658A}"/>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0791" name="Group 475">
                <a:extLst>
                  <a:ext uri="{FF2B5EF4-FFF2-40B4-BE49-F238E27FC236}">
                    <a16:creationId xmlns:a16="http://schemas.microsoft.com/office/drawing/2014/main" id="{5587CC65-5B2F-9B49-9FA2-D865C844D9E6}"/>
                  </a:ext>
                </a:extLst>
              </p:cNvPr>
              <p:cNvGrpSpPr>
                <a:grpSpLocks/>
              </p:cNvGrpSpPr>
              <p:nvPr/>
            </p:nvGrpSpPr>
            <p:grpSpPr bwMode="auto">
              <a:xfrm>
                <a:off x="3312754" y="2385720"/>
                <a:ext cx="340158" cy="272788"/>
                <a:chOff x="3284418" y="5102016"/>
                <a:chExt cx="340158" cy="272788"/>
              </a:xfrm>
            </p:grpSpPr>
            <p:sp>
              <p:nvSpPr>
                <p:cNvPr id="20799" name="TextBox 476">
                  <a:extLst>
                    <a:ext uri="{FF2B5EF4-FFF2-40B4-BE49-F238E27FC236}">
                      <a16:creationId xmlns:a16="http://schemas.microsoft.com/office/drawing/2014/main" id="{7AA90201-AB04-8F40-B171-7B0196445EBA}"/>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92" name="Group 478">
                <a:extLst>
                  <a:ext uri="{FF2B5EF4-FFF2-40B4-BE49-F238E27FC236}">
                    <a16:creationId xmlns:a16="http://schemas.microsoft.com/office/drawing/2014/main" id="{E6C9E65D-86BC-584F-BDE7-483A8C5511FA}"/>
                  </a:ext>
                </a:extLst>
              </p:cNvPr>
              <p:cNvGrpSpPr>
                <a:grpSpLocks/>
              </p:cNvGrpSpPr>
              <p:nvPr/>
            </p:nvGrpSpPr>
            <p:grpSpPr bwMode="auto">
              <a:xfrm>
                <a:off x="2671297" y="2388361"/>
                <a:ext cx="293670" cy="272788"/>
                <a:chOff x="3144219" y="5102016"/>
                <a:chExt cx="293670" cy="272788"/>
              </a:xfrm>
            </p:grpSpPr>
            <p:sp>
              <p:nvSpPr>
                <p:cNvPr id="20797" name="TextBox 482">
                  <a:extLst>
                    <a:ext uri="{FF2B5EF4-FFF2-40B4-BE49-F238E27FC236}">
                      <a16:creationId xmlns:a16="http://schemas.microsoft.com/office/drawing/2014/main" id="{51DF072A-A980-9A4F-AD06-E61F3859CD30}"/>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93" name="Group 498">
                <a:extLst>
                  <a:ext uri="{FF2B5EF4-FFF2-40B4-BE49-F238E27FC236}">
                    <a16:creationId xmlns:a16="http://schemas.microsoft.com/office/drawing/2014/main" id="{E1DA06BA-AC74-8E41-9EEB-36583964E4E4}"/>
                  </a:ext>
                </a:extLst>
              </p:cNvPr>
              <p:cNvGrpSpPr>
                <a:grpSpLocks/>
              </p:cNvGrpSpPr>
              <p:nvPr/>
            </p:nvGrpSpPr>
            <p:grpSpPr bwMode="auto">
              <a:xfrm>
                <a:off x="2982991" y="2388362"/>
                <a:ext cx="293670" cy="272788"/>
                <a:chOff x="3270018" y="5102016"/>
                <a:chExt cx="293670" cy="272788"/>
              </a:xfrm>
            </p:grpSpPr>
            <p:sp>
              <p:nvSpPr>
                <p:cNvPr id="20795" name="TextBox 499">
                  <a:extLst>
                    <a:ext uri="{FF2B5EF4-FFF2-40B4-BE49-F238E27FC236}">
                      <a16:creationId xmlns:a16="http://schemas.microsoft.com/office/drawing/2014/main" id="{7032DCEE-13C4-1D44-AB9D-94BF033ABEA6}"/>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17" name="Group 132">
              <a:extLst>
                <a:ext uri="{FF2B5EF4-FFF2-40B4-BE49-F238E27FC236}">
                  <a16:creationId xmlns:a16="http://schemas.microsoft.com/office/drawing/2014/main" id="{DF9F71DA-D54D-8949-8895-7D9D943611E7}"/>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0618" name="Group 6">
              <a:extLst>
                <a:ext uri="{FF2B5EF4-FFF2-40B4-BE49-F238E27FC236}">
                  <a16:creationId xmlns:a16="http://schemas.microsoft.com/office/drawing/2014/main" id="{8E1CCFC5-055B-8141-BCF2-D7A58C91EDEE}"/>
                </a:ext>
              </a:extLst>
            </p:cNvPr>
            <p:cNvGrpSpPr>
              <a:grpSpLocks/>
            </p:cNvGrpSpPr>
            <p:nvPr/>
          </p:nvGrpSpPr>
          <p:grpSpPr bwMode="auto">
            <a:xfrm>
              <a:off x="5062752" y="772852"/>
              <a:ext cx="2978701" cy="939625"/>
              <a:chOff x="4955851" y="962686"/>
              <a:chExt cx="2978701" cy="939625"/>
            </a:xfrm>
          </p:grpSpPr>
          <p:grpSp>
            <p:nvGrpSpPr>
              <p:cNvPr id="20756" name="Group 55">
                <a:extLst>
                  <a:ext uri="{FF2B5EF4-FFF2-40B4-BE49-F238E27FC236}">
                    <a16:creationId xmlns:a16="http://schemas.microsoft.com/office/drawing/2014/main" id="{9AA791CE-1233-CD4D-AE80-28D1A17F5379}"/>
                  </a:ext>
                </a:extLst>
              </p:cNvPr>
              <p:cNvGrpSpPr>
                <a:grpSpLocks/>
              </p:cNvGrpSpPr>
              <p:nvPr/>
            </p:nvGrpSpPr>
            <p:grpSpPr bwMode="auto">
              <a:xfrm>
                <a:off x="4985587" y="962686"/>
                <a:ext cx="2832797" cy="477914"/>
                <a:chOff x="2840081" y="429053"/>
                <a:chExt cx="2832797" cy="477914"/>
              </a:xfrm>
            </p:grpSpPr>
            <p:sp>
              <p:nvSpPr>
                <p:cNvPr id="20777" name="TextBox 57">
                  <a:extLst>
                    <a:ext uri="{FF2B5EF4-FFF2-40B4-BE49-F238E27FC236}">
                      <a16:creationId xmlns:a16="http://schemas.microsoft.com/office/drawing/2014/main" id="{ABFF2228-4AC9-0744-B366-11F1EA87E745}"/>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0757" name="TextBox 59">
                <a:extLst>
                  <a:ext uri="{FF2B5EF4-FFF2-40B4-BE49-F238E27FC236}">
                    <a16:creationId xmlns:a16="http://schemas.microsoft.com/office/drawing/2014/main" id="{5A1D67D1-9DB8-8B4F-B285-6E8876608CD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0619" name="Group 17">
              <a:extLst>
                <a:ext uri="{FF2B5EF4-FFF2-40B4-BE49-F238E27FC236}">
                  <a16:creationId xmlns:a16="http://schemas.microsoft.com/office/drawing/2014/main" id="{B7695A53-9557-9B41-8AA9-EB761592FC23}"/>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750" name="Group 16">
                <a:extLst>
                  <a:ext uri="{FF2B5EF4-FFF2-40B4-BE49-F238E27FC236}">
                    <a16:creationId xmlns:a16="http://schemas.microsoft.com/office/drawing/2014/main" id="{544E4226-59BE-D84F-80EA-D31B666D980B}"/>
                  </a:ext>
                </a:extLst>
              </p:cNvPr>
              <p:cNvGrpSpPr>
                <a:grpSpLocks/>
              </p:cNvGrpSpPr>
              <p:nvPr/>
            </p:nvGrpSpPr>
            <p:grpSpPr bwMode="auto">
              <a:xfrm>
                <a:off x="2801170" y="5371346"/>
                <a:ext cx="293670" cy="272788"/>
                <a:chOff x="2801170" y="5371346"/>
                <a:chExt cx="293670" cy="272788"/>
              </a:xfrm>
            </p:grpSpPr>
            <p:sp>
              <p:nvSpPr>
                <p:cNvPr id="20754" name="TextBox 82">
                  <a:extLst>
                    <a:ext uri="{FF2B5EF4-FFF2-40B4-BE49-F238E27FC236}">
                      <a16:creationId xmlns:a16="http://schemas.microsoft.com/office/drawing/2014/main" id="{D8ED26AB-3099-2041-A140-E3E6035B458C}"/>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751" name="TextBox 87">
                <a:extLst>
                  <a:ext uri="{FF2B5EF4-FFF2-40B4-BE49-F238E27FC236}">
                    <a16:creationId xmlns:a16="http://schemas.microsoft.com/office/drawing/2014/main" id="{1EB87029-44E6-9645-BAE0-8B2C173DCDE6}"/>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0620" name="Group 154">
              <a:extLst>
                <a:ext uri="{FF2B5EF4-FFF2-40B4-BE49-F238E27FC236}">
                  <a16:creationId xmlns:a16="http://schemas.microsoft.com/office/drawing/2014/main" id="{8116F192-2517-1E49-991F-9904D8292C53}"/>
                </a:ext>
              </a:extLst>
            </p:cNvPr>
            <p:cNvGrpSpPr>
              <a:grpSpLocks/>
            </p:cNvGrpSpPr>
            <p:nvPr/>
          </p:nvGrpSpPr>
          <p:grpSpPr bwMode="auto">
            <a:xfrm>
              <a:off x="8427906" y="3634006"/>
              <a:ext cx="495536" cy="937728"/>
              <a:chOff x="5114153" y="3529161"/>
              <a:chExt cx="495536" cy="937728"/>
            </a:xfrm>
          </p:grpSpPr>
          <p:sp>
            <p:nvSpPr>
              <p:cNvPr id="20743" name="TextBox 155">
                <a:extLst>
                  <a:ext uri="{FF2B5EF4-FFF2-40B4-BE49-F238E27FC236}">
                    <a16:creationId xmlns:a16="http://schemas.microsoft.com/office/drawing/2014/main" id="{2F021760-B739-1546-AD48-428E3C1F9A1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0746" name="TextBox 161">
                <a:extLst>
                  <a:ext uri="{FF2B5EF4-FFF2-40B4-BE49-F238E27FC236}">
                    <a16:creationId xmlns:a16="http://schemas.microsoft.com/office/drawing/2014/main" id="{0809A885-AE5B-0347-82E9-FAA6F90905E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0621" name="Group 138">
              <a:extLst>
                <a:ext uri="{FF2B5EF4-FFF2-40B4-BE49-F238E27FC236}">
                  <a16:creationId xmlns:a16="http://schemas.microsoft.com/office/drawing/2014/main" id="{EB500144-CB3E-8B40-B830-D161A6A4F96A}"/>
                </a:ext>
              </a:extLst>
            </p:cNvPr>
            <p:cNvGrpSpPr>
              <a:grpSpLocks/>
            </p:cNvGrpSpPr>
            <p:nvPr/>
          </p:nvGrpSpPr>
          <p:grpSpPr bwMode="auto">
            <a:xfrm>
              <a:off x="6260334" y="3475863"/>
              <a:ext cx="2212198" cy="937728"/>
              <a:chOff x="5114153" y="3529161"/>
              <a:chExt cx="2212198" cy="937728"/>
            </a:xfrm>
          </p:grpSpPr>
          <p:sp>
            <p:nvSpPr>
              <p:cNvPr id="20736" name="TextBox 139">
                <a:extLst>
                  <a:ext uri="{FF2B5EF4-FFF2-40B4-BE49-F238E27FC236}">
                    <a16:creationId xmlns:a16="http://schemas.microsoft.com/office/drawing/2014/main" id="{E8D3ABB4-B72E-D649-8E52-C544A5A374E0}"/>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0739" name="TextBox 145">
                <a:extLst>
                  <a:ext uri="{FF2B5EF4-FFF2-40B4-BE49-F238E27FC236}">
                    <a16:creationId xmlns:a16="http://schemas.microsoft.com/office/drawing/2014/main" id="{F0E51FA7-6022-2E45-A943-67A391FAF44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24" name="Group 37">
              <a:extLst>
                <a:ext uri="{FF2B5EF4-FFF2-40B4-BE49-F238E27FC236}">
                  <a16:creationId xmlns:a16="http://schemas.microsoft.com/office/drawing/2014/main" id="{67D1C4CB-5F1B-9E4E-96A0-6329537F26E6}"/>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35" name="TextBox 36">
                <a:extLst>
                  <a:ext uri="{FF2B5EF4-FFF2-40B4-BE49-F238E27FC236}">
                    <a16:creationId xmlns:a16="http://schemas.microsoft.com/office/drawing/2014/main" id="{97323829-8A9F-714B-A59B-3B0A71B7BE46}"/>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29" name="Group 186">
              <a:extLst>
                <a:ext uri="{FF2B5EF4-FFF2-40B4-BE49-F238E27FC236}">
                  <a16:creationId xmlns:a16="http://schemas.microsoft.com/office/drawing/2014/main" id="{0832EC2E-C74A-0840-AA21-2371CA8AB933}"/>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33" name="Group 23">
              <a:extLst>
                <a:ext uri="{FF2B5EF4-FFF2-40B4-BE49-F238E27FC236}">
                  <a16:creationId xmlns:a16="http://schemas.microsoft.com/office/drawing/2014/main" id="{8D903E15-EFBC-AF46-AD0A-4356C821D6C6}"/>
                </a:ext>
              </a:extLst>
            </p:cNvPr>
            <p:cNvGrpSpPr>
              <a:grpSpLocks/>
            </p:cNvGrpSpPr>
            <p:nvPr/>
          </p:nvGrpSpPr>
          <p:grpSpPr bwMode="auto">
            <a:xfrm>
              <a:off x="396761" y="5620357"/>
              <a:ext cx="3786599" cy="646331"/>
              <a:chOff x="396761" y="5620357"/>
              <a:chExt cx="3786599" cy="646331"/>
            </a:xfrm>
          </p:grpSpPr>
          <p:grpSp>
            <p:nvGrpSpPr>
              <p:cNvPr id="20719" name="Group 43">
                <a:extLst>
                  <a:ext uri="{FF2B5EF4-FFF2-40B4-BE49-F238E27FC236}">
                    <a16:creationId xmlns:a16="http://schemas.microsoft.com/office/drawing/2014/main" id="{6244CDF4-24CD-F749-AAAF-8C800F86BA16}"/>
                  </a:ext>
                </a:extLst>
              </p:cNvPr>
              <p:cNvGrpSpPr>
                <a:grpSpLocks/>
              </p:cNvGrpSpPr>
              <p:nvPr/>
            </p:nvGrpSpPr>
            <p:grpSpPr bwMode="auto">
              <a:xfrm>
                <a:off x="3328433" y="5672242"/>
                <a:ext cx="854927" cy="496305"/>
                <a:chOff x="1144621" y="4503159"/>
                <a:chExt cx="854927" cy="496305"/>
              </a:xfrm>
            </p:grpSpPr>
            <p:grpSp>
              <p:nvGrpSpPr>
                <p:cNvPr id="20727" name="Group 38">
                  <a:extLst>
                    <a:ext uri="{FF2B5EF4-FFF2-40B4-BE49-F238E27FC236}">
                      <a16:creationId xmlns:a16="http://schemas.microsoft.com/office/drawing/2014/main" id="{4C335F73-EF7C-0041-AF84-B11F415486DD}"/>
                    </a:ext>
                  </a:extLst>
                </p:cNvPr>
                <p:cNvGrpSpPr>
                  <a:grpSpLocks/>
                </p:cNvGrpSpPr>
                <p:nvPr/>
              </p:nvGrpSpPr>
              <p:grpSpPr bwMode="auto">
                <a:xfrm>
                  <a:off x="1259314" y="4723379"/>
                  <a:ext cx="646331" cy="246221"/>
                  <a:chOff x="512956" y="1615016"/>
                  <a:chExt cx="646331" cy="246221"/>
                </a:xfrm>
              </p:grpSpPr>
              <p:sp>
                <p:nvSpPr>
                  <p:cNvPr id="20730" name="TextBox 39">
                    <a:extLst>
                      <a:ext uri="{FF2B5EF4-FFF2-40B4-BE49-F238E27FC236}">
                        <a16:creationId xmlns:a16="http://schemas.microsoft.com/office/drawing/2014/main" id="{7EF2BBA2-B15F-D74A-A037-CC5C08F76DDC}"/>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0728" name="TextBox 41">
                  <a:extLst>
                    <a:ext uri="{FF2B5EF4-FFF2-40B4-BE49-F238E27FC236}">
                      <a16:creationId xmlns:a16="http://schemas.microsoft.com/office/drawing/2014/main" id="{4A18874C-3FAC-AE41-9138-5F938EA27265}"/>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723" name="Group 106">
                <a:extLst>
                  <a:ext uri="{FF2B5EF4-FFF2-40B4-BE49-F238E27FC236}">
                    <a16:creationId xmlns:a16="http://schemas.microsoft.com/office/drawing/2014/main" id="{F557300B-41F4-F643-A8DB-28046C676F6F}"/>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26" name="TextBox 108">
                  <a:extLst>
                    <a:ext uri="{FF2B5EF4-FFF2-40B4-BE49-F238E27FC236}">
                      <a16:creationId xmlns:a16="http://schemas.microsoft.com/office/drawing/2014/main" id="{5B8527F1-E8AC-B545-B33D-B14DDF1BA7F4}"/>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35" name="Group 5">
              <a:extLst>
                <a:ext uri="{FF2B5EF4-FFF2-40B4-BE49-F238E27FC236}">
                  <a16:creationId xmlns:a16="http://schemas.microsoft.com/office/drawing/2014/main" id="{F0EA3015-E92D-2A46-A228-CC1EC3645EC6}"/>
                </a:ext>
              </a:extLst>
            </p:cNvPr>
            <p:cNvGrpSpPr>
              <a:grpSpLocks/>
            </p:cNvGrpSpPr>
            <p:nvPr/>
          </p:nvGrpSpPr>
          <p:grpSpPr bwMode="auto">
            <a:xfrm>
              <a:off x="3743684" y="5415018"/>
              <a:ext cx="293670" cy="272788"/>
              <a:chOff x="3284418" y="5102016"/>
              <a:chExt cx="293670" cy="272788"/>
            </a:xfrm>
          </p:grpSpPr>
          <p:sp>
            <p:nvSpPr>
              <p:cNvPr id="20717" name="TextBox 483">
                <a:extLst>
                  <a:ext uri="{FF2B5EF4-FFF2-40B4-BE49-F238E27FC236}">
                    <a16:creationId xmlns:a16="http://schemas.microsoft.com/office/drawing/2014/main" id="{0A176464-61D5-EE4E-A740-CFD662C84AB0}"/>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37" name="Group 32">
              <a:extLst>
                <a:ext uri="{FF2B5EF4-FFF2-40B4-BE49-F238E27FC236}">
                  <a16:creationId xmlns:a16="http://schemas.microsoft.com/office/drawing/2014/main" id="{7F2356F5-35DC-434B-9E17-A3EB5DFDFA8B}"/>
                </a:ext>
              </a:extLst>
            </p:cNvPr>
            <p:cNvGrpSpPr>
              <a:grpSpLocks/>
            </p:cNvGrpSpPr>
            <p:nvPr/>
          </p:nvGrpSpPr>
          <p:grpSpPr bwMode="auto">
            <a:xfrm>
              <a:off x="5082238" y="2865955"/>
              <a:ext cx="758347" cy="1783316"/>
              <a:chOff x="5082238" y="2865955"/>
              <a:chExt cx="758347" cy="1783316"/>
            </a:xfrm>
          </p:grpSpPr>
          <p:grpSp>
            <p:nvGrpSpPr>
              <p:cNvPr id="20709" name="Group 491">
                <a:extLst>
                  <a:ext uri="{FF2B5EF4-FFF2-40B4-BE49-F238E27FC236}">
                    <a16:creationId xmlns:a16="http://schemas.microsoft.com/office/drawing/2014/main" id="{7BD7CEBF-5143-AF4F-963D-E67B666A9E03}"/>
                  </a:ext>
                </a:extLst>
              </p:cNvPr>
              <p:cNvGrpSpPr>
                <a:grpSpLocks/>
              </p:cNvGrpSpPr>
              <p:nvPr/>
            </p:nvGrpSpPr>
            <p:grpSpPr bwMode="auto">
              <a:xfrm>
                <a:off x="5082238" y="2865955"/>
                <a:ext cx="340158" cy="322660"/>
                <a:chOff x="3112641" y="5068768"/>
                <a:chExt cx="340158" cy="322660"/>
              </a:xfrm>
            </p:grpSpPr>
            <p:sp>
              <p:nvSpPr>
                <p:cNvPr id="20715" name="TextBox 492">
                  <a:extLst>
                    <a:ext uri="{FF2B5EF4-FFF2-40B4-BE49-F238E27FC236}">
                      <a16:creationId xmlns:a16="http://schemas.microsoft.com/office/drawing/2014/main" id="{FE484FA7-4CCC-D24E-B492-849B0F8AED87}"/>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0710" name="Group 494">
                <a:extLst>
                  <a:ext uri="{FF2B5EF4-FFF2-40B4-BE49-F238E27FC236}">
                    <a16:creationId xmlns:a16="http://schemas.microsoft.com/office/drawing/2014/main" id="{8E63F6D7-A3CE-AE43-9EC0-03EB6549E75D}"/>
                  </a:ext>
                </a:extLst>
              </p:cNvPr>
              <p:cNvGrpSpPr>
                <a:grpSpLocks/>
              </p:cNvGrpSpPr>
              <p:nvPr/>
            </p:nvGrpSpPr>
            <p:grpSpPr bwMode="auto">
              <a:xfrm>
                <a:off x="5457215" y="2888718"/>
                <a:ext cx="340158" cy="345843"/>
                <a:chOff x="3284418" y="5047988"/>
                <a:chExt cx="340158" cy="345843"/>
              </a:xfrm>
            </p:grpSpPr>
            <p:sp>
              <p:nvSpPr>
                <p:cNvPr id="20713" name="TextBox 495">
                  <a:extLst>
                    <a:ext uri="{FF2B5EF4-FFF2-40B4-BE49-F238E27FC236}">
                      <a16:creationId xmlns:a16="http://schemas.microsoft.com/office/drawing/2014/main" id="{CE18F7A2-B804-7F4E-B647-5081CFAD4388}"/>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711" name="TextBox 503">
                <a:extLst>
                  <a:ext uri="{FF2B5EF4-FFF2-40B4-BE49-F238E27FC236}">
                    <a16:creationId xmlns:a16="http://schemas.microsoft.com/office/drawing/2014/main" id="{518570F9-9272-D048-BE4C-98857FBDE076}"/>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41" name="TextBox 12">
              <a:extLst>
                <a:ext uri="{FF2B5EF4-FFF2-40B4-BE49-F238E27FC236}">
                  <a16:creationId xmlns:a16="http://schemas.microsoft.com/office/drawing/2014/main" id="{157FA970-27CB-CE45-B13A-B862E5EBD12F}"/>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0642" name="Group 317">
              <a:extLst>
                <a:ext uri="{FF2B5EF4-FFF2-40B4-BE49-F238E27FC236}">
                  <a16:creationId xmlns:a16="http://schemas.microsoft.com/office/drawing/2014/main" id="{1F3AF99C-A47E-F642-981B-EDA15FE44284}"/>
                </a:ext>
              </a:extLst>
            </p:cNvPr>
            <p:cNvGrpSpPr>
              <a:grpSpLocks/>
            </p:cNvGrpSpPr>
            <p:nvPr/>
          </p:nvGrpSpPr>
          <p:grpSpPr bwMode="auto">
            <a:xfrm>
              <a:off x="6901557" y="4235664"/>
              <a:ext cx="1340266" cy="2039158"/>
              <a:chOff x="4977477" y="3133066"/>
              <a:chExt cx="1340266" cy="2039158"/>
            </a:xfrm>
          </p:grpSpPr>
          <p:grpSp>
            <p:nvGrpSpPr>
              <p:cNvPr id="20692" name="Group 318">
                <a:extLst>
                  <a:ext uri="{FF2B5EF4-FFF2-40B4-BE49-F238E27FC236}">
                    <a16:creationId xmlns:a16="http://schemas.microsoft.com/office/drawing/2014/main" id="{E95674B1-C455-B445-BD46-80F10398F85B}"/>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701" name="Group 327">
                  <a:extLst>
                    <a:ext uri="{FF2B5EF4-FFF2-40B4-BE49-F238E27FC236}">
                      <a16:creationId xmlns:a16="http://schemas.microsoft.com/office/drawing/2014/main" id="{9CF2655A-9CBF-8E46-9766-2AA49E2AC08B}"/>
                    </a:ext>
                  </a:extLst>
                </p:cNvPr>
                <p:cNvGrpSpPr>
                  <a:grpSpLocks/>
                </p:cNvGrpSpPr>
                <p:nvPr/>
              </p:nvGrpSpPr>
              <p:grpSpPr bwMode="auto">
                <a:xfrm>
                  <a:off x="1478281" y="3081068"/>
                  <a:ext cx="1340266" cy="2039158"/>
                  <a:chOff x="2209801" y="3163364"/>
                  <a:chExt cx="1340266" cy="2039158"/>
                </a:xfrm>
              </p:grpSpPr>
              <p:sp>
                <p:nvSpPr>
                  <p:cNvPr id="20702" name="TextBox 7">
                    <a:extLst>
                      <a:ext uri="{FF2B5EF4-FFF2-40B4-BE49-F238E27FC236}">
                        <a16:creationId xmlns:a16="http://schemas.microsoft.com/office/drawing/2014/main" id="{C8D4F29E-67EE-1640-BCD7-C3299F6BD1D0}"/>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704" name="TextBox 329">
                    <a:extLst>
                      <a:ext uri="{FF2B5EF4-FFF2-40B4-BE49-F238E27FC236}">
                        <a16:creationId xmlns:a16="http://schemas.microsoft.com/office/drawing/2014/main" id="{1DBA6EF0-A524-1A4B-9F13-10C0C2123A0C}"/>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0705" name="Group 330">
                    <a:extLst>
                      <a:ext uri="{FF2B5EF4-FFF2-40B4-BE49-F238E27FC236}">
                        <a16:creationId xmlns:a16="http://schemas.microsoft.com/office/drawing/2014/main" id="{8A491610-B2EB-7C49-B49B-1B826BC617E2}"/>
                      </a:ext>
                    </a:extLst>
                  </p:cNvPr>
                  <p:cNvGrpSpPr>
                    <a:grpSpLocks/>
                  </p:cNvGrpSpPr>
                  <p:nvPr/>
                </p:nvGrpSpPr>
                <p:grpSpPr bwMode="auto">
                  <a:xfrm>
                    <a:off x="2926576" y="3163364"/>
                    <a:ext cx="340158" cy="272788"/>
                    <a:chOff x="5075416" y="2587292"/>
                    <a:chExt cx="340158" cy="272788"/>
                  </a:xfrm>
                </p:grpSpPr>
                <p:sp>
                  <p:nvSpPr>
                    <p:cNvPr id="20707" name="TextBox 333">
                      <a:extLst>
                        <a:ext uri="{FF2B5EF4-FFF2-40B4-BE49-F238E27FC236}">
                          <a16:creationId xmlns:a16="http://schemas.microsoft.com/office/drawing/2014/main" id="{69D86642-2584-9347-B700-E3D3E3F86A62}"/>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706" name="TextBox 332">
                    <a:extLst>
                      <a:ext uri="{FF2B5EF4-FFF2-40B4-BE49-F238E27FC236}">
                        <a16:creationId xmlns:a16="http://schemas.microsoft.com/office/drawing/2014/main" id="{D9F77DD6-1813-0041-9411-218041327665}"/>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643" name="Group 11">
              <a:extLst>
                <a:ext uri="{FF2B5EF4-FFF2-40B4-BE49-F238E27FC236}">
                  <a16:creationId xmlns:a16="http://schemas.microsoft.com/office/drawing/2014/main" id="{137805A2-50AA-BB47-9C8A-052BDC3F1B83}"/>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48" name="Group 60">
              <a:extLst>
                <a:ext uri="{FF2B5EF4-FFF2-40B4-BE49-F238E27FC236}">
                  <a16:creationId xmlns:a16="http://schemas.microsoft.com/office/drawing/2014/main" id="{DBA3154C-0243-EB43-94E2-D5B4CD6276F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681" name="Group 53">
                <a:extLst>
                  <a:ext uri="{FF2B5EF4-FFF2-40B4-BE49-F238E27FC236}">
                    <a16:creationId xmlns:a16="http://schemas.microsoft.com/office/drawing/2014/main" id="{73600E84-1602-D44D-ADB7-59C84B6FE296}"/>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84" name="Group 52">
                  <a:extLst>
                    <a:ext uri="{FF2B5EF4-FFF2-40B4-BE49-F238E27FC236}">
                      <a16:creationId xmlns:a16="http://schemas.microsoft.com/office/drawing/2014/main" id="{7F141F32-989A-9B48-9965-2A0702AB2CDA}"/>
                    </a:ext>
                  </a:extLst>
                </p:cNvPr>
                <p:cNvGrpSpPr>
                  <a:grpSpLocks/>
                </p:cNvGrpSpPr>
                <p:nvPr/>
              </p:nvGrpSpPr>
              <p:grpSpPr bwMode="auto">
                <a:xfrm>
                  <a:off x="4638839" y="3854059"/>
                  <a:ext cx="340158" cy="272788"/>
                  <a:chOff x="4638839" y="3854059"/>
                  <a:chExt cx="340158" cy="272788"/>
                </a:xfrm>
              </p:grpSpPr>
              <p:sp>
                <p:nvSpPr>
                  <p:cNvPr id="20688" name="TextBox 122">
                    <a:extLst>
                      <a:ext uri="{FF2B5EF4-FFF2-40B4-BE49-F238E27FC236}">
                        <a16:creationId xmlns:a16="http://schemas.microsoft.com/office/drawing/2014/main" id="{B9B03F20-1438-9349-B044-E92B36CC0989}"/>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685" name="TextBox 128">
                  <a:extLst>
                    <a:ext uri="{FF2B5EF4-FFF2-40B4-BE49-F238E27FC236}">
                      <a16:creationId xmlns:a16="http://schemas.microsoft.com/office/drawing/2014/main" id="{BE0D6E27-43F1-9F4E-8C2C-838DA62120A2}"/>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49" name="TextBox 359">
              <a:extLst>
                <a:ext uri="{FF2B5EF4-FFF2-40B4-BE49-F238E27FC236}">
                  <a16:creationId xmlns:a16="http://schemas.microsoft.com/office/drawing/2014/main" id="{938A29D0-8651-E743-8CA7-918D03D4A4D7}"/>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0650" name="Group 31">
              <a:extLst>
                <a:ext uri="{FF2B5EF4-FFF2-40B4-BE49-F238E27FC236}">
                  <a16:creationId xmlns:a16="http://schemas.microsoft.com/office/drawing/2014/main" id="{0AC284B0-DD11-8F4B-891D-28139D7AC2AD}"/>
                </a:ext>
              </a:extLst>
            </p:cNvPr>
            <p:cNvGrpSpPr>
              <a:grpSpLocks/>
            </p:cNvGrpSpPr>
            <p:nvPr/>
          </p:nvGrpSpPr>
          <p:grpSpPr bwMode="auto">
            <a:xfrm>
              <a:off x="6300208" y="4949419"/>
              <a:ext cx="864173" cy="937728"/>
              <a:chOff x="6300208" y="4949419"/>
              <a:chExt cx="864173" cy="937728"/>
            </a:xfrm>
          </p:grpSpPr>
          <p:grpSp>
            <p:nvGrpSpPr>
              <p:cNvPr id="20671" name="Group 28">
                <a:extLst>
                  <a:ext uri="{FF2B5EF4-FFF2-40B4-BE49-F238E27FC236}">
                    <a16:creationId xmlns:a16="http://schemas.microsoft.com/office/drawing/2014/main" id="{19555E69-4BCD-A249-A435-71636B25E300}"/>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74" name="Group 24">
                  <a:extLst>
                    <a:ext uri="{FF2B5EF4-FFF2-40B4-BE49-F238E27FC236}">
                      <a16:creationId xmlns:a16="http://schemas.microsoft.com/office/drawing/2014/main" id="{DEF28147-BFB2-A048-9501-EB1D64A4AF04}"/>
                    </a:ext>
                  </a:extLst>
                </p:cNvPr>
                <p:cNvGrpSpPr>
                  <a:grpSpLocks/>
                </p:cNvGrpSpPr>
                <p:nvPr/>
              </p:nvGrpSpPr>
              <p:grpSpPr bwMode="auto">
                <a:xfrm>
                  <a:off x="6455586" y="4949419"/>
                  <a:ext cx="340158" cy="272788"/>
                  <a:chOff x="6455586" y="4949419"/>
                  <a:chExt cx="340158" cy="272788"/>
                </a:xfrm>
              </p:grpSpPr>
              <p:sp>
                <p:nvSpPr>
                  <p:cNvPr id="20678" name="TextBox 171">
                    <a:extLst>
                      <a:ext uri="{FF2B5EF4-FFF2-40B4-BE49-F238E27FC236}">
                        <a16:creationId xmlns:a16="http://schemas.microsoft.com/office/drawing/2014/main" id="{76009C9C-E4F5-D143-B2B3-6AF270165526}"/>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675" name="TextBox 177">
                  <a:extLst>
                    <a:ext uri="{FF2B5EF4-FFF2-40B4-BE49-F238E27FC236}">
                      <a16:creationId xmlns:a16="http://schemas.microsoft.com/office/drawing/2014/main" id="{FE8EE834-8DF0-E04A-A44D-EA314F2D0479}"/>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652" name="Group 358">
              <a:extLst>
                <a:ext uri="{FF2B5EF4-FFF2-40B4-BE49-F238E27FC236}">
                  <a16:creationId xmlns:a16="http://schemas.microsoft.com/office/drawing/2014/main" id="{6C0A7EEC-53E8-294D-8200-80798DD4FABE}"/>
                </a:ext>
              </a:extLst>
            </p:cNvPr>
            <p:cNvGrpSpPr>
              <a:grpSpLocks/>
            </p:cNvGrpSpPr>
            <p:nvPr/>
          </p:nvGrpSpPr>
          <p:grpSpPr bwMode="auto">
            <a:xfrm>
              <a:off x="389641" y="173799"/>
              <a:ext cx="2153005" cy="2198275"/>
              <a:chOff x="449771" y="230947"/>
              <a:chExt cx="2153005" cy="2198275"/>
            </a:xfrm>
          </p:grpSpPr>
          <p:grpSp>
            <p:nvGrpSpPr>
              <p:cNvPr id="20653" name="Group 377">
                <a:extLst>
                  <a:ext uri="{FF2B5EF4-FFF2-40B4-BE49-F238E27FC236}">
                    <a16:creationId xmlns:a16="http://schemas.microsoft.com/office/drawing/2014/main" id="{F43AF4C6-5F0C-7B45-99CB-BD696A2CB3C5}"/>
                  </a:ext>
                </a:extLst>
              </p:cNvPr>
              <p:cNvGrpSpPr>
                <a:grpSpLocks/>
              </p:cNvGrpSpPr>
              <p:nvPr/>
            </p:nvGrpSpPr>
            <p:grpSpPr bwMode="auto">
              <a:xfrm>
                <a:off x="449771" y="555647"/>
                <a:ext cx="2153005" cy="1579920"/>
                <a:chOff x="449771" y="555647"/>
                <a:chExt cx="2153005" cy="1579920"/>
              </a:xfrm>
            </p:grpSpPr>
            <p:sp>
              <p:nvSpPr>
                <p:cNvPr id="20658" name="TextBox 7">
                  <a:extLst>
                    <a:ext uri="{FF2B5EF4-FFF2-40B4-BE49-F238E27FC236}">
                      <a16:creationId xmlns:a16="http://schemas.microsoft.com/office/drawing/2014/main" id="{45A57E16-18B3-6743-A500-5DE064BBDA20}"/>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0659" name="Group 390">
                  <a:extLst>
                    <a:ext uri="{FF2B5EF4-FFF2-40B4-BE49-F238E27FC236}">
                      <a16:creationId xmlns:a16="http://schemas.microsoft.com/office/drawing/2014/main" id="{0B307D23-30F3-1442-91ED-DB88680F27F3}"/>
                    </a:ext>
                  </a:extLst>
                </p:cNvPr>
                <p:cNvGrpSpPr>
                  <a:grpSpLocks/>
                </p:cNvGrpSpPr>
                <p:nvPr/>
              </p:nvGrpSpPr>
              <p:grpSpPr bwMode="auto">
                <a:xfrm>
                  <a:off x="1110060" y="555647"/>
                  <a:ext cx="1492716" cy="1579920"/>
                  <a:chOff x="1110060" y="555647"/>
                  <a:chExt cx="1492716" cy="1579920"/>
                </a:xfrm>
              </p:grpSpPr>
              <p:sp>
                <p:nvSpPr>
                  <p:cNvPr id="20660" name="TextBox 391">
                    <a:extLst>
                      <a:ext uri="{FF2B5EF4-FFF2-40B4-BE49-F238E27FC236}">
                        <a16:creationId xmlns:a16="http://schemas.microsoft.com/office/drawing/2014/main" id="{CA613E97-7553-714E-BE4F-0CE871AA53CF}"/>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0654" name="TextBox 381">
                <a:extLst>
                  <a:ext uri="{FF2B5EF4-FFF2-40B4-BE49-F238E27FC236}">
                    <a16:creationId xmlns:a16="http://schemas.microsoft.com/office/drawing/2014/main" id="{FEB5A2CC-03CC-F240-8991-472B2DF4D41A}"/>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656" name="TextBox 384">
                <a:extLst>
                  <a:ext uri="{FF2B5EF4-FFF2-40B4-BE49-F238E27FC236}">
                    <a16:creationId xmlns:a16="http://schemas.microsoft.com/office/drawing/2014/main" id="{F5912800-3C71-AF49-8AB9-55FC1FA3C460}"/>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0483" name="Group 223">
            <a:extLst>
              <a:ext uri="{FF2B5EF4-FFF2-40B4-BE49-F238E27FC236}">
                <a16:creationId xmlns:a16="http://schemas.microsoft.com/office/drawing/2014/main" id="{8DBEC7D6-F89C-C147-9D45-441167B4C5C1}"/>
              </a:ext>
            </a:extLst>
          </p:cNvPr>
          <p:cNvGrpSpPr>
            <a:grpSpLocks/>
          </p:cNvGrpSpPr>
          <p:nvPr/>
        </p:nvGrpSpPr>
        <p:grpSpPr bwMode="auto">
          <a:xfrm>
            <a:off x="1208088" y="555626"/>
            <a:ext cx="8729662" cy="5681663"/>
            <a:chOff x="293097" y="556018"/>
            <a:chExt cx="8730474" cy="5680667"/>
          </a:xfrm>
        </p:grpSpPr>
        <p:grpSp>
          <p:nvGrpSpPr>
            <p:cNvPr id="20491" name="Group 225">
              <a:extLst>
                <a:ext uri="{FF2B5EF4-FFF2-40B4-BE49-F238E27FC236}">
                  <a16:creationId xmlns:a16="http://schemas.microsoft.com/office/drawing/2014/main" id="{098CAF82-DFD8-AA41-A973-1C03D952E8B6}"/>
                </a:ext>
              </a:extLst>
            </p:cNvPr>
            <p:cNvGrpSpPr>
              <a:grpSpLocks/>
            </p:cNvGrpSpPr>
            <p:nvPr/>
          </p:nvGrpSpPr>
          <p:grpSpPr bwMode="auto">
            <a:xfrm>
              <a:off x="1110699" y="5242652"/>
              <a:ext cx="492662" cy="246221"/>
              <a:chOff x="8545253" y="1271404"/>
              <a:chExt cx="492662" cy="246221"/>
            </a:xfrm>
          </p:grpSpPr>
          <p:sp>
            <p:nvSpPr>
              <p:cNvPr id="20614" name="TextBox 380">
                <a:extLst>
                  <a:ext uri="{FF2B5EF4-FFF2-40B4-BE49-F238E27FC236}">
                    <a16:creationId xmlns:a16="http://schemas.microsoft.com/office/drawing/2014/main" id="{F5C15D55-78CA-C646-BEB3-B5870F28C47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92" name="Group 226">
              <a:extLst>
                <a:ext uri="{FF2B5EF4-FFF2-40B4-BE49-F238E27FC236}">
                  <a16:creationId xmlns:a16="http://schemas.microsoft.com/office/drawing/2014/main" id="{B0ED0392-3F69-F740-AC61-A105D4456FBA}"/>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13" name="TextBox 379">
                <a:extLst>
                  <a:ext uri="{FF2B5EF4-FFF2-40B4-BE49-F238E27FC236}">
                    <a16:creationId xmlns:a16="http://schemas.microsoft.com/office/drawing/2014/main" id="{962680AA-7FF6-814D-BD3E-55CBD07862C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493" name="Group 227">
              <a:extLst>
                <a:ext uri="{FF2B5EF4-FFF2-40B4-BE49-F238E27FC236}">
                  <a16:creationId xmlns:a16="http://schemas.microsoft.com/office/drawing/2014/main" id="{9AFFDD96-5137-804D-BF98-82397E465A45}"/>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11" name="TextBox 376">
                <a:extLst>
                  <a:ext uri="{FF2B5EF4-FFF2-40B4-BE49-F238E27FC236}">
                    <a16:creationId xmlns:a16="http://schemas.microsoft.com/office/drawing/2014/main" id="{3A783826-A0C0-9E4E-82E4-45CB9BA0B04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494" name="Group 228">
              <a:extLst>
                <a:ext uri="{FF2B5EF4-FFF2-40B4-BE49-F238E27FC236}">
                  <a16:creationId xmlns:a16="http://schemas.microsoft.com/office/drawing/2014/main" id="{2A309F2B-0587-B94F-A1DD-78C3810D0498}"/>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09" name="TextBox 374">
                <a:extLst>
                  <a:ext uri="{FF2B5EF4-FFF2-40B4-BE49-F238E27FC236}">
                    <a16:creationId xmlns:a16="http://schemas.microsoft.com/office/drawing/2014/main" id="{200646A7-52FF-1245-802D-3DF2F01436C6}"/>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0495" name="Group 229">
              <a:extLst>
                <a:ext uri="{FF2B5EF4-FFF2-40B4-BE49-F238E27FC236}">
                  <a16:creationId xmlns:a16="http://schemas.microsoft.com/office/drawing/2014/main" id="{C54F17EA-7192-1A47-8687-646720FD305C}"/>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07" name="TextBox 372">
                <a:extLst>
                  <a:ext uri="{FF2B5EF4-FFF2-40B4-BE49-F238E27FC236}">
                    <a16:creationId xmlns:a16="http://schemas.microsoft.com/office/drawing/2014/main" id="{3400778C-F561-4D4E-98A2-5FA0A45FAA5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0496" name="Group 230">
              <a:extLst>
                <a:ext uri="{FF2B5EF4-FFF2-40B4-BE49-F238E27FC236}">
                  <a16:creationId xmlns:a16="http://schemas.microsoft.com/office/drawing/2014/main" id="{1DAE0247-EE48-C44D-941F-E30A17557BA7}"/>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05" name="TextBox 370">
                <a:extLst>
                  <a:ext uri="{FF2B5EF4-FFF2-40B4-BE49-F238E27FC236}">
                    <a16:creationId xmlns:a16="http://schemas.microsoft.com/office/drawing/2014/main" id="{F4E496B5-FE4B-BF4E-B37B-623965A7954A}"/>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0497" name="Group 232">
              <a:extLst>
                <a:ext uri="{FF2B5EF4-FFF2-40B4-BE49-F238E27FC236}">
                  <a16:creationId xmlns:a16="http://schemas.microsoft.com/office/drawing/2014/main" id="{77F1ECB7-386A-6C41-81FD-65D6D24DBD1A}"/>
                </a:ext>
              </a:extLst>
            </p:cNvPr>
            <p:cNvGrpSpPr>
              <a:grpSpLocks/>
            </p:cNvGrpSpPr>
            <p:nvPr/>
          </p:nvGrpSpPr>
          <p:grpSpPr bwMode="auto">
            <a:xfrm>
              <a:off x="2829681" y="1218553"/>
              <a:ext cx="492662" cy="246221"/>
              <a:chOff x="8545253" y="1271404"/>
              <a:chExt cx="492662" cy="246221"/>
            </a:xfrm>
          </p:grpSpPr>
          <p:sp>
            <p:nvSpPr>
              <p:cNvPr id="20602" name="TextBox 367">
                <a:extLst>
                  <a:ext uri="{FF2B5EF4-FFF2-40B4-BE49-F238E27FC236}">
                    <a16:creationId xmlns:a16="http://schemas.microsoft.com/office/drawing/2014/main" id="{18D1872B-0E12-354E-8D49-D9ADA1A8EF5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498" name="Group 233">
              <a:extLst>
                <a:ext uri="{FF2B5EF4-FFF2-40B4-BE49-F238E27FC236}">
                  <a16:creationId xmlns:a16="http://schemas.microsoft.com/office/drawing/2014/main" id="{ED0B5C80-8A2E-6644-B4E4-498FED2496F3}"/>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601" name="TextBox 366">
                <a:extLst>
                  <a:ext uri="{FF2B5EF4-FFF2-40B4-BE49-F238E27FC236}">
                    <a16:creationId xmlns:a16="http://schemas.microsoft.com/office/drawing/2014/main" id="{3029BBA2-E052-0D42-BA61-879B06E1DF24}"/>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0499" name="Group 234">
              <a:extLst>
                <a:ext uri="{FF2B5EF4-FFF2-40B4-BE49-F238E27FC236}">
                  <a16:creationId xmlns:a16="http://schemas.microsoft.com/office/drawing/2014/main" id="{3A587CDD-2A27-CE49-B79E-7EBF9192B341}"/>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9" name="TextBox 364">
                <a:extLst>
                  <a:ext uri="{FF2B5EF4-FFF2-40B4-BE49-F238E27FC236}">
                    <a16:creationId xmlns:a16="http://schemas.microsoft.com/office/drawing/2014/main" id="{FE261A4D-DF3A-9D46-95C3-A5C333E2B606}"/>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0500" name="Group 236">
              <a:extLst>
                <a:ext uri="{FF2B5EF4-FFF2-40B4-BE49-F238E27FC236}">
                  <a16:creationId xmlns:a16="http://schemas.microsoft.com/office/drawing/2014/main" id="{95B41866-4112-2045-AD4D-A49DAF786E67}"/>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5" name="TextBox 360">
                <a:extLst>
                  <a:ext uri="{FF2B5EF4-FFF2-40B4-BE49-F238E27FC236}">
                    <a16:creationId xmlns:a16="http://schemas.microsoft.com/office/drawing/2014/main" id="{F3997A48-B713-FA48-9D0F-6DF4A2BEA330}"/>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7" name="TextBox 362">
                <a:extLst>
                  <a:ext uri="{FF2B5EF4-FFF2-40B4-BE49-F238E27FC236}">
                    <a16:creationId xmlns:a16="http://schemas.microsoft.com/office/drawing/2014/main" id="{674A8924-A531-C147-99F6-8A72D9604327}"/>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0501" name="TextBox 237">
              <a:extLst>
                <a:ext uri="{FF2B5EF4-FFF2-40B4-BE49-F238E27FC236}">
                  <a16:creationId xmlns:a16="http://schemas.microsoft.com/office/drawing/2014/main" id="{F2665912-7D8A-F24F-9264-7FD02CC215BE}"/>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503" name="Group 239">
              <a:extLst>
                <a:ext uri="{FF2B5EF4-FFF2-40B4-BE49-F238E27FC236}">
                  <a16:creationId xmlns:a16="http://schemas.microsoft.com/office/drawing/2014/main" id="{F26C5783-1FA2-9D4C-81E0-44F86591FC62}"/>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1" name="TextBox 353">
                <a:extLst>
                  <a:ext uri="{FF2B5EF4-FFF2-40B4-BE49-F238E27FC236}">
                    <a16:creationId xmlns:a16="http://schemas.microsoft.com/office/drawing/2014/main" id="{8F1C4A41-33F3-9E47-AD25-70D610806A35}"/>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93" name="TextBox 356">
                <a:extLst>
                  <a:ext uri="{FF2B5EF4-FFF2-40B4-BE49-F238E27FC236}">
                    <a16:creationId xmlns:a16="http://schemas.microsoft.com/office/drawing/2014/main" id="{501F62AA-5AC5-2040-B04C-2FF99AC91F29}"/>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04" name="Group 240">
              <a:extLst>
                <a:ext uri="{FF2B5EF4-FFF2-40B4-BE49-F238E27FC236}">
                  <a16:creationId xmlns:a16="http://schemas.microsoft.com/office/drawing/2014/main" id="{103BDBE0-AB37-6549-B00A-83548DF3E934}"/>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85" name="TextBox 347">
                <a:extLst>
                  <a:ext uri="{FF2B5EF4-FFF2-40B4-BE49-F238E27FC236}">
                    <a16:creationId xmlns:a16="http://schemas.microsoft.com/office/drawing/2014/main" id="{C250195D-782A-764F-B359-49870D8122A0}"/>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87" name="TextBox 349">
                <a:extLst>
                  <a:ext uri="{FF2B5EF4-FFF2-40B4-BE49-F238E27FC236}">
                    <a16:creationId xmlns:a16="http://schemas.microsoft.com/office/drawing/2014/main" id="{41BD8235-E879-6346-8E10-AE016A6485DB}"/>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05" name="Group 241">
              <a:extLst>
                <a:ext uri="{FF2B5EF4-FFF2-40B4-BE49-F238E27FC236}">
                  <a16:creationId xmlns:a16="http://schemas.microsoft.com/office/drawing/2014/main" id="{21A99015-910D-944C-A0B8-33BB0AE64F8A}"/>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81" name="TextBox 343">
                <a:extLst>
                  <a:ext uri="{FF2B5EF4-FFF2-40B4-BE49-F238E27FC236}">
                    <a16:creationId xmlns:a16="http://schemas.microsoft.com/office/drawing/2014/main" id="{A9D018E1-237E-8F47-8C68-F414F23533CA}"/>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06" name="Group 243">
              <a:extLst>
                <a:ext uri="{FF2B5EF4-FFF2-40B4-BE49-F238E27FC236}">
                  <a16:creationId xmlns:a16="http://schemas.microsoft.com/office/drawing/2014/main" id="{7FE04631-ECAA-404E-8D73-582AE253C26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79" name="TextBox 341">
                <a:extLst>
                  <a:ext uri="{FF2B5EF4-FFF2-40B4-BE49-F238E27FC236}">
                    <a16:creationId xmlns:a16="http://schemas.microsoft.com/office/drawing/2014/main" id="{BEF48431-117A-C14C-BED3-9227EBA57450}"/>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507" name="Group 244">
              <a:extLst>
                <a:ext uri="{FF2B5EF4-FFF2-40B4-BE49-F238E27FC236}">
                  <a16:creationId xmlns:a16="http://schemas.microsoft.com/office/drawing/2014/main" id="{1A90B3DA-AFEF-D34F-9FAC-508D60FC4F7C}"/>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77" name="TextBox 339">
                <a:extLst>
                  <a:ext uri="{FF2B5EF4-FFF2-40B4-BE49-F238E27FC236}">
                    <a16:creationId xmlns:a16="http://schemas.microsoft.com/office/drawing/2014/main" id="{3EECEC0A-35C0-8D42-A1F2-E29CD6565646}"/>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508" name="Group 245">
              <a:extLst>
                <a:ext uri="{FF2B5EF4-FFF2-40B4-BE49-F238E27FC236}">
                  <a16:creationId xmlns:a16="http://schemas.microsoft.com/office/drawing/2014/main" id="{114C86AE-8890-1D42-9780-A8A2A83207F3}"/>
                </a:ext>
              </a:extLst>
            </p:cNvPr>
            <p:cNvGrpSpPr>
              <a:grpSpLocks/>
            </p:cNvGrpSpPr>
            <p:nvPr/>
          </p:nvGrpSpPr>
          <p:grpSpPr bwMode="auto">
            <a:xfrm>
              <a:off x="2372723" y="5887345"/>
              <a:ext cx="248786" cy="288546"/>
              <a:chOff x="2383328" y="5875425"/>
              <a:chExt cx="248786" cy="288546"/>
            </a:xfrm>
          </p:grpSpPr>
          <p:sp>
            <p:nvSpPr>
              <p:cNvPr id="20574" name="TextBox 335">
                <a:extLst>
                  <a:ext uri="{FF2B5EF4-FFF2-40B4-BE49-F238E27FC236}">
                    <a16:creationId xmlns:a16="http://schemas.microsoft.com/office/drawing/2014/main" id="{1941BB20-2A5A-7242-B8AF-34CCA45482F2}"/>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09" name="Group 249">
              <a:extLst>
                <a:ext uri="{FF2B5EF4-FFF2-40B4-BE49-F238E27FC236}">
                  <a16:creationId xmlns:a16="http://schemas.microsoft.com/office/drawing/2014/main" id="{73AB21C0-0571-F543-BD30-9D4B6C32C420}"/>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73" name="TextBox 316">
                <a:extLst>
                  <a:ext uri="{FF2B5EF4-FFF2-40B4-BE49-F238E27FC236}">
                    <a16:creationId xmlns:a16="http://schemas.microsoft.com/office/drawing/2014/main" id="{EBCF874D-3C61-9E4B-9CA8-3A7089732FAF}"/>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510" name="Group 251">
              <a:extLst>
                <a:ext uri="{FF2B5EF4-FFF2-40B4-BE49-F238E27FC236}">
                  <a16:creationId xmlns:a16="http://schemas.microsoft.com/office/drawing/2014/main" id="{1091D83E-FE29-604B-94EB-C7C0226E5AFC}"/>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71" name="TextBox 314">
                <a:extLst>
                  <a:ext uri="{FF2B5EF4-FFF2-40B4-BE49-F238E27FC236}">
                    <a16:creationId xmlns:a16="http://schemas.microsoft.com/office/drawing/2014/main" id="{828677FE-67A1-384E-B1D9-2030BA6D24F6}"/>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511" name="Group 252">
              <a:extLst>
                <a:ext uri="{FF2B5EF4-FFF2-40B4-BE49-F238E27FC236}">
                  <a16:creationId xmlns:a16="http://schemas.microsoft.com/office/drawing/2014/main" id="{D8B161B3-14B0-F14A-AA3B-669AE2350164}"/>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69" name="TextBox 312">
                <a:extLst>
                  <a:ext uri="{FF2B5EF4-FFF2-40B4-BE49-F238E27FC236}">
                    <a16:creationId xmlns:a16="http://schemas.microsoft.com/office/drawing/2014/main" id="{D27957A1-041D-524B-BD38-B542BBB05019}"/>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12" name="Group 253">
              <a:extLst>
                <a:ext uri="{FF2B5EF4-FFF2-40B4-BE49-F238E27FC236}">
                  <a16:creationId xmlns:a16="http://schemas.microsoft.com/office/drawing/2014/main" id="{6DA273DA-AC9C-9243-9914-2BA39E970CBE}"/>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67" name="TextBox 310">
                <a:extLst>
                  <a:ext uri="{FF2B5EF4-FFF2-40B4-BE49-F238E27FC236}">
                    <a16:creationId xmlns:a16="http://schemas.microsoft.com/office/drawing/2014/main" id="{5AE6E73E-E7D0-0E4C-AA8C-997EA23EEEAC}"/>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0513" name="Group 254">
              <a:extLst>
                <a:ext uri="{FF2B5EF4-FFF2-40B4-BE49-F238E27FC236}">
                  <a16:creationId xmlns:a16="http://schemas.microsoft.com/office/drawing/2014/main" id="{8E57A734-88A1-E542-A273-7BE9F3060751}"/>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65" name="TextBox 308">
                <a:extLst>
                  <a:ext uri="{FF2B5EF4-FFF2-40B4-BE49-F238E27FC236}">
                    <a16:creationId xmlns:a16="http://schemas.microsoft.com/office/drawing/2014/main" id="{F16A1BE5-E57A-2A43-B34A-62D0CB30BF7C}"/>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14" name="Group 255">
              <a:extLst>
                <a:ext uri="{FF2B5EF4-FFF2-40B4-BE49-F238E27FC236}">
                  <a16:creationId xmlns:a16="http://schemas.microsoft.com/office/drawing/2014/main" id="{73577D74-3C63-474F-9995-16E57BD10E9B}"/>
                </a:ext>
              </a:extLst>
            </p:cNvPr>
            <p:cNvGrpSpPr>
              <a:grpSpLocks/>
            </p:cNvGrpSpPr>
            <p:nvPr/>
          </p:nvGrpSpPr>
          <p:grpSpPr bwMode="auto">
            <a:xfrm>
              <a:off x="8269661" y="4729707"/>
              <a:ext cx="280846" cy="246221"/>
              <a:chOff x="8554586" y="1108955"/>
              <a:chExt cx="280846" cy="246221"/>
            </a:xfrm>
          </p:grpSpPr>
          <p:sp>
            <p:nvSpPr>
              <p:cNvPr id="20562" name="TextBox 305">
                <a:extLst>
                  <a:ext uri="{FF2B5EF4-FFF2-40B4-BE49-F238E27FC236}">
                    <a16:creationId xmlns:a16="http://schemas.microsoft.com/office/drawing/2014/main" id="{8B49CFEF-E9C4-9048-A88B-7889C870D6B6}"/>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5" name="Group 256">
              <a:extLst>
                <a:ext uri="{FF2B5EF4-FFF2-40B4-BE49-F238E27FC236}">
                  <a16:creationId xmlns:a16="http://schemas.microsoft.com/office/drawing/2014/main" id="{3A80E76D-2908-884F-9F49-8745F1E095A6}"/>
                </a:ext>
              </a:extLst>
            </p:cNvPr>
            <p:cNvGrpSpPr>
              <a:grpSpLocks/>
            </p:cNvGrpSpPr>
            <p:nvPr/>
          </p:nvGrpSpPr>
          <p:grpSpPr bwMode="auto">
            <a:xfrm>
              <a:off x="8066235" y="3389468"/>
              <a:ext cx="492662" cy="246221"/>
              <a:chOff x="8545253" y="1271404"/>
              <a:chExt cx="492662" cy="246221"/>
            </a:xfrm>
          </p:grpSpPr>
          <p:sp>
            <p:nvSpPr>
              <p:cNvPr id="20560" name="TextBox 303">
                <a:extLst>
                  <a:ext uri="{FF2B5EF4-FFF2-40B4-BE49-F238E27FC236}">
                    <a16:creationId xmlns:a16="http://schemas.microsoft.com/office/drawing/2014/main" id="{E6C423D3-AF68-F44E-8746-6D8A5D836CC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6" name="Group 257">
              <a:extLst>
                <a:ext uri="{FF2B5EF4-FFF2-40B4-BE49-F238E27FC236}">
                  <a16:creationId xmlns:a16="http://schemas.microsoft.com/office/drawing/2014/main" id="{5A80DB72-48A9-B442-89B3-3C1880759E23}"/>
                </a:ext>
              </a:extLst>
            </p:cNvPr>
            <p:cNvGrpSpPr>
              <a:grpSpLocks/>
            </p:cNvGrpSpPr>
            <p:nvPr/>
          </p:nvGrpSpPr>
          <p:grpSpPr bwMode="auto">
            <a:xfrm>
              <a:off x="6023941" y="3153388"/>
              <a:ext cx="268242" cy="246221"/>
              <a:chOff x="8545253" y="1271404"/>
              <a:chExt cx="268242" cy="246221"/>
            </a:xfrm>
          </p:grpSpPr>
          <p:sp>
            <p:nvSpPr>
              <p:cNvPr id="20558" name="TextBox 301">
                <a:extLst>
                  <a:ext uri="{FF2B5EF4-FFF2-40B4-BE49-F238E27FC236}">
                    <a16:creationId xmlns:a16="http://schemas.microsoft.com/office/drawing/2014/main" id="{FF46A87D-7B77-9E47-9533-E2C67BD5F1F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17" name="Group 258">
              <a:extLst>
                <a:ext uri="{FF2B5EF4-FFF2-40B4-BE49-F238E27FC236}">
                  <a16:creationId xmlns:a16="http://schemas.microsoft.com/office/drawing/2014/main" id="{9D12492B-B847-2048-8C07-823D8E8A24C2}"/>
                </a:ext>
              </a:extLst>
            </p:cNvPr>
            <p:cNvGrpSpPr>
              <a:grpSpLocks/>
            </p:cNvGrpSpPr>
            <p:nvPr/>
          </p:nvGrpSpPr>
          <p:grpSpPr bwMode="auto">
            <a:xfrm>
              <a:off x="4081067" y="4489324"/>
              <a:ext cx="2191481" cy="946667"/>
              <a:chOff x="4091672" y="4477404"/>
              <a:chExt cx="2191481" cy="946667"/>
            </a:xfrm>
          </p:grpSpPr>
          <p:grpSp>
            <p:nvGrpSpPr>
              <p:cNvPr id="20552" name="Group 295">
                <a:extLst>
                  <a:ext uri="{FF2B5EF4-FFF2-40B4-BE49-F238E27FC236}">
                    <a16:creationId xmlns:a16="http://schemas.microsoft.com/office/drawing/2014/main" id="{E0B4589B-46F3-3C47-85D7-F56C4B980BF4}"/>
                  </a:ext>
                </a:extLst>
              </p:cNvPr>
              <p:cNvGrpSpPr>
                <a:grpSpLocks/>
              </p:cNvGrpSpPr>
              <p:nvPr/>
            </p:nvGrpSpPr>
            <p:grpSpPr bwMode="auto">
              <a:xfrm>
                <a:off x="6034367" y="5135525"/>
                <a:ext cx="248786" cy="288546"/>
                <a:chOff x="6034367" y="5135525"/>
                <a:chExt cx="248786" cy="288546"/>
              </a:xfrm>
            </p:grpSpPr>
            <p:sp>
              <p:nvSpPr>
                <p:cNvPr id="20556" name="TextBox 299">
                  <a:extLst>
                    <a:ext uri="{FF2B5EF4-FFF2-40B4-BE49-F238E27FC236}">
                      <a16:creationId xmlns:a16="http://schemas.microsoft.com/office/drawing/2014/main" id="{E84E366C-E4EB-C747-9DC2-C22600CC79F8}"/>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53" name="Group 296">
                <a:extLst>
                  <a:ext uri="{FF2B5EF4-FFF2-40B4-BE49-F238E27FC236}">
                    <a16:creationId xmlns:a16="http://schemas.microsoft.com/office/drawing/2014/main" id="{93747DDE-DD39-F548-AC23-3B03933B5294}"/>
                  </a:ext>
                </a:extLst>
              </p:cNvPr>
              <p:cNvGrpSpPr>
                <a:grpSpLocks/>
              </p:cNvGrpSpPr>
              <p:nvPr/>
            </p:nvGrpSpPr>
            <p:grpSpPr bwMode="auto">
              <a:xfrm>
                <a:off x="4091672" y="4477404"/>
                <a:ext cx="268242" cy="246221"/>
                <a:chOff x="8545253" y="1271404"/>
                <a:chExt cx="268242" cy="246221"/>
              </a:xfrm>
            </p:grpSpPr>
            <p:sp>
              <p:nvSpPr>
                <p:cNvPr id="20554" name="TextBox 297">
                  <a:extLst>
                    <a:ext uri="{FF2B5EF4-FFF2-40B4-BE49-F238E27FC236}">
                      <a16:creationId xmlns:a16="http://schemas.microsoft.com/office/drawing/2014/main" id="{7A06B4CF-94C8-3445-8DCA-864852D1038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518" name="Group 259">
              <a:extLst>
                <a:ext uri="{FF2B5EF4-FFF2-40B4-BE49-F238E27FC236}">
                  <a16:creationId xmlns:a16="http://schemas.microsoft.com/office/drawing/2014/main" id="{5E157D7A-F8C0-2847-A432-27D40295F93D}"/>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51" name="TextBox 294">
                <a:extLst>
                  <a:ext uri="{FF2B5EF4-FFF2-40B4-BE49-F238E27FC236}">
                    <a16:creationId xmlns:a16="http://schemas.microsoft.com/office/drawing/2014/main" id="{524B0664-13EA-B044-8D2C-1A7C14CFFD3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19" name="Group 260">
              <a:extLst>
                <a:ext uri="{FF2B5EF4-FFF2-40B4-BE49-F238E27FC236}">
                  <a16:creationId xmlns:a16="http://schemas.microsoft.com/office/drawing/2014/main" id="{BA05F30E-47BB-B142-AD07-A217324FE4D3}"/>
                </a:ext>
              </a:extLst>
            </p:cNvPr>
            <p:cNvGrpSpPr>
              <a:grpSpLocks/>
            </p:cNvGrpSpPr>
            <p:nvPr/>
          </p:nvGrpSpPr>
          <p:grpSpPr bwMode="auto">
            <a:xfrm>
              <a:off x="5999601" y="4473171"/>
              <a:ext cx="268242" cy="246221"/>
              <a:chOff x="8545253" y="1271404"/>
              <a:chExt cx="268242" cy="246221"/>
            </a:xfrm>
          </p:grpSpPr>
          <p:sp>
            <p:nvSpPr>
              <p:cNvPr id="20548" name="TextBox 291">
                <a:extLst>
                  <a:ext uri="{FF2B5EF4-FFF2-40B4-BE49-F238E27FC236}">
                    <a16:creationId xmlns:a16="http://schemas.microsoft.com/office/drawing/2014/main" id="{45DAEC0E-8318-6641-9D91-F88EC669A2B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0" name="Group 261">
              <a:extLst>
                <a:ext uri="{FF2B5EF4-FFF2-40B4-BE49-F238E27FC236}">
                  <a16:creationId xmlns:a16="http://schemas.microsoft.com/office/drawing/2014/main" id="{09680B78-E567-FB45-B608-8AE5B5A589EE}"/>
                </a:ext>
              </a:extLst>
            </p:cNvPr>
            <p:cNvGrpSpPr>
              <a:grpSpLocks/>
            </p:cNvGrpSpPr>
            <p:nvPr/>
          </p:nvGrpSpPr>
          <p:grpSpPr bwMode="auto">
            <a:xfrm>
              <a:off x="4235125" y="4052085"/>
              <a:ext cx="248786" cy="288546"/>
              <a:chOff x="4245730" y="4040165"/>
              <a:chExt cx="248786" cy="288546"/>
            </a:xfrm>
          </p:grpSpPr>
          <p:sp>
            <p:nvSpPr>
              <p:cNvPr id="20546" name="TextBox 289">
                <a:extLst>
                  <a:ext uri="{FF2B5EF4-FFF2-40B4-BE49-F238E27FC236}">
                    <a16:creationId xmlns:a16="http://schemas.microsoft.com/office/drawing/2014/main" id="{AFE0B0EC-7610-0345-8308-54532D34DD0E}"/>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1" name="Group 262">
              <a:extLst>
                <a:ext uri="{FF2B5EF4-FFF2-40B4-BE49-F238E27FC236}">
                  <a16:creationId xmlns:a16="http://schemas.microsoft.com/office/drawing/2014/main" id="{32B89087-D197-C740-965B-DA006DAFA64D}"/>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45" name="TextBox 288">
                <a:extLst>
                  <a:ext uri="{FF2B5EF4-FFF2-40B4-BE49-F238E27FC236}">
                    <a16:creationId xmlns:a16="http://schemas.microsoft.com/office/drawing/2014/main" id="{750EDA7C-90F0-2D43-A074-82E228954401}"/>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22" name="Group 263">
              <a:extLst>
                <a:ext uri="{FF2B5EF4-FFF2-40B4-BE49-F238E27FC236}">
                  <a16:creationId xmlns:a16="http://schemas.microsoft.com/office/drawing/2014/main" id="{6075DE6B-C704-7841-9AFC-DE9B84D90957}"/>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543" name="TextBox 286">
                <a:extLst>
                  <a:ext uri="{FF2B5EF4-FFF2-40B4-BE49-F238E27FC236}">
                    <a16:creationId xmlns:a16="http://schemas.microsoft.com/office/drawing/2014/main" id="{D24BC347-9D5A-F84F-9D11-0B986C341E9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0523" name="Group 264">
              <a:extLst>
                <a:ext uri="{FF2B5EF4-FFF2-40B4-BE49-F238E27FC236}">
                  <a16:creationId xmlns:a16="http://schemas.microsoft.com/office/drawing/2014/main" id="{574D9866-7E49-F146-8B62-69E44E030EFA}"/>
                </a:ext>
              </a:extLst>
            </p:cNvPr>
            <p:cNvGrpSpPr>
              <a:grpSpLocks/>
            </p:cNvGrpSpPr>
            <p:nvPr/>
          </p:nvGrpSpPr>
          <p:grpSpPr bwMode="auto">
            <a:xfrm>
              <a:off x="5853578" y="5465418"/>
              <a:ext cx="473206" cy="288546"/>
              <a:chOff x="5864183" y="5453498"/>
              <a:chExt cx="473206" cy="288546"/>
            </a:xfrm>
          </p:grpSpPr>
          <p:sp>
            <p:nvSpPr>
              <p:cNvPr id="20540" name="TextBox 283">
                <a:extLst>
                  <a:ext uri="{FF2B5EF4-FFF2-40B4-BE49-F238E27FC236}">
                    <a16:creationId xmlns:a16="http://schemas.microsoft.com/office/drawing/2014/main" id="{5E4B66DD-EE01-C644-AB4D-F79FA8DA124B}"/>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4" name="Group 265">
              <a:extLst>
                <a:ext uri="{FF2B5EF4-FFF2-40B4-BE49-F238E27FC236}">
                  <a16:creationId xmlns:a16="http://schemas.microsoft.com/office/drawing/2014/main" id="{8AB7B59C-0744-8B4D-ADDE-2606AE3B2D02}"/>
                </a:ext>
              </a:extLst>
            </p:cNvPr>
            <p:cNvGrpSpPr>
              <a:grpSpLocks/>
            </p:cNvGrpSpPr>
            <p:nvPr/>
          </p:nvGrpSpPr>
          <p:grpSpPr bwMode="auto">
            <a:xfrm>
              <a:off x="5494308" y="5467662"/>
              <a:ext cx="312906" cy="288546"/>
              <a:chOff x="6525751" y="6292082"/>
              <a:chExt cx="312906" cy="288546"/>
            </a:xfrm>
          </p:grpSpPr>
          <p:sp>
            <p:nvSpPr>
              <p:cNvPr id="20538" name="TextBox 280">
                <a:extLst>
                  <a:ext uri="{FF2B5EF4-FFF2-40B4-BE49-F238E27FC236}">
                    <a16:creationId xmlns:a16="http://schemas.microsoft.com/office/drawing/2014/main" id="{250CBAC7-9824-1F49-80ED-115B9E83790A}"/>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5" name="Group 266">
              <a:extLst>
                <a:ext uri="{FF2B5EF4-FFF2-40B4-BE49-F238E27FC236}">
                  <a16:creationId xmlns:a16="http://schemas.microsoft.com/office/drawing/2014/main" id="{86646DAE-E991-674D-BBB4-FFD90F717A3C}"/>
                </a:ext>
              </a:extLst>
            </p:cNvPr>
            <p:cNvGrpSpPr>
              <a:grpSpLocks/>
            </p:cNvGrpSpPr>
            <p:nvPr/>
          </p:nvGrpSpPr>
          <p:grpSpPr bwMode="auto">
            <a:xfrm>
              <a:off x="5704335" y="5990464"/>
              <a:ext cx="332362" cy="246221"/>
              <a:chOff x="8553519" y="1263312"/>
              <a:chExt cx="332362" cy="246221"/>
            </a:xfrm>
          </p:grpSpPr>
          <p:sp>
            <p:nvSpPr>
              <p:cNvPr id="20536" name="TextBox 278">
                <a:extLst>
                  <a:ext uri="{FF2B5EF4-FFF2-40B4-BE49-F238E27FC236}">
                    <a16:creationId xmlns:a16="http://schemas.microsoft.com/office/drawing/2014/main" id="{48D234CF-1FDE-E742-9937-EA9A7EA641B3}"/>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526" name="Group 267">
              <a:extLst>
                <a:ext uri="{FF2B5EF4-FFF2-40B4-BE49-F238E27FC236}">
                  <a16:creationId xmlns:a16="http://schemas.microsoft.com/office/drawing/2014/main" id="{61A7FD47-CEE4-2D4F-8089-36C0382AE801}"/>
                </a:ext>
              </a:extLst>
            </p:cNvPr>
            <p:cNvGrpSpPr>
              <a:grpSpLocks/>
            </p:cNvGrpSpPr>
            <p:nvPr/>
          </p:nvGrpSpPr>
          <p:grpSpPr bwMode="auto">
            <a:xfrm>
              <a:off x="6323520" y="5303158"/>
              <a:ext cx="683833" cy="385662"/>
              <a:chOff x="6334125" y="5291238"/>
              <a:chExt cx="683833" cy="385662"/>
            </a:xfrm>
          </p:grpSpPr>
          <p:grpSp>
            <p:nvGrpSpPr>
              <p:cNvPr id="20530" name="Group 272">
                <a:extLst>
                  <a:ext uri="{FF2B5EF4-FFF2-40B4-BE49-F238E27FC236}">
                    <a16:creationId xmlns:a16="http://schemas.microsoft.com/office/drawing/2014/main" id="{928E6C17-DC07-FB47-8870-19335969F74A}"/>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0531" name="Group 273">
                <a:extLst>
                  <a:ext uri="{FF2B5EF4-FFF2-40B4-BE49-F238E27FC236}">
                    <a16:creationId xmlns:a16="http://schemas.microsoft.com/office/drawing/2014/main" id="{7D75FD5A-932D-2643-8B62-BD9BCB3BA354}"/>
                  </a:ext>
                </a:extLst>
              </p:cNvPr>
              <p:cNvGrpSpPr>
                <a:grpSpLocks/>
              </p:cNvGrpSpPr>
              <p:nvPr/>
            </p:nvGrpSpPr>
            <p:grpSpPr bwMode="auto">
              <a:xfrm>
                <a:off x="6769172" y="5291238"/>
                <a:ext cx="248786" cy="288546"/>
                <a:chOff x="6769172" y="5291238"/>
                <a:chExt cx="248786" cy="288546"/>
              </a:xfrm>
            </p:grpSpPr>
            <p:sp>
              <p:nvSpPr>
                <p:cNvPr id="20532" name="TextBox 274">
                  <a:extLst>
                    <a:ext uri="{FF2B5EF4-FFF2-40B4-BE49-F238E27FC236}">
                      <a16:creationId xmlns:a16="http://schemas.microsoft.com/office/drawing/2014/main" id="{93024DB2-57BB-5E4F-8362-537509B21F6A}"/>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527" name="Group 268">
              <a:extLst>
                <a:ext uri="{FF2B5EF4-FFF2-40B4-BE49-F238E27FC236}">
                  <a16:creationId xmlns:a16="http://schemas.microsoft.com/office/drawing/2014/main" id="{461C91C7-EBC1-8644-BF94-2362FF23B1AD}"/>
                </a:ext>
              </a:extLst>
            </p:cNvPr>
            <p:cNvGrpSpPr>
              <a:grpSpLocks/>
            </p:cNvGrpSpPr>
            <p:nvPr/>
          </p:nvGrpSpPr>
          <p:grpSpPr bwMode="auto">
            <a:xfrm>
              <a:off x="4310854" y="4689580"/>
              <a:ext cx="268242" cy="246221"/>
              <a:chOff x="8600006" y="1271404"/>
              <a:chExt cx="268242" cy="246221"/>
            </a:xfrm>
          </p:grpSpPr>
          <p:sp>
            <p:nvSpPr>
              <p:cNvPr id="20528" name="TextBox 270">
                <a:extLst>
                  <a:ext uri="{FF2B5EF4-FFF2-40B4-BE49-F238E27FC236}">
                    <a16:creationId xmlns:a16="http://schemas.microsoft.com/office/drawing/2014/main" id="{60894D5A-9823-0B41-9454-CDA7215D1FEC}"/>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0484" name="Group 404">
            <a:extLst>
              <a:ext uri="{FF2B5EF4-FFF2-40B4-BE49-F238E27FC236}">
                <a16:creationId xmlns:a16="http://schemas.microsoft.com/office/drawing/2014/main" id="{F116B04F-17AF-064A-B9AF-93E875AF08BB}"/>
              </a:ext>
            </a:extLst>
          </p:cNvPr>
          <p:cNvGrpSpPr>
            <a:grpSpLocks/>
          </p:cNvGrpSpPr>
          <p:nvPr/>
        </p:nvGrpSpPr>
        <p:grpSpPr bwMode="auto">
          <a:xfrm>
            <a:off x="7229476" y="2495551"/>
            <a:ext cx="855663" cy="754063"/>
            <a:chOff x="6315797" y="2494862"/>
            <a:chExt cx="855712" cy="754757"/>
          </a:xfrm>
        </p:grpSpPr>
        <p:sp>
          <p:nvSpPr>
            <p:cNvPr id="20485" name="TextBox 405">
              <a:extLst>
                <a:ext uri="{FF2B5EF4-FFF2-40B4-BE49-F238E27FC236}">
                  <a16:creationId xmlns:a16="http://schemas.microsoft.com/office/drawing/2014/main" id="{F55827DE-7E90-764D-994B-DA57150A232F}"/>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488" name="TextBox 411">
              <a:extLst>
                <a:ext uri="{FF2B5EF4-FFF2-40B4-BE49-F238E27FC236}">
                  <a16:creationId xmlns:a16="http://schemas.microsoft.com/office/drawing/2014/main" id="{D11B4504-80CC-1A4C-ACCE-43F78165AD6E}"/>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0490" name="TextBox 413">
              <a:extLst>
                <a:ext uri="{FF2B5EF4-FFF2-40B4-BE49-F238E27FC236}">
                  <a16:creationId xmlns:a16="http://schemas.microsoft.com/office/drawing/2014/main" id="{C57A3255-40E6-B549-BAEB-53D30532E57B}"/>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DF5913E-2850-EDE5-3F1F-C80002009C8F}"/>
              </a:ext>
            </a:extLst>
          </p:cNvPr>
          <p:cNvSpPr>
            <a:spLocks noGrp="1"/>
          </p:cNvSpPr>
          <p:nvPr>
            <p:ph type="title"/>
          </p:nvPr>
        </p:nvSpPr>
        <p:spPr/>
        <p:txBody>
          <a:bodyPr/>
          <a:lstStyle/>
          <a:p>
            <a:endParaRPr lang="en-US"/>
          </a:p>
        </p:txBody>
      </p:sp>
      <p:sp>
        <p:nvSpPr>
          <p:cNvPr id="3" name="Text Placeholder 2">
            <a:extLst>
              <a:ext uri="{FF2B5EF4-FFF2-40B4-BE49-F238E27FC236}">
                <a16:creationId xmlns:a16="http://schemas.microsoft.com/office/drawing/2014/main" id="{43FE3E75-9C03-5E32-8BF1-2D37B763630C}"/>
              </a:ext>
            </a:extLst>
          </p:cNvPr>
          <p:cNvSpPr>
            <a:spLocks noGrp="1"/>
          </p:cNvSpPr>
          <p:nvPr>
            <p:ph type="body" idx="1"/>
          </p:nvPr>
        </p:nvSpPr>
        <p:spPr/>
        <p:txBody>
          <a:bodyPr/>
          <a:lstStyle/>
          <a:p>
            <a:endParaRPr lang="en-US"/>
          </a:p>
        </p:txBody>
      </p:sp>
    </p:spTree>
    <p:extLst>
      <p:ext uri="{BB962C8B-B14F-4D97-AF65-F5344CB8AC3E}">
        <p14:creationId xmlns:p14="http://schemas.microsoft.com/office/powerpoint/2010/main" val="2423863513"/>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9374E64-40C1-BC74-3230-1050ED58F3DE}"/>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C7AB7212-4441-D7BF-17F9-6FC7D9DC2A48}"/>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3EAAAF18-EF63-0FA6-6FF5-EA98C1787765}"/>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4C88C7FE-4066-DA6E-891A-E850E2B46F41}"/>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6FFC4601-734A-2046-5EE3-2E6469E8148B}"/>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7A703C7B-7F1E-DC1B-20F3-9ECA41F53658}"/>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D36F7B14-A170-6CB1-3AB4-24F2B065DF77}"/>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6BD3B795-C2E9-9214-8B5E-1C122D857039}"/>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098A3739-3D2D-2E12-CC3F-D8C6B34DBC96}"/>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3E8F0BA2-274D-5BDB-D077-E51117974465}"/>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58765364-E8B7-98A1-C8A6-D3759758F512}"/>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606E2FC5-A92B-7D1F-D68F-CB17E7C6344E}"/>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F0A73EF9-3372-6CE8-6E7A-3507E02549C9}"/>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4BC68958-3BCB-9D20-A202-F312E091FBCC}"/>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2482C6D1-260F-6919-3F80-A5AAE7A04A09}"/>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30A64E7A-0F83-2E22-5955-306B9C1EAC9D}"/>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F2388C58-15A1-AD68-2675-680A68E436AB}"/>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F8F00491-C459-1716-DF6F-2991B59A89B0}"/>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F803295E-C669-EC60-2EF5-1541736FB3BC}"/>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5BDFBB23-AFCA-A3ED-0D5C-56EF1B1B7130}"/>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1CD1E0EF-4399-4DF0-FF17-D9F14BDBDECF}"/>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1258F4CF-7B96-29CD-99D2-8A0570F7C7D4}"/>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D640087A-FB89-1B58-142C-E9C35787C486}"/>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6224959C-5179-17CA-9257-C07ACA3BC1D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A6E147C6-F3F8-AF03-E778-D11F4C833A7D}"/>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D945EAB4-E2E2-8A91-80DE-2BE5183014BC}"/>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6B8B847A-4385-81F8-2CFB-C2D85A9D7CA2}"/>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848421EB-47ED-BF0E-FC99-F1506F33E468}"/>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B2F46440-2E08-75ED-19F8-FFFE5BA93A3B}"/>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B1C17A08-12C8-7D48-B838-1A935465AE93}"/>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5212401A-1CB9-05D1-4A59-ACDA1248CEFC}"/>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CBD30C36-A547-B7A2-B21A-FD52D9486A2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0F3ED02F-4AD9-9FA8-1C6E-BCAC8B5B2532}"/>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D9C2DA45-3E2D-27EE-BFE4-8B21E286626C}"/>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3836E620-0F7C-4894-F020-0D549E43F2FF}"/>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80328CB1-F3C1-2E22-B145-D619EE433889}"/>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A44DCB8F-8FD8-2AE6-D6F7-9D653269DFA1}"/>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3DAE422B-E3B6-DC66-A696-7FEC37186F4F}"/>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9C520B58-3C2C-23C6-8BD4-7EE92619C897}"/>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4977F9AA-E76A-D6CC-D4B4-2A11DE787454}"/>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AB36E9CD-4A41-4C50-0506-4045FBB893A2}"/>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D65B1511-FFAA-F5C3-36B0-0E0489FEE160}"/>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4765276B-6C66-1B49-222D-0A0D8B0235FC}"/>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EAF33E84-8A51-AEEC-894C-96DDCF4AE282}"/>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58C772C6-C1F0-4B75-2F5D-66D830751B3A}"/>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A568CE23-597D-593D-9BBE-93CB7DDE59DF}"/>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ADE8F0D7-926C-11E2-E2AD-26618D4056CF}"/>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DF66FE67-6965-4EBF-7D46-62321F38467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A06D7F1D-1C00-4B0F-1F31-5D5C5277A655}"/>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D4B1B396-772A-3AEC-6E8A-92146E64003F}"/>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A4E86EE9-93E4-4692-DEB9-20C87B57E057}"/>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D33EFD1A-B133-07C9-531C-8AE7F770D209}"/>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3450B733-2EEF-FDC5-29D3-FA65225145FD}"/>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8B5D4DA1-2357-EF34-60A0-A57B0FBD23A0}"/>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4084252B-664E-3CE2-FB88-2E5967A8A4D2}"/>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ABDA4177-A4AF-DB1C-0C42-467C4D00F6E3}"/>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3AF74381-9B66-80CF-C1AF-DFF6EF44E5A5}"/>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54F691F9-2429-6CD6-5AB3-4166F320AFFF}"/>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4820AA6E-87BE-AB60-1BE7-17A47559505A}"/>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06089512-107B-2A4E-F791-CACF9CA7EA92}"/>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5E7DC677-3400-1A76-6EDD-85D53B3C96F5}"/>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36925911-74E9-2505-64A9-CCF0C4A3D232}"/>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E38235BA-0F1E-BB0E-FEF1-03A09D07F484}"/>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F20C935E-46B3-0B1D-50DE-6C8C2B5FA232}"/>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1E571785-10D4-98E9-FCDD-5637F7FB7765}"/>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11BC9067-8603-A6A1-42DF-0A8638AFA602}"/>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FDAF5FE2-95B8-EE77-1C3F-6D080C94BB34}"/>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98183C80-E191-59AD-B902-5FA4027BD3CF}"/>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89A6DA6E-C867-A8AF-E815-6FA5F33A2C91}"/>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63B6D32-A170-B3C8-8C9D-08AD1341869C}"/>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11B5B5D4-77B2-A1DB-1FE5-91E35050E213}"/>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9A57EA3D-6FD8-3F7B-24CE-B5FF8E7D77B4}"/>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1E5A0D64-0D94-38B3-527E-8720C3377416}"/>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3C0E5C64-29DA-F01B-05F1-81F9AE8012DC}"/>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6E897D22-E78B-2F33-AF8F-9319D3312671}"/>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8DED29C3-DBA4-ADDC-DFE7-DE0B4E58857B}"/>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59914D97-E8A0-96FD-7823-50F6ED513553}"/>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4776F062-E503-6E32-7E50-DD4D94BD8BC6}"/>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672CD11F-2C25-D4CE-4B41-BD929910E73F}"/>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405F404F-4550-34F1-5F68-F0151D0627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2592103E-F676-F5C7-3E34-B3A07C311A63}"/>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6B07438E-4DC4-F682-FA75-EFEEE9A2C27B}"/>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0C3D9F78-2C61-1FF3-7CF3-48E70D872C8D}"/>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15393859-BF8E-78E7-8C98-97491D8107A6}"/>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57FB7DF8-2E8E-C153-4CEC-276D7510DDE0}"/>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13A855A0-F57E-B9A3-C4F8-84DE05EB6F46}"/>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DD35F361-3ADE-8DB1-AAEE-6031A402BBA9}"/>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183DA285-5D4F-1079-F76A-19B133744DA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9D2E23A2-EBAE-F9E7-7D24-413FC2B786AD}"/>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02D3E1AE-83F9-4AD6-52C2-3F072D1E6712}"/>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B48A33B7-640E-86EC-A197-33E23FC589CF}"/>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0D579A4F-A87B-462A-D943-55DE2ECFC6B7}"/>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C720CFBC-78D4-EC46-A7B6-614C29894AB2}"/>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A0ED0AE4-153C-03B8-C3E5-9BF5A9E30799}"/>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9B4C18B8-1878-96A3-312D-AAD3B6871EA1}"/>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6F72DF99-9838-79E5-607A-007505FE4D9D}"/>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5003D4D-7F84-6830-F7EB-8452BA6202DD}"/>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783B9686-C978-E10D-EDBD-F6AA3609AA8E}"/>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F485F1CE-8E7D-29EB-BFD1-93FAC9197FF6}"/>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91273E02-35E9-0791-B04C-E4099A2000A6}"/>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B0613DB4-9736-711B-4123-4BAB090E334B}"/>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48D8DCA2-BE71-5B6B-CB28-A1FAFC8F6C0F}"/>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539AF90A-BE8B-F673-0A64-AE9A890A22BA}"/>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68D2799A-BD1E-2DCF-C102-F25CCD95F51C}"/>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261095E1-8A58-735B-79AE-3307FCEB2DA3}"/>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DBA3FD4F-0A3F-AE6A-F930-956EF8F20FF4}"/>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5CDF874C-BDD2-A2ED-6B02-9E3CE840AF6F}"/>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570A9663-158F-49CE-C475-D4DF8D7721E4}"/>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509B556-33F8-773C-1458-C160565B3AAF}"/>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D4A7B9D7-1515-F60D-47ED-AF937E6263CC}"/>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5B192C8D-14A0-EF7B-2450-76B52A13983E}"/>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C810BF4A-B381-AEA2-C1FF-80BDEFCDAC1D}"/>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8351903C-93CB-872D-D229-44A3289C0C29}"/>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C335CB4A-37C3-D86B-7055-74C2536D1C85}"/>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C7C25545-E089-86B8-0994-509911FA1582}"/>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6B03551B-0B76-4D81-486C-07A4503720B7}"/>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7774A0CB-C60E-7561-5BEB-67115309ADD2}"/>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DD39B282-C864-5AF3-F3C6-6DDC61A0CF02}"/>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C1705136-46AB-9CAE-C9AD-083EF97E040A}"/>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372EC766-B3B2-C88A-4FDB-04936F6558E2}"/>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2B6387FE-5065-694D-6C6B-D659D596DC08}"/>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236DADB0-F850-FA48-8A19-82AAEA546453}"/>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8E34B89D-1DFF-E00A-C2E3-DB44B27E5117}"/>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8C8FEEA5-A021-8AE1-34E4-D4C3C749C612}"/>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C28B0E75-1A59-24C6-E48E-0F8422F2CE09}"/>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1686F9C2-C957-020B-E01B-A13C35CBFA57}"/>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482E826-6B09-28B0-4183-7B3AF2429FFD}"/>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0ADAB4B0-ACEB-A62F-9987-2FE023097972}"/>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32D0B858-F0F0-F091-FA81-CC1C9B5FF071}"/>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500E3F84-5228-6773-D01A-689D09BD60F5}"/>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82226E21-894B-71E1-7EE2-6B150CA95955}"/>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0CB553F9-5C0C-005D-0F66-79D2306BBD2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D0F16199-5802-38EC-44B4-7066AF7438BA}"/>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6D10F078-4C34-8A25-971B-50CA1F9F3F04}"/>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15A2F2FF-1832-0C88-FDF9-DEC95A83F220}"/>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3AA5FFA6-4C26-44A1-C3FA-1357FA0A6533}"/>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5024A375-8D0C-E4F6-2CA7-BE4C09328EFC}"/>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C6E1C4A4-BF45-342C-145E-CB10143180D6}"/>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0A1F86EF-9320-06F4-0EAD-B0075BA66600}"/>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9C318135-54FB-471E-190E-225F7CB34A66}"/>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FB69778D-748E-22F8-338A-3DC4640B33F8}"/>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037A849D-36A4-D20D-67CE-DFDC7DC61EE9}"/>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315D4A6-FFBC-F043-F66F-8081165C605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A9B4FB03-A527-19CF-68EA-187EDB00985B}"/>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39932962-E0A0-31BB-6F9B-495332FE7D6E}"/>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41A7E7B1-08B1-C316-AF43-190EAD6A88C2}"/>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498CE503-DF6A-54EC-06EF-9088A5FBC374}"/>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774E27D1-E4EB-61D5-20C6-45F4EB6CAF72}"/>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E60436C9-5E7F-1C9E-1F3A-3314640DA17A}"/>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4D93176A-4898-DCD4-47A2-A4351B0E640A}"/>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F66B9004-407A-48EF-299A-F4FA02345452}"/>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77DC5506-0CBA-D7DE-445E-BEBF2CD5EBD6}"/>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04E1CA22-BC63-4C15-592F-7FA4394B5516}"/>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85E0C09A-2C88-967B-22A3-EAA069FA3BDF}"/>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59537679-31E2-C698-583A-7D86C89024AE}"/>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AB41605E-770E-6966-1D29-8CD81C127918}"/>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4E7C71EC-0963-4598-6822-B61E215732AC}"/>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C80EED96-A8F3-6875-9443-9C48A5DF779A}"/>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B14992C2-1262-EA8D-CEFD-DBBB0A4E15F4}"/>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291C84C9-CECF-A0EA-190D-243958F513DF}"/>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324DF7A3-FA23-3325-567A-AC8A15134A38}"/>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8F0D30AC-1AF8-B26D-9FAD-2AC6AD6A1BF2}"/>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FD5652EC-05AA-D363-6C6C-A9B3252EC4F9}"/>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6474F8ED-5E13-3715-92C8-7E48E766192C}"/>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778CDC1E-A855-8C57-2052-5ED9A3406F4F}"/>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E6140628-ED7D-22D0-285C-3B5C5BB882CD}"/>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00A8E98F-AA50-0FC3-F35F-337914972654}"/>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57FA87E4-9090-7FC1-F0A8-9F7F9B6335F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7AC33BB4-D61F-965B-5DAD-230A6ADE78CE}"/>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3C619719-2C8D-CF15-0CFE-1555F0FAC239}"/>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352112FA-B91B-08B3-632A-A7B00FB284DA}"/>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1B29D0FB-4BDF-CBCA-478E-63910030AA2C}"/>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5ABD4156-99CF-BE8A-9245-FDAEFC39BC4D}"/>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95954FA2-5A00-B952-21C2-B306CDA89B67}"/>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DF57948C-BCDB-3F09-990E-A72796524C47}"/>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06C402B4-3DFD-5DA3-EC96-73AF2452CE01}"/>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BAA67C10-E12B-3499-72FE-8DC5BEF36B9C}"/>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1D115A8D-D591-8DEA-0E34-241B69749537}"/>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2807AC7-24AA-C489-065F-2680D6494331}"/>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BAABB93E-2EE4-8010-FAD2-05E76AFEC144}"/>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55948B8D-ABF7-4AD7-711B-EF3A436C02DE}"/>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FF6D6E73-DB77-2356-815A-39AE438781E8}"/>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D2E77CD1-0B3F-8140-FA35-B87B0F395D5D}"/>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A1131CCF-6789-C1F2-12DD-71C307EE03AB}"/>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C5D59A2C-A6C7-81A5-7F28-9DD5EE41D159}"/>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857DCE5A-05B7-F325-B3D3-B6D27B3CB4F6}"/>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117B7104-84C5-0C7B-09CE-9E6121C196C2}"/>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2C2ABCF3-1619-1BB7-2AAF-7A076E52DC6E}"/>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C8D4D3D8-C923-3B81-4829-06933451A480}"/>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4E6CAE0C-A314-3BEC-3D08-9F8A14679A80}"/>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728F7D1B-0D1C-133A-9507-11309A2778F9}"/>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7575ECA2-3574-1BF7-3BF7-71E2B3D07107}"/>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B09D4F14-5C29-F2BE-5C31-2DA41E74F37E}"/>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B920EDE7-B489-C9B6-A12C-6C15012A97E7}"/>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958C33D1-2394-E8EC-3411-90A22312576F}"/>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CC84EF91-C01C-5712-3E46-D521E5047B14}"/>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3E16DA63-CB97-5E66-FA77-74B2A25778F7}"/>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979B786E-CC9A-8D41-7C28-C1401A89C4E2}"/>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8F1E41DA-650E-76C9-4A16-89B744E3B08E}"/>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28704FEE-CE30-D0D3-4BA2-5A20FB2C827A}"/>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EA2F7C08-A2AF-A55D-ABF7-B8502701D0B6}"/>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B8C015BE-277D-ABC5-787E-8FB39239718A}"/>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DA339779-D120-6D15-0CAF-D43A7175FAE7}"/>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FF36EAF7-D1BB-3F2B-9A18-1671407E9C51}"/>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AE684C2F-C1DD-A6DA-8AA8-E9D447C083F0}"/>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9521BEA0-F0D5-EF7A-BF97-2825A6C28D30}"/>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B4DD75E1-6E38-AA02-5684-0D129BD083B9}"/>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7B3BF354-7579-4525-A094-184D5EBA3457}"/>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B8630CD5-F051-1112-D2C5-08468B45B888}"/>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754AC20A-7BAC-472C-5245-86F748018F4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6BF0629C-5A1F-DC27-8557-B8DD5AD1E477}"/>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52662EE2-A549-5CE8-DDA8-5B1F2F97CE7F}"/>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5D3755ED-25E0-D27F-E4D6-EB25F564F451}"/>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A9574D02-6874-99B8-8F13-822C66041F65}"/>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EA95A292-E2F0-0CE6-FA0A-19C89C1D9762}"/>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514A27E6-FDE7-144E-C954-6081848F4FCA}"/>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FDCAC228-F3DC-FEF7-741C-CC7D366EC746}"/>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446B3C77-53EA-8CFC-4052-5076E74DC191}"/>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E3281BF3-D748-84C4-6ACA-6E070013EC12}"/>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A84032F3-97F0-580B-C778-E8046B49F20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E33ACB7E-EE42-82E6-3EAD-727D4F9EE37D}"/>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21D3DC7B-D8A4-70E2-210D-FDEA2CEEB2CE}"/>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4F86759E-18F2-5FB8-B476-31C2706E24B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681C0E71-A28D-3109-4C04-2455ED6EFCDD}"/>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972D6AD8-2E15-34FD-D388-BE67DB5E30D3}"/>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AFB7516A-3762-1F90-C734-30EA6F8C4EBE}"/>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082F6DCC-2BAD-CC6D-8B36-4BA27037AD75}"/>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D55E78C4-52FF-A47B-6381-E2793A6EB5BA}"/>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E3AD1D73-90E6-6461-5E35-2198CE779E42}"/>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337B9378-7C48-FB18-302B-CDB199D8EDFB}"/>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9A165A9B-2DA6-B7D3-EE6E-4679E28A013F}"/>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F8E87395-DA6C-C980-9E6B-622EAA39962D}"/>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EA99ACAB-6C39-2717-98BF-1B4443DA43F9}"/>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1A827C8B-A053-86FE-FECC-64F248ECA18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9F53F4EB-E8A2-6E88-2B2E-63A53DF51D63}"/>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0AA34B36-DD1F-8D6E-EC56-E2F0EECA33F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D80F2BDB-37AA-E226-2C98-F6777F715B2D}"/>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2C56A85C-3CDA-29A0-7765-C0481A7FA5B2}"/>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2CE7CC09-C840-F262-0035-0F13C5E91FE1}"/>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9132F8B9-DAB8-2066-21B1-20E4882F8651}"/>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1AD2387D-F7EC-2DC5-11F2-6ABCA956D96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4313F779-9E30-06EC-A54D-F64FBE1AF39E}"/>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C2068194-0649-6112-F09A-2E96DD130E2E}"/>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BAADC5AE-4275-9FFF-BDB2-25A2710FF5BE}"/>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6498118A-3388-FFF6-8BDD-8674C2BC3C45}"/>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8156D41F-AE83-E7EB-28AE-1EE0740F1C86}"/>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D0593AC8-65D0-A92F-AD1A-F549E211775D}"/>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776D3C1F-1822-4B3B-4C35-167B3537B24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A990B20C-0215-18CB-6225-509EC34AC215}"/>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B72BEF5D-A63D-A64E-28F5-A6334F8F6AF9}"/>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59131731-CED7-E008-3CB9-2DD1B947ECF8}"/>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0F757CAC-85FA-4FA1-237C-4BBA50C30CA3}"/>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CEA9386E-B330-B3D0-5787-242E244B01A3}"/>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E0A7309B-F447-DE28-7A26-4AB6D40F467D}"/>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F45D6194-65F6-94F9-A969-D301D1EB20F3}"/>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6ACFB430-BCE3-39B3-62BE-34ADC5BCAA9E}"/>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2804EA57-376E-7761-FE6C-60DE2186C83A}"/>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A45A57B4-9DAC-A04B-9C9C-B716CEB870E7}"/>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C4202FDC-ABA5-76A0-1FF7-0EE825B59F27}"/>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A6171B86-7319-607B-B2DE-D57FCEA38B23}"/>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3E8CE5E1-B746-58DB-F8D3-FE6432AFAF1A}"/>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0F3ACC28-8B78-18A5-ED32-E2EA63E9F6CF}"/>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CBDC2741-8FC8-C835-84B7-F54D38FEF638}"/>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5163E448-9212-33ED-2D43-4C9A4A2CF56B}"/>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02F7207C-DBB0-781C-3D52-08B8353EA1A6}"/>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EB48FCCF-580C-7E69-0697-F2FD2F8C0550}"/>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99238046-84E7-5DB4-8D29-3E5922DA9711}"/>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075D6DCA-807A-D02F-ED3B-6C655664B176}"/>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7D08A896-6036-C3AB-6B1C-B467C65FCA1B}"/>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358E92EA-6934-DC57-C3F6-661F0D6F511B}"/>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903EE159-64DE-19D0-5A0F-E1FEB7C22CF7}"/>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DEA5FF12-4735-FBA2-F59D-B84AA44D874F}"/>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774D6839-2243-78C9-9DF6-695212EBBF81}"/>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F3F902F8-99EE-D4C6-0416-7B3208308C7B}"/>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40BEBF0A-51AE-3972-7C08-A621B5CE8C6B}"/>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39DA37-F4A6-F3F2-05EB-AC19DC86AE03}"/>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E8225137-081D-2D28-A303-51D183C52188}"/>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FCA58BF5-308A-41A6-AA3D-51B932BFD587}"/>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7B9BE979-0CC5-DA9A-BFA4-D79FD744BC48}"/>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494A90FB-5A72-B1F5-16C4-5C50327CF807}"/>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67B30F6F-A399-96E1-880A-320082D5B860}"/>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9BF869B0-FBB5-3696-BD03-FE9C677DEADC}"/>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3F3F6CC9-909A-5A5A-D917-10F21B540C5E}"/>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F675C555-52A4-C721-451C-A2961A45F211}"/>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9E8F4953-3979-21F7-024A-49BC4AD6C25F}"/>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3B16E0A7-EB7D-04B8-4EE7-841874463117}"/>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BA6749E0-D4C4-1B31-163A-6273BAEF99E4}"/>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D42043E2-0C76-EC8B-9B68-190B34FC81B5}"/>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6B486621-6B67-ADC6-AAC6-B854507B2DBD}"/>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B3104F7D-7B02-22B2-8BE0-358AD59E0067}"/>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2981D44C-C80F-A518-7CCB-D1E6E84E3655}"/>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F6B9EDAD-40F0-C013-9811-679F5ADCDC1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46DD1940-CF38-1B26-DE69-BE6833953E1D}"/>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995503F4-D9CD-28E6-AC99-D44299BCC97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9D8FE644-1F2B-73EB-9A06-18BEA2967D24}"/>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3BFC1D85-293E-63CD-A402-E7011BDD05BB}"/>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6E9D21A9-2178-9058-52B0-513F5A4B873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5383EE39-6A21-48E3-DFFB-F115AE9C8973}"/>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BD0B944F-16CA-3FCD-018F-367FC315FB21}"/>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4EA7B347-7DDB-775B-31AB-009AA43F1FE3}"/>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33651A35-F5C6-7377-781F-678EC968AFBC}"/>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DD22AB15-4B60-7538-BE71-8924AAB6F1EA}"/>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65CF986C-C6D0-69C9-E936-D8B9B16C2656}"/>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D44DD009-C5F7-7602-4C4C-26821FFDDC7B}"/>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6AD2B243-A23A-BB6E-82C2-2816FE6548ED}"/>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0579F67C-4293-CABC-A920-1509E8BD0CEA}"/>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C0CDD586-524F-3215-CA4B-F53F5EA73198}"/>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47E4787A-76C5-A3E1-793B-12379541DC7A}"/>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5E5595E2-CD2A-5D52-9DEC-4BAB2C07992D}"/>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2A543368-232D-C038-FDDC-9C837E27DA61}"/>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F269140A-7E6C-C35C-7AD0-8695B0A1B2AC}"/>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0DF8AE36-1A53-E70E-5186-FF60A43364AC}"/>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E4983915-32D2-F21D-39FF-6AB021C8A968}"/>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F8D600F3-3023-8119-0A58-569D08FB1D22}"/>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C064D15A-CB1B-69F1-62A3-7978AB2E9208}"/>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42249CE8-F251-A883-B791-DD76065FA539}"/>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8F3DDF8D-C965-3F83-9DC9-F8B1973309EB}"/>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A016897D-428E-6E2C-7503-F4CDEF177B8B}"/>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0F75829C-2991-88E0-C423-8EDA9D6B2830}"/>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0425CBAB-0D02-F27B-3851-AD5268765D9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E99C455E-E011-8371-9029-ABCBD5E74581}"/>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EC415D2F-6264-F6DB-5A35-BF7B725079FA}"/>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CDE9C80C-269D-D194-DEB6-C1E537C2AB8F}"/>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85470B0F-9A1A-F06F-89B5-7F96DD48C424}"/>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6B790ED0-31BE-9D52-F598-6A077394FCD4}"/>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91A6D7CD-143C-4F7B-FA07-06267534BA4F}"/>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894C109C-5B62-A4EA-1AED-C2664120EB93}"/>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3819AA59-B63D-7C6F-2519-2D9197FF76FA}"/>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2EB9C752-AC01-3531-3750-CDFA0317ABA3}"/>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B2BC51BC-0C69-14F0-7518-51A455743635}"/>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D6DE6A5E-0B0A-7448-BECA-A7AA20580D7D}"/>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2E444018-B53A-8139-22E0-E10A00720EDE}"/>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27DA190F-B075-964B-5211-A923F73ED151}"/>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4483AFBC-0979-C7F2-EC27-68D46BF06508}"/>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02E19692-EE82-2390-9384-B0D998A0C407}"/>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3B3ABB77-1DE3-B96A-295A-82C37DDE55FC}"/>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81F24E24-4D16-8756-A504-E908C0A7B4FB}"/>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2C4889E9-93D5-2175-664C-A03809256CEB}"/>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B049B73-2B59-D59C-4590-9CB03C2ECA72}"/>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9C5478AF-D081-4920-A6F4-3E2459B39EF7}"/>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D48E1352-3B14-EB05-D469-3FB5B17FE6EE}"/>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1A19B786-B223-CBBD-95D4-927C5871A381}"/>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F5CB99E6-55F1-F550-67DE-670E5AD743D4}"/>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B62F0744-D5B1-AB8F-5147-AD3F6132CE00}"/>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D7F446DF-805B-FBEC-EE3F-5939F6703B53}"/>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3FDB18F3-514E-1D2D-A90C-5D1933C4273C}"/>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274CBEED-C85B-DC6F-A1E8-7B3277A83C47}"/>
              </a:ext>
            </a:extLst>
          </p:cNvPr>
          <p:cNvSpPr txBox="1">
            <a:spLocks noChangeArrowheads="1"/>
          </p:cNvSpPr>
          <p:nvPr/>
        </p:nvSpPr>
        <p:spPr bwMode="auto">
          <a:xfrm>
            <a:off x="3602016" y="140969"/>
            <a:ext cx="7294562" cy="738664"/>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Load a constant (immediate value) into a register</a:t>
            </a:r>
          </a:p>
          <a:p>
            <a:endParaRPr lang="en-US" altLang="en-US" dirty="0">
              <a:latin typeface="Courier" pitchFamily="2" charset="0"/>
            </a:endParaRPr>
          </a:p>
          <a:p>
            <a:r>
              <a:rPr lang="en-US" altLang="en-US" dirty="0">
                <a:latin typeface="Courier" pitchFamily="2" charset="0"/>
              </a:rPr>
              <a:t>LOADI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I</a:t>
            </a:r>
            <a:r>
              <a:rPr lang="en-US" altLang="en-US" dirty="0">
                <a:latin typeface="Courier" pitchFamily="2" charset="0"/>
              </a:rPr>
              <a:t>mmediate value</a:t>
            </a:r>
          </a:p>
        </p:txBody>
      </p:sp>
      <p:cxnSp>
        <p:nvCxnSpPr>
          <p:cNvPr id="7" name="Straight Arrow Connector 6">
            <a:extLst>
              <a:ext uri="{FF2B5EF4-FFF2-40B4-BE49-F238E27FC236}">
                <a16:creationId xmlns:a16="http://schemas.microsoft.com/office/drawing/2014/main" id="{D4EE84F9-A143-7269-5942-291FD068628F}"/>
              </a:ext>
            </a:extLst>
          </p:cNvPr>
          <p:cNvCxnSpPr>
            <a:cxnSpLocks/>
            <a:endCxn id="5" idx="0"/>
          </p:cNvCxnSpPr>
          <p:nvPr/>
        </p:nvCxnSpPr>
        <p:spPr>
          <a:xfrm>
            <a:off x="2959100" y="1385889"/>
            <a:ext cx="934578" cy="2095711"/>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0" name="Rounded Rectangle 9">
            <a:extLst>
              <a:ext uri="{FF2B5EF4-FFF2-40B4-BE49-F238E27FC236}">
                <a16:creationId xmlns:a16="http://schemas.microsoft.com/office/drawing/2014/main" id="{A73883DF-0FFB-8EC4-9033-3522AD329901}"/>
              </a:ext>
            </a:extLst>
          </p:cNvPr>
          <p:cNvSpPr/>
          <p:nvPr/>
        </p:nvSpPr>
        <p:spPr>
          <a:xfrm>
            <a:off x="2666332" y="1234532"/>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 name="Rounded Rectangle 4">
            <a:extLst>
              <a:ext uri="{FF2B5EF4-FFF2-40B4-BE49-F238E27FC236}">
                <a16:creationId xmlns:a16="http://schemas.microsoft.com/office/drawing/2014/main" id="{BB08128C-04FF-4378-21A3-0ECFF8365006}"/>
              </a:ext>
            </a:extLst>
          </p:cNvPr>
          <p:cNvSpPr/>
          <p:nvPr/>
        </p:nvSpPr>
        <p:spPr>
          <a:xfrm>
            <a:off x="3524250" y="3481600"/>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377071611"/>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8A34C5D-3DE9-8AEB-90F6-10AE73C1A65F}"/>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897A89CF-BFC4-46CD-4E9B-BB9D948067BB}"/>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8465D609-9C5A-4170-4E52-866C86C01BFD}"/>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6B85E5CB-3FF1-D60B-2F81-60FBE8C21929}"/>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D75C43EC-6755-E827-2839-D26DCC37F946}"/>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30655757-1381-16C7-9418-7E661B5E49F2}"/>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1FB97547-FAD0-A38D-A0AC-D790FE994F9E}"/>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1814C57F-A48D-3872-E8AF-978CEB76D080}"/>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E6652B53-25EB-3A12-83EC-B69450B66153}"/>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040FB6A9-264F-A75B-DD80-B196AD89A56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88B49C98-772A-5593-382B-0C37565B8014}"/>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DBF2D117-D50B-9A7F-6DBD-B793187E2EFC}"/>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10CBB49B-2BF7-BFFC-31BA-43FB1EAC2A18}"/>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834C2DC2-D99E-4DC2-3636-F53205511809}"/>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155DAF87-F009-69E4-346D-91030D816F56}"/>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56CC7308-33D5-2250-D14E-C47B709765FA}"/>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381BD940-D333-BA4A-86C6-80C8576900A5}"/>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D84291B3-8ED7-995D-8EC7-0904AFA50326}"/>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4744A83B-0761-8BB0-4903-040589C952F4}"/>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E0B12D31-D0C1-0A1A-4015-94DEC9539F4D}"/>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5A4F9BF7-65DB-1EBA-E487-E520C15E61A9}"/>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6D82D9DA-E4C8-A895-FEE5-A2A87F920BAB}"/>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D56A78ED-CD62-FEBD-3E03-977A5F91A357}"/>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0A42F7D2-14B7-5856-B506-DC848BC09FBD}"/>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DA71A9DC-456A-9904-1FCB-39FFF5C7288E}"/>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096F2A30-F697-792C-DF8E-24CB01B9E480}"/>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64B33010-C9E1-DA8A-F781-84A7EA4007D2}"/>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19C35C6E-A74F-A087-CDFE-A0C02DFDEE0B}"/>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33FA9680-C59D-98E4-D1BF-5A475A0B0E87}"/>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907CC329-FDF0-0E01-5062-B050435ED0D6}"/>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B1DCC79A-BBC4-E864-3436-95D475F94C8E}"/>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3F948C2F-316C-F3A5-0742-F488A5D1C71A}"/>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328449E2-F741-EE5F-AC8A-8FA2B3575241}"/>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C14FB634-01E4-F944-51F8-ABD71A6DB867}"/>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2E351D91-42AE-27FE-8395-A12F164EEF65}"/>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48EC1925-D625-38D6-235B-1A62BA9DDC17}"/>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95E6C38A-22CB-C413-36AE-8FFF85B5FDCF}"/>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20E8E614-2A3A-C914-C9A1-7BE05657A88B}"/>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F216F721-208C-B62F-2E84-3C9841FE8B06}"/>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A1D77735-64CE-0FED-64B5-81CFDAA91EEB}"/>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A111BD93-DA86-A72D-40B4-BEC29F6F1ABA}"/>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E4C823D6-ABD7-2DD4-9046-D418B378DD7F}"/>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BA1A4831-1833-C5EB-FB68-75A9340FD22E}"/>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80E445DA-0A9A-2C27-1485-D86813186378}"/>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6179A273-B288-5AC1-4FE4-F09B4862B143}"/>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1CB40B98-4AB1-E86B-FAB1-EE97E8AAD3BF}"/>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E6140066-02E3-5D1E-6519-B94E4D8F3233}"/>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5C0A168E-6EDB-A494-AD90-BF382F9717D8}"/>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91E7FE7C-93DE-4388-ACE0-3E5C95F6F717}"/>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747C22F1-8849-7D37-7C58-A5004A5A7ADD}"/>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F351B3B4-FEDC-E6AB-7321-FC60CCE596F9}"/>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B0C51823-A86B-73A8-C586-3D7686683EF9}"/>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C2FCFC0A-6E92-FCAD-F4B3-C71107CFDED6}"/>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C3574A9E-9758-0805-0F54-857AE79D8B81}"/>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11CCB6D8-C567-B014-7ECE-8005321369ED}"/>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045BCCBB-1E41-97B9-7120-C7402B69CC67}"/>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FC8E8DE-AC67-8B92-484F-D8FDCC3CC183}"/>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C2C83757-E049-35C3-83A8-120573E4787E}"/>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B866D1D2-1385-889D-D298-CFB2818A7FA8}"/>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F1D2B998-5484-5E5C-D7AA-6C682CC7779F}"/>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11A0E318-30CE-FBA9-A261-44C4662109D0}"/>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5D0872ED-52B5-1770-C7F0-9BEC0A5FF3BD}"/>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737AA46D-24BB-E0AA-F4F2-E88937141183}"/>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2B4600CF-05D3-B524-BE47-295E580AC244}"/>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CDB0BE80-30E0-605C-F566-822069F18F7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0741A132-12F6-DEEC-01F7-44E48B276F0C}"/>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15560523-704B-35F3-C6E5-C0DA7A8E3521}"/>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2B104E42-C88F-8D25-9D3F-88270EC36111}"/>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8CE0435F-D1C2-4B44-1EC1-46E66A68F95E}"/>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F84601BD-E7EB-CE77-53D3-1C0F98ECD71A}"/>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430548FE-B674-1D78-AAA6-CF3CF84E42FF}"/>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3EED20C1-5F72-433D-9E1C-BB506CCB320E}"/>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FA800F9F-A30C-55CB-ABF9-7BA9EB9E63F5}"/>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1CD7AC97-A8FE-78FB-CB6E-56816B85125C}"/>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2224C332-E169-C049-0710-FBB152CD974C}"/>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4C979899-BCEA-A87A-772E-C8B6A1CDA9C4}"/>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2638DBFB-30BE-D9F5-6783-12456060A95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B845E1FC-69F8-042D-0428-B36B25B094CD}"/>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A6A99CD9-46EC-C6DC-9631-6679DB54A8A4}"/>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71BCC820-FA9F-AD8D-728A-B6905799C34A}"/>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4A5E5BB0-EB47-EF8F-6B6A-7B6E6A643212}"/>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7E4130EE-5984-2068-CC50-95BFB20AE354}"/>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D998A2A1-5998-76F0-70E2-B7355E3757E0}"/>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8F38F16B-B549-CAA8-967A-3DCE5240AB95}"/>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C762BA95-570B-6826-7EF3-C1732426866C}"/>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28FFEF8C-7295-8611-17E7-378D9F6C2A8F}"/>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0006F5E5-FBBD-B6C0-CB10-7C49395CDB41}"/>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18C3AF7D-A87F-E2E3-624F-8E025BFC36C9}"/>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99895DEC-6F11-E88C-F050-27A4BE26142D}"/>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392A2394-61FC-D7B0-019C-177433117F1B}"/>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AABCEBEE-B7C0-8954-85A7-717AD7661A3B}"/>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4AB7A1F7-7EDD-E50B-39EF-30A32DF1E0FF}"/>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FB914B25-0D1C-3F38-3F19-981AD909310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B1345B-C32A-1AD7-D220-0209CE855B75}"/>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F7CCB031-F596-BE03-8DAB-66AEA7FF40D2}"/>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4282DD84-52B5-F959-74DF-2A2B5C27ABAC}"/>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3B533FCE-166C-E319-37F4-21B697C86E25}"/>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C2E72EE9-E110-B93B-EB9C-DDCBE888A5EE}"/>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95AEF6E1-550A-AB5C-4575-931942653C32}"/>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ECE41045-7C01-C38B-8FEB-E0B3F0BA867E}"/>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EADD26C6-FC2F-920D-814D-3BFEB4D4D9DC}"/>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7723FAEB-CDA1-8AB6-2A55-31FAAB6ECA7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6BEDEBD6-7A53-6C9D-7A6F-BF3BA1DCCB87}"/>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EB5D88E2-2EF8-CD1E-38E4-D5A9682A27FC}"/>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367AF2F0-992A-2E48-91E0-D7302A8A98CF}"/>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AA08D264-B30B-0D07-65D3-50BB0F44F725}"/>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5ED38053-4C86-22D6-634D-427C7F6C54E1}"/>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78907C7F-DDCE-C5FB-B1C8-CFFC2AE1C855}"/>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F9C10DE3-8FBE-BDA9-BF4D-21F66B3CEA27}"/>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129736AB-D670-A163-13B2-C08A495AE454}"/>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1A6C834E-A780-03BE-7590-F91B5F2B466F}"/>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2EC5C9AF-4D1C-2EA6-F83E-5F55C46E695C}"/>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AB561A76-D58A-E4C0-0AB9-AF0917751D3D}"/>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FCF32AAC-4E97-D81E-2AFF-30F642007BE7}"/>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C39B6FE3-E8B6-57CB-DBAC-049D61E57DFC}"/>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D9129309-7293-61E2-D3D5-FD3A108389C8}"/>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B8B59C3B-FA5A-C0D2-325D-AE03C7311E77}"/>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3F53DF56-8637-0736-0435-756B4A8DDE30}"/>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74BBB068-6B95-A97B-355A-701B6F64F289}"/>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74BE4BF7-6BEB-5093-D925-53243ECCB7FB}"/>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EA6A8A65-D301-8B51-E4AB-1435B2A82AC2}"/>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62AF32D3-112F-D747-4A1A-930A130582DF}"/>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8F9DC4CC-9F8B-03F8-B7FE-2E7D9EF6F8A1}"/>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555B067F-5F03-BE0D-CC17-1D307ADA922E}"/>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85A511D0-5221-3262-2D0F-32D218FEF755}"/>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BB08CE6D-55E7-F8B6-FCD5-49A70C8EC18E}"/>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5860EEA0-414E-7CA9-8317-665ACBEDF202}"/>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284DC2C0-8B4F-E838-D57A-C31BE06A25B1}"/>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C2A6ED61-609A-AEC6-ECE5-D4B56315D3A3}"/>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BEB3EA8F-9C6B-83E9-A5BB-0301760BD4A4}"/>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4C27299A-5979-0EF5-9DC6-3A5A3A42BAA2}"/>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002A89EE-6D1F-C512-45DC-6E1DC3C7E4D9}"/>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D46087CA-8D76-C33F-26D3-DA438E82B7EE}"/>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9C38156F-2698-9661-34E9-0BD1522F5086}"/>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3186B11E-AB37-6FF3-C045-C9AD918DCC60}"/>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1130386E-339F-33BB-D699-A4113B888419}"/>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BCC1AB97-2ED1-FB22-C23F-DECA43BEDD24}"/>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B0FB0561-3098-3922-57CD-1A5632217FEE}"/>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7A54F48F-92F1-4B7A-493E-48A912B56CB7}"/>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72CE5355-12C9-267D-F3F5-399E036C5D92}"/>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424AA81F-D9D2-BDD4-47B9-0B797B21A567}"/>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913DD22F-6CEB-894A-1A65-15E75EA8D329}"/>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3B1C78B1-9764-C2E8-AA81-EA474439A31C}"/>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2018A8AF-D4BF-EB21-783C-D0114952E270}"/>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2D990200-D096-8D24-50A5-E64F05726C79}"/>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23D5F902-2312-6966-EDD2-2C5575B85A1E}"/>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6DCE4C7A-F4F6-5C71-2C0A-9F639653916D}"/>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A0CED285-DCAD-923E-353A-B16E3C5F6C26}"/>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97300468-009F-A120-A6D6-95735E52F075}"/>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81DA9356-5C57-786A-D261-B81F1CC7B41B}"/>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736AE1AC-6C48-8AE0-862F-D41003C7B978}"/>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A8906B4F-F11F-E2F1-17B9-3542A13D51AF}"/>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E5ADDE90-90AA-1060-FD25-A0907BA911AF}"/>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BA178F7B-C966-201F-EC84-EDE9E58393CE}"/>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7F9BB944-F01E-9EB7-A725-0FCE3758FC3A}"/>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A5BB0B11-C2E6-881C-FB65-817FB1BF9028}"/>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4AC0F3EA-9EAA-A4D4-7DC0-D8DB5C2509D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0704DBFD-803B-FB63-18A1-D8B853B31D45}"/>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E666C21D-DA5D-656D-8122-E151AB069A09}"/>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B7E282B7-471A-D913-3084-BC20D7054349}"/>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A20508F3-B1FB-2F33-05E5-F4BC1A18E14A}"/>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BA47FCBA-D28A-F69F-7E4F-B6BD6514916A}"/>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0FA5DD51-4171-EC11-CB3C-09FE1A248B4D}"/>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E9FF3F67-39C6-99FC-6C9E-31583B26DED6}"/>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A73765C6-7070-B087-F485-27ED8C4DAE49}"/>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BB970CDD-EEF4-5096-0655-1119A2527DB7}"/>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27E25459-AB51-9B09-274F-F90FD0B40CAB}"/>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84E2850D-FE7A-0171-247C-99426FE4604F}"/>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942E5121-6074-0EF4-F99A-0FAB13273499}"/>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A53FE57E-DDCE-24CD-C833-063858F9D2B2}"/>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70AE46CA-926D-B6EF-5A64-78E96CB829F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A82A25EA-0243-D61A-B7BA-85DE3CDE9647}"/>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78D7DE0C-F796-D3F1-15CF-6B2E935886A9}"/>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575A3A7B-3927-F0C5-10B7-51FE5AC51D2E}"/>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0BA90D92-14C2-86A9-9899-6E6696D4B271}"/>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390A75CF-E403-7247-D477-70ECBB99A90D}"/>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AC4350E4-558E-7A54-993E-CF64419863E8}"/>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B1E57A07-8F3A-3D94-323C-17372BF2FCE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118B9856-6D99-4A3A-E230-D6983FF1608B}"/>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0EF5D15C-0630-6F36-F02A-E1DD050114C5}"/>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F3072C2F-A7EC-BE52-B13D-06A87C17270D}"/>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53519603-2BD2-5E84-B398-4929531E7709}"/>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92FF7DF8-0745-2F77-1017-CEF18B0CC8FE}"/>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830CEB07-F926-2504-399F-84031B5F50AA}"/>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98A9BC3E-9418-4488-B332-4D0477B93593}"/>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35516637-8E80-965A-B174-5AF4F79AE51D}"/>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0D449801-9C31-8CAD-9545-B03E69CA2944}"/>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B93B9681-56FA-BE0C-9EF0-C9AD9C741AA6}"/>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27496D34-2706-8495-9BE1-3FB026F8C416}"/>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990BE31D-4A3E-4303-8FB8-3FF9FA7FDB0E}"/>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D811144D-9796-3EAB-22D9-4BDAF2548B38}"/>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4B0F9CEA-C3AF-A7CF-96E0-1E540D184A4E}"/>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993092FF-F95D-212B-42A0-D03CD38F89FD}"/>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11F34378-35D3-2CE1-4C40-EF41F9321479}"/>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A281314D-4F24-3E54-5258-51038955CC56}"/>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C745F855-4E43-21D1-64B6-9C77EB3A2D7F}"/>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076EB3BB-2EA1-C97E-ED7C-0AF69AC20C64}"/>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36B3333D-7DAC-E45D-56A7-099302DF9D2A}"/>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6865732C-2953-2D7D-BA7B-93FD50C7FB29}"/>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436A8595-1CB7-B7B7-FACC-56CDE0AA2F59}"/>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66FF341-929D-849E-BC69-48149B44301B}"/>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1662F5E4-8387-5568-A4EC-ECA4F1F49CC4}"/>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8C3EA601-BC6F-BD9E-F401-F4E82B1AD9B9}"/>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2F4E5085-6B1F-96EB-AD4B-19F3D37EE584}"/>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CCC8AD9B-EC19-5205-C7AE-11033B5EEB62}"/>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3FC0DA79-4883-938F-15D4-4DF51ACDF1C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5BEAA62-9D0A-A44E-7B21-654EB31CF294}"/>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EDD842B3-6CE0-3E70-3312-EB34384439F5}"/>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91CAA061-DC9F-945A-0612-712BD447C064}"/>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CE5326A9-BC9C-1036-3046-7E811D6B49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3B7C5C72-3D42-640D-F458-09057D21417E}"/>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B005BD8A-9F6D-21E4-F903-2A6CF671ACB7}"/>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1C0634BF-9C92-AE4E-FA78-9D105363959C}"/>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3863BDAF-9503-C1E1-FB68-123AB6DB3FDF}"/>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41D4A25F-5989-A523-DF2E-466E75ADB610}"/>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1F16E791-CE53-4DD2-1911-55D686410A7E}"/>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4ECE3522-074F-C967-B7D8-BF413D305815}"/>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3D389DDE-BCE7-59B8-F453-EF34A930DBA2}"/>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EE982E62-03D9-C5ED-B962-9816E8F680F6}"/>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A572529A-4866-97FE-AF08-47EB28C4C88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2461E00F-F5B8-31AB-FAEB-A9F1DFE675EB}"/>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884E4ED3-46A0-CAEA-88E7-C344169F3F52}"/>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92282F1E-F346-FB8B-9662-37F6BF873C3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FC88E431-CB48-4996-DC36-20FC35D1551C}"/>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9F1F99E0-3F05-D812-A3D5-F440B23458E8}"/>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A5330474-74ED-AD43-5E30-A3648769C61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A770CC15-8D64-AA7A-1C01-E2491DE9F213}"/>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40EAB6D5-E281-D672-2342-B0A70E443862}"/>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0B45D0D6-3A8D-465D-1A67-C0180CEDF434}"/>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B7CEA686-66BA-9036-68F1-994238BD7672}"/>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6A25AF48-6F8D-1882-A9AB-8E9CB13EAF0F}"/>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05ADD17C-EDFF-E1E7-7087-42E5174E1114}"/>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38E0B221-E191-2CB0-5921-19531C867D8B}"/>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E4DF9A38-88C0-182B-5BBB-81EDD516A5FD}"/>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B9E6E8C8-C1DF-A908-CE36-F48B6A089921}"/>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67DA98B0-2C44-C6C4-3AD9-8E375E1CE712}"/>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A9E9B9A-5BDC-549B-7DF8-2704D2D4AF81}"/>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AE1AD3E3-38C4-8E2D-450C-8D849ED422B0}"/>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53EA1483-A474-4A5D-82F1-656FCCDB0AAA}"/>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7D4AB8BC-6650-0A58-5A3C-B292B0758BCC}"/>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E0BAF552-7F3C-3207-AA68-DB370B68AFED}"/>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606983C2-AACE-B035-16B9-96B2B1D1EA24}"/>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C01417AC-6154-2C54-0FAE-D059819E58DE}"/>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035C2F94-1CC4-F845-EA9B-E120BA0A3F4A}"/>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29FD35A9-3937-D3FF-5D06-91534FA728A8}"/>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18A9DE3F-2181-6C70-26A9-937F55DB2230}"/>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D320C95B-2EF8-922A-FE42-6D3B41C97B0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D402E327-9D8D-69FC-7341-DE2B50186787}"/>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F771E20B-1A6E-1B8B-D98F-2270D5209D03}"/>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CACABAA9-92F5-D28D-C4D4-DC4F638EB2D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2CABF688-CA09-8D4D-0E29-21366A78B221}"/>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326516DB-DE9E-BBE8-D1DC-5FE09BC2E242}"/>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A3A2D604-A031-4CB3-7B51-7077C903CB29}"/>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2DD636FF-AE1B-B1D4-B96F-8DA51A5DFC64}"/>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F2DA769A-CB55-1843-76B0-906249E04C52}"/>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F5086F29-21E7-B7F4-76E6-58A5CB44DCB7}"/>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61A770E2-11C2-E09A-83F6-8B3C5933EEB7}"/>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55EAF291-2493-5B46-E0E7-4D7A00343BDC}"/>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3673A446-5E91-503D-1A4C-EFC69A37EC66}"/>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B643B07C-6EAB-A690-5EED-B2784853E6D7}"/>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63CC0A01-9661-6720-51B9-758DB5CD2191}"/>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CFC7FD62-8C49-EB32-B364-E9DFC474E981}"/>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9E739648-B06B-279D-E1AD-41787360E6BC}"/>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F75C997E-0F0B-25DC-E25C-5701399C66E7}"/>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35FE2AE4-1C86-17BF-C09D-C66B99262940}"/>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ADCADD48-A772-783A-1599-944578B415F9}"/>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38313B27-241F-A0BA-ECA1-E9BCE16C0E08}"/>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B195A82E-26C3-F91B-F5E0-D780D7B92E2E}"/>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CA3C53F9-B594-A276-985A-49B04DB0ED46}"/>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AD99A99F-4331-D79F-D26E-D3DBF228754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6FE99BF7-3018-9AE1-EB02-24EB64A9E72F}"/>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1F78B269-D110-E75C-F7E1-69E8EA30BB44}"/>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54DE5D59-CA5F-EC95-7CA1-10198FE616D9}"/>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BE0C65B2-4763-36A4-F267-C690C30C899D}"/>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02C7528F-14C7-5B31-8C33-7E26E7C2344D}"/>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0150BEDB-8255-0466-FA59-929D4AC08CCE}"/>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EF44EB23-E2C7-3919-1415-4627FF3382FD}"/>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F9F213E4-24DB-069F-1842-1E132D3AF37B}"/>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8C16FD7-449A-409C-A442-DE12ABF061C0}"/>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7C44F831-0F95-9F67-52A2-7C6DC90CCDB2}"/>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D0EB2AC2-8DC8-0C4E-CE14-D5C3DAB05CC3}"/>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835D8DA1-7D98-64CE-728B-9CCEC56250DB}"/>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EB8DAAD3-5A37-63CB-DD81-8C16D52AAE48}"/>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228E10F4-E5F9-4F84-9383-D58FDB4D7B07}"/>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0CD431D9-74FE-AC9D-F8CD-413B7505A69D}"/>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F19EACAB-9FC9-5639-93B1-E8EACA86F8D1}"/>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3B738288-FAA3-FE94-0344-05B144F5118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38FEDF48-98E5-E887-FFCF-00B102B69470}"/>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F6A3B59B-5143-A752-F6D3-606A367CA9CA}"/>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45871FC7-670E-B882-D213-CFBA8B235D75}"/>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E5FBDF03-F9D2-22EC-9537-DFFC1A0527A3}"/>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81390F1B-4F57-9871-2550-1802D3CD6EC0}"/>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306F514C-D624-092F-B93F-1EFEFBE8623C}"/>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0DA4CACE-8088-CFAE-48D8-6F79376CBB4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8049CE07-8623-AE0E-23FF-D55252133E71}"/>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2C338D73-EAD1-8E03-C658-30C09A2FDE9C}"/>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B52075E5-10B7-44D0-1875-958D55E2586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F8C0254E-147B-58E0-B345-C8D90BAB66BC}"/>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89E67C41-39CA-80EC-F265-2316B3CF7ED0}"/>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A0564F05-71B7-6DF2-E3DD-C5067CEE4DF6}"/>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FFD60999-2D04-5250-31F9-211A7903D8CC}"/>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92814898-72BA-89A3-4A3E-FB380BB405DA}"/>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55CFEBD2-B329-726C-518F-EBCF65758D03}"/>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290CE092-9D59-9364-9A86-EE13BAD5C51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DD7EDCC3-1428-455A-5E7B-1B44FEFE4558}"/>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5548FD72-6B33-43A3-1B6F-0706A65AC655}"/>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C1D1149A-BA0D-B591-69DC-72C5C6A53BB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F834F23D-99E3-DC96-0A67-5B6C1D51602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3A33A9F1-38F9-2B14-8BF7-164DB04D3854}"/>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257D8AD5-8BF7-04B1-C8F8-2D0466C9396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97215940-DAC5-DB09-946E-B6678CD07F5E}"/>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8B84EC93-0FE9-7F4E-4128-FD60C2CAA9B2}"/>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9303F678-8A20-D505-0864-39F6695B4A8F}"/>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8311B1E2-D9D1-83E9-3195-863028DBB3B6}"/>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1B7EC051-765C-C7FA-8580-75999F9FF83F}"/>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D30C762D-639B-8A2B-4D24-AE921BFC1442}"/>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1DF8E038-719B-8B5A-1B5A-61260BA752A2}"/>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728221B6-449D-30CF-7CFC-F3A45549D2E0}"/>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E336C87B-BAC5-7A04-F478-D47AD5F965C0}"/>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797C43B4-2667-40C3-0C40-5B2DCF469E9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7DB41D6E-42C1-C0C8-640A-A5DE7B59FF36}"/>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D644A047-9416-87C0-EC00-70DB2B7E10E9}"/>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57654877-D00E-5D90-9684-D8F553864F8D}"/>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5D561E5F-5455-061E-0FEA-C6C678B700ED}"/>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26D5662B-EDCF-47A2-B9BB-4FFEEE4703BB}"/>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A5281EA9-3D02-FC25-8FDE-00D101C562B5}"/>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BA820A34-FDDE-D281-62B9-4DA50CCF10F6}"/>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7159B9C2-27B9-A3DD-D8F9-1D96A64C48D5}"/>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8E7D0C23-DC1D-F44D-540E-B2F9B3E57CB1}"/>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11A19AF7-C262-4C44-4E6A-F14FEE7D84C1}"/>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2AEED7DC-DBD7-98D1-1770-CC43544F7E4A}"/>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E8B7E5A4-F550-C48F-374C-466914782E83}"/>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2F7AFD94-9C0D-5617-AB64-E1EE3ACBD971}"/>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0712BA42-33F6-F613-6655-5A62E9F3BDE6}"/>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92972AC0-598A-42CA-550D-32AFE778A74B}"/>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65CE974-13F0-EF62-9253-95B869537AE1}"/>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E19A8D23-43B8-0427-DBAE-09C11E66D288}"/>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9BA35D73-3199-A250-22DF-DDBBA19C2C97}"/>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0C9E31DE-24C7-C024-CCFE-3D9726C82583}"/>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33B8711A-9959-1A08-FF00-BE5728B09DC4}"/>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4CB9B411-D303-9005-4D51-316A2B53DBD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1B0371CE-3395-8581-B42F-B39D4A3B2D8C}"/>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2F19F80A-91DA-5392-A377-81414B8F9038}"/>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DF68A81E-1D4C-C340-488E-793645F79B06}"/>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313E9E75-FC4E-7C6B-A0AD-CF9348B0FACF}"/>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AE3F103A-FF46-7648-18D4-7D1AEBEB9B3E}"/>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4357D684-E0B9-20DD-D28F-DC5D861BB3EC}"/>
              </a:ext>
            </a:extLst>
          </p:cNvPr>
          <p:cNvSpPr txBox="1">
            <a:spLocks noChangeArrowheads="1"/>
          </p:cNvSpPr>
          <p:nvPr/>
        </p:nvSpPr>
        <p:spPr bwMode="auto">
          <a:xfrm>
            <a:off x="3602016" y="140969"/>
            <a:ext cx="7294562" cy="738664"/>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Copy one register into another register</a:t>
            </a:r>
          </a:p>
          <a:p>
            <a:endParaRPr lang="en-US" altLang="en-US" dirty="0">
              <a:latin typeface="Courier" pitchFamily="2" charset="0"/>
            </a:endParaRPr>
          </a:p>
          <a:p>
            <a:r>
              <a:rPr lang="en-US" altLang="en-US" dirty="0">
                <a:latin typeface="Courier" pitchFamily="2" charset="0"/>
              </a:rPr>
              <a:t>MOVE         </a:t>
            </a:r>
            <a:r>
              <a:rPr lang="en-US" altLang="en-US" dirty="0">
                <a:solidFill>
                  <a:srgbClr val="FF0000"/>
                </a:solidFill>
                <a:latin typeface="Courier" pitchFamily="2" charset="0"/>
              </a:rPr>
              <a:t>MOVE</a:t>
            </a:r>
            <a:r>
              <a:rPr lang="en-US" altLang="en-US" dirty="0">
                <a:latin typeface="Courier" pitchFamily="2" charset="0"/>
              </a:rPr>
              <a:t> the contents of one register into another</a:t>
            </a:r>
          </a:p>
        </p:txBody>
      </p:sp>
      <p:cxnSp>
        <p:nvCxnSpPr>
          <p:cNvPr id="7" name="Straight Arrow Connector 6">
            <a:extLst>
              <a:ext uri="{FF2B5EF4-FFF2-40B4-BE49-F238E27FC236}">
                <a16:creationId xmlns:a16="http://schemas.microsoft.com/office/drawing/2014/main" id="{D3850279-BA34-3788-1127-B262FDB44AE6}"/>
              </a:ext>
            </a:extLst>
          </p:cNvPr>
          <p:cNvCxnSpPr>
            <a:cxnSpLocks/>
            <a:stCxn id="10" idx="0"/>
            <a:endCxn id="5" idx="2"/>
          </p:cNvCxnSpPr>
          <p:nvPr/>
        </p:nvCxnSpPr>
        <p:spPr>
          <a:xfrm flipH="1" flipV="1">
            <a:off x="3893678" y="3634084"/>
            <a:ext cx="875" cy="741067"/>
          </a:xfrm>
          <a:prstGeom prst="straightConnector1">
            <a:avLst/>
          </a:prstGeom>
          <a:ln w="47625">
            <a:solidFill>
              <a:srgbClr val="7030A0"/>
            </a:solidFill>
            <a:tailEnd type="triangle"/>
          </a:ln>
        </p:spPr>
        <p:style>
          <a:lnRef idx="1">
            <a:schemeClr val="accent1"/>
          </a:lnRef>
          <a:fillRef idx="0">
            <a:schemeClr val="accent1"/>
          </a:fillRef>
          <a:effectRef idx="0">
            <a:schemeClr val="accent1"/>
          </a:effectRef>
          <a:fontRef idx="minor">
            <a:schemeClr val="tx1"/>
          </a:fontRef>
        </p:style>
      </p:cxnSp>
      <p:sp>
        <p:nvSpPr>
          <p:cNvPr id="10" name="Rounded Rectangle 9">
            <a:extLst>
              <a:ext uri="{FF2B5EF4-FFF2-40B4-BE49-F238E27FC236}">
                <a16:creationId xmlns:a16="http://schemas.microsoft.com/office/drawing/2014/main" id="{E6CAFFE0-5581-7D20-CC3C-5EE1299C7E7E}"/>
              </a:ext>
            </a:extLst>
          </p:cNvPr>
          <p:cNvSpPr/>
          <p:nvPr/>
        </p:nvSpPr>
        <p:spPr>
          <a:xfrm>
            <a:off x="3525125" y="4375151"/>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5" name="Rounded Rectangle 4">
            <a:extLst>
              <a:ext uri="{FF2B5EF4-FFF2-40B4-BE49-F238E27FC236}">
                <a16:creationId xmlns:a16="http://schemas.microsoft.com/office/drawing/2014/main" id="{0D73BBD7-77F1-3D90-C5CE-E3A162FBF3ED}"/>
              </a:ext>
            </a:extLst>
          </p:cNvPr>
          <p:cNvSpPr/>
          <p:nvPr/>
        </p:nvSpPr>
        <p:spPr>
          <a:xfrm>
            <a:off x="3524250" y="3481600"/>
            <a:ext cx="738856" cy="152484"/>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extLst>
      <p:ext uri="{BB962C8B-B14F-4D97-AF65-F5344CB8AC3E}">
        <p14:creationId xmlns:p14="http://schemas.microsoft.com/office/powerpoint/2010/main" val="2937169921"/>
      </p:ext>
    </p:extLst>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OPCODEs</a:t>
            </a:r>
          </a:p>
        </p:txBody>
      </p:sp>
      <p:sp>
        <p:nvSpPr>
          <p:cNvPr id="3" name="Rectangle 2">
            <a:extLst>
              <a:ext uri="{FF2B5EF4-FFF2-40B4-BE49-F238E27FC236}">
                <a16:creationId xmlns:a16="http://schemas.microsoft.com/office/drawing/2014/main" id="{72388562-3354-AB47-9DDD-C1EB2B056EF6}"/>
              </a:ext>
            </a:extLst>
          </p:cNvPr>
          <p:cNvSpPr txBox="1">
            <a:spLocks noChangeArrowheads="1"/>
          </p:cNvSpPr>
          <p:nvPr/>
        </p:nvSpPr>
        <p:spPr bwMode="auto">
          <a:xfrm>
            <a:off x="914400" y="3624263"/>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algn="ctr" rtl="0" eaLnBrk="0" fontAlgn="base" hangingPunct="0">
              <a:spcBef>
                <a:spcPts val="0"/>
              </a:spcBef>
              <a:spcAft>
                <a:spcPts val="0"/>
              </a:spcAft>
              <a:defRPr sz="3600" b="1">
                <a:solidFill>
                  <a:schemeClr val="dk1"/>
                </a:solidFill>
                <a:latin typeface="Arial"/>
                <a:ea typeface="Arial"/>
                <a:cs typeface="Arial"/>
                <a:sym typeface="Arial"/>
                <a:rtl val="0"/>
              </a:defRPr>
            </a:lvl1pPr>
            <a:lvl2pPr algn="ctr" rtl="0" eaLnBrk="0" fontAlgn="base" hangingPunct="0">
              <a:spcBef>
                <a:spcPts val="0"/>
              </a:spcBef>
              <a:spcAft>
                <a:spcPts val="0"/>
              </a:spcAft>
              <a:defRPr sz="3600" b="1">
                <a:solidFill>
                  <a:schemeClr val="dk1"/>
                </a:solidFill>
                <a:latin typeface="Arial"/>
                <a:ea typeface="Arial"/>
                <a:cs typeface="Arial"/>
                <a:sym typeface="Arial"/>
                <a:rtl val="0"/>
              </a:defRPr>
            </a:lvl2pPr>
            <a:lvl3pPr algn="ctr" rtl="0" eaLnBrk="0" fontAlgn="base" hangingPunct="0">
              <a:spcBef>
                <a:spcPts val="0"/>
              </a:spcBef>
              <a:spcAft>
                <a:spcPts val="0"/>
              </a:spcAft>
              <a:defRPr sz="3600" b="1">
                <a:solidFill>
                  <a:schemeClr val="dk1"/>
                </a:solidFill>
                <a:latin typeface="Arial"/>
                <a:ea typeface="Arial"/>
                <a:cs typeface="Arial"/>
                <a:sym typeface="Arial"/>
              </a:defRPr>
            </a:lvl3pPr>
            <a:lvl4pPr algn="ctr" rtl="0" eaLnBrk="0" fontAlgn="base" hangingPunct="0">
              <a:spcBef>
                <a:spcPts val="0"/>
              </a:spcBef>
              <a:spcAft>
                <a:spcPts val="0"/>
              </a:spcAft>
              <a:defRPr sz="3600" b="1">
                <a:solidFill>
                  <a:schemeClr val="dk1"/>
                </a:solidFill>
                <a:latin typeface="Arial"/>
                <a:ea typeface="Arial"/>
                <a:cs typeface="Arial"/>
                <a:sym typeface="Arial"/>
              </a:defRPr>
            </a:lvl4pPr>
            <a:lvl5pPr algn="ctr" rtl="0" eaLnBrk="0" fontAlgn="base" hangingPunct="0">
              <a:spcBef>
                <a:spcPts val="0"/>
              </a:spcBef>
              <a:spcAft>
                <a:spcPts val="0"/>
              </a:spcAft>
              <a:defRPr sz="3600" b="1">
                <a:solidFill>
                  <a:schemeClr val="dk1"/>
                </a:solidFill>
                <a:latin typeface="Arial"/>
                <a:ea typeface="Arial"/>
                <a:cs typeface="Arial"/>
                <a:sym typeface="Arial"/>
              </a:defRPr>
            </a:lvl5pPr>
            <a:lvl6pPr marL="457200" algn="ctr" rtl="0" eaLnBrk="0" fontAlgn="base" hangingPunct="0">
              <a:spcBef>
                <a:spcPts val="0"/>
              </a:spcBef>
              <a:spcAft>
                <a:spcPts val="0"/>
              </a:spcAft>
              <a:defRPr sz="3600" b="1">
                <a:solidFill>
                  <a:schemeClr val="dk1"/>
                </a:solidFill>
                <a:latin typeface="Arial"/>
                <a:ea typeface="Arial"/>
                <a:cs typeface="Arial"/>
                <a:sym typeface="Arial"/>
              </a:defRPr>
            </a:lvl6pPr>
            <a:lvl7pPr marL="914400" algn="ctr" rtl="0" eaLnBrk="0" fontAlgn="base" hangingPunct="0">
              <a:spcBef>
                <a:spcPts val="0"/>
              </a:spcBef>
              <a:spcAft>
                <a:spcPts val="0"/>
              </a:spcAft>
              <a:defRPr sz="3600" b="1">
                <a:solidFill>
                  <a:schemeClr val="dk1"/>
                </a:solidFill>
                <a:latin typeface="Arial"/>
                <a:ea typeface="Arial"/>
                <a:cs typeface="Arial"/>
                <a:sym typeface="Arial"/>
              </a:defRPr>
            </a:lvl7pPr>
            <a:lvl8pPr marL="1371600" algn="ctr" rtl="0" eaLnBrk="0" fontAlgn="base" hangingPunct="0">
              <a:spcBef>
                <a:spcPts val="0"/>
              </a:spcBef>
              <a:spcAft>
                <a:spcPts val="0"/>
              </a:spcAft>
              <a:defRPr sz="3600" b="1">
                <a:solidFill>
                  <a:schemeClr val="dk1"/>
                </a:solidFill>
                <a:latin typeface="Arial"/>
                <a:ea typeface="Arial"/>
                <a:cs typeface="Arial"/>
                <a:sym typeface="Arial"/>
              </a:defRPr>
            </a:lvl8pPr>
            <a:lvl9pPr marL="1828800" algn="ctr" rtl="0" eaLnBrk="0" fontAlgn="base" hangingPunct="0">
              <a:spcBef>
                <a:spcPts val="0"/>
              </a:spcBef>
              <a:spcAft>
                <a:spcPts val="0"/>
              </a:spcAft>
              <a:defRPr sz="3600" b="1">
                <a:solidFill>
                  <a:schemeClr val="dk1"/>
                </a:solidFill>
                <a:latin typeface="Arial"/>
                <a:ea typeface="Arial"/>
                <a:cs typeface="Arial"/>
                <a:sym typeface="Arial"/>
              </a:defRPr>
            </a:lvl9pPr>
          </a:lstStyle>
          <a:p>
            <a:pPr eaLnBrk="1" hangingPunct="1">
              <a:defRPr/>
            </a:pPr>
            <a:r>
              <a:rPr lang="en-US" sz="2400" kern="0" dirty="0">
                <a:ea typeface="+mj-ea"/>
                <a:cs typeface="+mj-cs"/>
              </a:rPr>
              <a:t>( With More Details)</a:t>
            </a:r>
          </a:p>
        </p:txBody>
      </p:sp>
    </p:spTree>
  </p:cSld>
  <p:clrMapOvr>
    <a:masterClrMapping/>
  </p:clrMapOvr>
  <p:transition spd="slow"/>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ADDDF7DA-6440-6749-8471-A2044B2B4913}"/>
              </a:ext>
            </a:extLst>
          </p:cNvPr>
          <p:cNvSpPr txBox="1">
            <a:spLocks noGrp="1"/>
          </p:cNvSpPr>
          <p:nvPr>
            <p:ph type="body" idx="1"/>
          </p:nvPr>
        </p:nvSpPr>
        <p:spPr>
          <a:xfrm>
            <a:off x="1524000" y="1219201"/>
            <a:ext cx="7924800" cy="3783013"/>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 OPeration</a:t>
            </a:r>
            <a:endPar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Do nothing for one clock cycle, i.e., idle.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NOOP</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0834" name="Title 1">
            <a:extLst>
              <a:ext uri="{FF2B5EF4-FFF2-40B4-BE49-F238E27FC236}">
                <a16:creationId xmlns:a16="http://schemas.microsoft.com/office/drawing/2014/main" id="{EE0785A6-5FD1-6542-8653-17ED0DB1841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NOOP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tc>
                  <a:txBody>
                    <a:bodyPr/>
                    <a:lstStyle/>
                    <a:p>
                      <a:pPr algn="ctr"/>
                      <a:r>
                        <a:rPr lang="en-US" sz="1800" b="0" dirty="0">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7" name="Text Placeholder 2">
            <a:extLst>
              <a:ext uri="{FF2B5EF4-FFF2-40B4-BE49-F238E27FC236}">
                <a16:creationId xmlns:a16="http://schemas.microsoft.com/office/drawing/2014/main" id="{63E3C28B-EE3F-BE4F-8456-F3309A38DAC9}"/>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7" name="Text Placeholder 2">
            <a:extLst>
              <a:ext uri="{FF2B5EF4-FFF2-40B4-BE49-F238E27FC236}">
                <a16:creationId xmlns:a16="http://schemas.microsoft.com/office/drawing/2014/main" id="{F8C58C39-0E4A-B840-9DCA-A93C76906BC3}"/>
              </a:ext>
            </a:extLst>
          </p:cNvPr>
          <p:cNvSpPr txBox="1">
            <a:spLocks noGrp="1"/>
          </p:cNvSpPr>
          <p:nvPr>
            <p:ph type="body" idx="1"/>
          </p:nvPr>
        </p:nvSpPr>
        <p:spPr>
          <a:xfrm>
            <a:off x="1512888" y="990601"/>
            <a:ext cx="7924800" cy="428307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values stored in two registers. The result of the 	addition is stored in the first register.  </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1858" name="Title 1">
            <a:extLst>
              <a:ext uri="{FF2B5EF4-FFF2-40B4-BE49-F238E27FC236}">
                <a16:creationId xmlns:a16="http://schemas.microsoft.com/office/drawing/2014/main" id="{F28C5F6B-E666-1D48-B24D-7B51E1A830C0}"/>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1" name="Text Placeholder 2">
            <a:extLst>
              <a:ext uri="{FF2B5EF4-FFF2-40B4-BE49-F238E27FC236}">
                <a16:creationId xmlns:a16="http://schemas.microsoft.com/office/drawing/2014/main" id="{1128ED63-AA95-B141-BE0A-8002889BDEB2}"/>
              </a:ext>
            </a:extLst>
          </p:cNvPr>
          <p:cNvSpPr txBox="1">
            <a:spLocks noGrp="1"/>
          </p:cNvSpPr>
          <p:nvPr>
            <p:ph type="body" idx="1"/>
          </p:nvPr>
        </p:nvSpPr>
        <p:spPr>
          <a:xfrm>
            <a:off x="1512888" y="990601"/>
            <a:ext cx="7924800" cy="428307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values stored in two registers. The result of the 	addition is stored in the first register.  </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2882" name="Title 1">
            <a:extLst>
              <a:ext uri="{FF2B5EF4-FFF2-40B4-BE49-F238E27FC236}">
                <a16:creationId xmlns:a16="http://schemas.microsoft.com/office/drawing/2014/main" id="{5232D5C3-AF4B-EA49-BE5C-5DCDA469DA9B}"/>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graphicFrame>
        <p:nvGraphicFramePr>
          <p:cNvPr id="6" name="Table 5">
            <a:extLst>
              <a:ext uri="{FF2B5EF4-FFF2-40B4-BE49-F238E27FC236}">
                <a16:creationId xmlns:a16="http://schemas.microsoft.com/office/drawing/2014/main" id="{B20B0D0C-8944-D546-BB4F-5AB34BE6DE5E}"/>
              </a:ext>
            </a:extLst>
          </p:cNvPr>
          <p:cNvGraphicFramePr>
            <a:graphicFrameLocks noGrp="1"/>
          </p:cNvGraphicFramePr>
          <p:nvPr/>
        </p:nvGraphicFramePr>
        <p:xfrm>
          <a:off x="7853364" y="207963"/>
          <a:ext cx="2014537" cy="1676400"/>
        </p:xfrm>
        <a:graphic>
          <a:graphicData uri="http://schemas.openxmlformats.org/drawingml/2006/table">
            <a:tbl>
              <a:tblPr/>
              <a:tblGrid>
                <a:gridCol w="525224">
                  <a:extLst>
                    <a:ext uri="{9D8B030D-6E8A-4147-A177-3AD203B41FA5}">
                      <a16:colId xmlns:a16="http://schemas.microsoft.com/office/drawing/2014/main" val="20000"/>
                    </a:ext>
                  </a:extLst>
                </a:gridCol>
                <a:gridCol w="465765">
                  <a:extLst>
                    <a:ext uri="{9D8B030D-6E8A-4147-A177-3AD203B41FA5}">
                      <a16:colId xmlns:a16="http://schemas.microsoft.com/office/drawing/2014/main" val="20001"/>
                    </a:ext>
                  </a:extLst>
                </a:gridCol>
                <a:gridCol w="1023548">
                  <a:extLst>
                    <a:ext uri="{9D8B030D-6E8A-4147-A177-3AD203B41FA5}">
                      <a16:colId xmlns:a16="http://schemas.microsoft.com/office/drawing/2014/main" val="20002"/>
                    </a:ext>
                  </a:extLst>
                </a:gridCol>
              </a:tblGrid>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Register</a:t>
                      </a:r>
                      <a:endParaRPr kumimoji="0" lang="en-US" altLang="en-US" sz="1600" b="1" i="0" u="none" strike="noStrike" cap="none" normalizeH="0" baseline="-25000">
                        <a:ln>
                          <a:noFill/>
                        </a:ln>
                        <a:solidFill>
                          <a:schemeClr val="tx1"/>
                        </a:solidFill>
                        <a:effectLst/>
                        <a:latin typeface="Arial"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1700FF"/>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1700FF"/>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1700FF"/>
                          </a:solidFill>
                          <a:effectLst/>
                          <a:latin typeface="Arial" charset="0"/>
                          <a:ea typeface="ＭＳ Ｐゴシック" charset="-128"/>
                          <a:sym typeface="Arial" charset="0"/>
                        </a:rPr>
                        <a:t>A</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B</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2"/>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C</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D</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Text Placeholder 2">
            <a:extLst>
              <a:ext uri="{FF2B5EF4-FFF2-40B4-BE49-F238E27FC236}">
                <a16:creationId xmlns:a16="http://schemas.microsoft.com/office/drawing/2014/main" id="{5250F953-9112-274E-BB2E-17128A713851}"/>
              </a:ext>
            </a:extLst>
          </p:cNvPr>
          <p:cNvSpPr txBox="1">
            <a:spLocks noGrp="1"/>
          </p:cNvSpPr>
          <p:nvPr>
            <p:ph type="body" idx="1"/>
          </p:nvPr>
        </p:nvSpPr>
        <p:spPr>
          <a:xfrm>
            <a:off x="1512888" y="990601"/>
            <a:ext cx="7924800" cy="428307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values stored in two registers. The result of the 	addition is stored in the first register.  </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3906" name="Title 1">
            <a:extLst>
              <a:ext uri="{FF2B5EF4-FFF2-40B4-BE49-F238E27FC236}">
                <a16:creationId xmlns:a16="http://schemas.microsoft.com/office/drawing/2014/main" id="{9EF1C2FF-DABD-DD4A-B639-2AA56754F6E7}"/>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graphicFrame>
        <p:nvGraphicFramePr>
          <p:cNvPr id="6" name="Table 5">
            <a:extLst>
              <a:ext uri="{FF2B5EF4-FFF2-40B4-BE49-F238E27FC236}">
                <a16:creationId xmlns:a16="http://schemas.microsoft.com/office/drawing/2014/main" id="{A8378AE0-E7F7-9A4B-9E44-85015D613858}"/>
              </a:ext>
            </a:extLst>
          </p:cNvPr>
          <p:cNvGraphicFramePr>
            <a:graphicFrameLocks noGrp="1"/>
          </p:cNvGraphicFramePr>
          <p:nvPr/>
        </p:nvGraphicFramePr>
        <p:xfrm>
          <a:off x="7853364" y="207963"/>
          <a:ext cx="2014537" cy="1676400"/>
        </p:xfrm>
        <a:graphic>
          <a:graphicData uri="http://schemas.openxmlformats.org/drawingml/2006/table">
            <a:tbl>
              <a:tblPr/>
              <a:tblGrid>
                <a:gridCol w="525224">
                  <a:extLst>
                    <a:ext uri="{9D8B030D-6E8A-4147-A177-3AD203B41FA5}">
                      <a16:colId xmlns:a16="http://schemas.microsoft.com/office/drawing/2014/main" val="20000"/>
                    </a:ext>
                  </a:extLst>
                </a:gridCol>
                <a:gridCol w="465765">
                  <a:extLst>
                    <a:ext uri="{9D8B030D-6E8A-4147-A177-3AD203B41FA5}">
                      <a16:colId xmlns:a16="http://schemas.microsoft.com/office/drawing/2014/main" val="20001"/>
                    </a:ext>
                  </a:extLst>
                </a:gridCol>
                <a:gridCol w="1023548">
                  <a:extLst>
                    <a:ext uri="{9D8B030D-6E8A-4147-A177-3AD203B41FA5}">
                      <a16:colId xmlns:a16="http://schemas.microsoft.com/office/drawing/2014/main" val="20002"/>
                    </a:ext>
                  </a:extLst>
                </a:gridCol>
              </a:tblGrid>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Register</a:t>
                      </a:r>
                      <a:endParaRPr kumimoji="0" lang="en-US" altLang="en-US" sz="1600" b="1" i="0" u="none" strike="noStrike" cap="none" normalizeH="0" baseline="-25000">
                        <a:ln>
                          <a:noFill/>
                        </a:ln>
                        <a:solidFill>
                          <a:schemeClr val="tx1"/>
                        </a:solidFill>
                        <a:effectLst/>
                        <a:latin typeface="Arial"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charset="0"/>
                          <a:ea typeface="ＭＳ Ｐゴシック" charset="-128"/>
                          <a:sym typeface="Arial" charset="0"/>
                        </a:rPr>
                        <a:t>A</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B</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2"/>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8000"/>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8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8000"/>
                          </a:solidFill>
                          <a:effectLst/>
                          <a:latin typeface="Arial" charset="0"/>
                          <a:ea typeface="ＭＳ Ｐゴシック" charset="-128"/>
                          <a:sym typeface="Arial" charset="0"/>
                        </a:rPr>
                        <a:t>C</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D</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Text Placeholder 2">
            <a:extLst>
              <a:ext uri="{FF2B5EF4-FFF2-40B4-BE49-F238E27FC236}">
                <a16:creationId xmlns:a16="http://schemas.microsoft.com/office/drawing/2014/main" id="{B4E5B577-2BE6-7B4D-888D-0B9AA1332283}"/>
              </a:ext>
            </a:extLst>
          </p:cNvPr>
          <p:cNvSpPr txBox="1">
            <a:spLocks noGrp="1"/>
          </p:cNvSpPr>
          <p:nvPr>
            <p:ph type="body" idx="1"/>
          </p:nvPr>
        </p:nvSpPr>
        <p:spPr>
          <a:xfrm>
            <a:off x="1535113" y="982664"/>
            <a:ext cx="7924800" cy="414972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MOVE</a:t>
            </a:r>
          </a:p>
          <a:p>
            <a:pPr marL="152400" indent="0">
              <a:spcBef>
                <a:spcPts val="475"/>
              </a:spcBef>
              <a:spcAft>
                <a:spcPct val="0"/>
              </a:spcAft>
              <a:buClr>
                <a:srgbClr val="000000"/>
              </a:buClr>
              <a:buNone/>
            </a:pPr>
            <a:endParaRPr lang="en-US" altLang="en-US" sz="7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Move (i.e., copy) the contents of the second register into the first register, overwriting the first register.</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This is implemented as A=B+0. Thus, the mandatory zeros in the last 8 bits, which must go through the ALU.</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flags are </a:t>
            </a:r>
            <a:r>
              <a:rPr lang="en-US" altLang="en-US" u="sng">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not</a:t>
            </a: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updated.</a:t>
            </a:r>
          </a:p>
          <a:p>
            <a:pPr marL="152400" indent="0">
              <a:spcBef>
                <a:spcPts val="475"/>
              </a:spcBef>
              <a:spcAft>
                <a:spcPct val="0"/>
              </a:spcAft>
              <a:buClr>
                <a:srgbClr val="000000"/>
              </a:buClr>
              <a:buNone/>
            </a:pPr>
            <a:endParaRPr lang="en-US" altLang="en-US" sz="1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MOVE</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4930" name="Title 1">
            <a:extLst>
              <a:ext uri="{FF2B5EF4-FFF2-40B4-BE49-F238E27FC236}">
                <a16:creationId xmlns:a16="http://schemas.microsoft.com/office/drawing/2014/main" id="{4F7DD763-A2D6-8044-AAE0-91ED9AF9E9C4}"/>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MOVE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6" name="Text Placeholder 2">
            <a:extLst>
              <a:ext uri="{FF2B5EF4-FFF2-40B4-BE49-F238E27FC236}">
                <a16:creationId xmlns:a16="http://schemas.microsoft.com/office/drawing/2014/main" id="{052BDA83-8C10-8A48-BB7C-7114C0BA7C6A}"/>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Text Placeholder 2">
            <a:extLst>
              <a:ext uri="{FF2B5EF4-FFF2-40B4-BE49-F238E27FC236}">
                <a16:creationId xmlns:a16="http://schemas.microsoft.com/office/drawing/2014/main" id="{209E8692-A6E8-9346-BEE5-E76C9CAB5EE0}"/>
              </a:ext>
            </a:extLst>
          </p:cNvPr>
          <p:cNvSpPr txBox="1">
            <a:spLocks noGrp="1"/>
          </p:cNvSpPr>
          <p:nvPr>
            <p:ph type="body" idx="1"/>
          </p:nvPr>
        </p:nvSpPr>
        <p:spPr>
          <a:xfrm>
            <a:off x="1524000" y="11049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SUBtract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952500" lvl="2"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Subtract the values stored in two registers. This is done by subtracting the second register from the first register. The result of the subtraction is stored in the first register. The flags are updated.</a:t>
            </a:r>
          </a:p>
          <a:p>
            <a:pPr marL="152400" indent="0">
              <a:spcBef>
                <a:spcPts val="475"/>
              </a:spcBef>
              <a:spcAft>
                <a:spcPct val="0"/>
              </a:spcAft>
              <a:buClr>
                <a:srgbClr val="000000"/>
              </a:buClr>
              <a:buNone/>
            </a:pPr>
            <a:endParaRPr lang="en-US" altLang="en-US" sz="1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5954" name="Title 1">
            <a:extLst>
              <a:ext uri="{FF2B5EF4-FFF2-40B4-BE49-F238E27FC236}">
                <a16:creationId xmlns:a16="http://schemas.microsoft.com/office/drawing/2014/main" id="{01564DDE-0672-D54A-A7D4-852F09DD24A6}"/>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529" name="Group 29">
            <a:extLst>
              <a:ext uri="{FF2B5EF4-FFF2-40B4-BE49-F238E27FC236}">
                <a16:creationId xmlns:a16="http://schemas.microsoft.com/office/drawing/2014/main" id="{7232221F-49E5-CE4D-A4B9-08101C2F28BD}"/>
              </a:ext>
            </a:extLst>
          </p:cNvPr>
          <p:cNvGrpSpPr>
            <a:grpSpLocks/>
          </p:cNvGrpSpPr>
          <p:nvPr/>
        </p:nvGrpSpPr>
        <p:grpSpPr bwMode="auto">
          <a:xfrm>
            <a:off x="1093788" y="160339"/>
            <a:ext cx="8964612" cy="6702425"/>
            <a:chOff x="190667" y="143256"/>
            <a:chExt cx="8963938" cy="6702824"/>
          </a:xfrm>
        </p:grpSpPr>
        <p:grpSp>
          <p:nvGrpSpPr>
            <p:cNvPr id="22695" name="Group 49">
              <a:extLst>
                <a:ext uri="{FF2B5EF4-FFF2-40B4-BE49-F238E27FC236}">
                  <a16:creationId xmlns:a16="http://schemas.microsoft.com/office/drawing/2014/main" id="{F251D6A3-4556-2342-80C8-E589FC261E94}"/>
                </a:ext>
              </a:extLst>
            </p:cNvPr>
            <p:cNvGrpSpPr>
              <a:grpSpLocks/>
            </p:cNvGrpSpPr>
            <p:nvPr/>
          </p:nvGrpSpPr>
          <p:grpSpPr bwMode="auto">
            <a:xfrm>
              <a:off x="2379487" y="2385720"/>
              <a:ext cx="1587347" cy="2315295"/>
              <a:chOff x="2379487" y="2385720"/>
              <a:chExt cx="1587347" cy="2315295"/>
            </a:xfrm>
          </p:grpSpPr>
          <p:grpSp>
            <p:nvGrpSpPr>
              <p:cNvPr id="22861" name="Group 33">
                <a:extLst>
                  <a:ext uri="{FF2B5EF4-FFF2-40B4-BE49-F238E27FC236}">
                    <a16:creationId xmlns:a16="http://schemas.microsoft.com/office/drawing/2014/main" id="{ABE35E16-586C-674E-9DB5-A5C1971D417E}"/>
                  </a:ext>
                </a:extLst>
              </p:cNvPr>
              <p:cNvGrpSpPr>
                <a:grpSpLocks/>
              </p:cNvGrpSpPr>
              <p:nvPr/>
            </p:nvGrpSpPr>
            <p:grpSpPr bwMode="auto">
              <a:xfrm>
                <a:off x="3407959" y="2787061"/>
                <a:ext cx="293670" cy="304521"/>
                <a:chOff x="3407959" y="2787061"/>
                <a:chExt cx="293670" cy="304521"/>
              </a:xfrm>
            </p:grpSpPr>
            <p:sp>
              <p:nvSpPr>
                <p:cNvPr id="22903" name="TextBox 467">
                  <a:extLst>
                    <a:ext uri="{FF2B5EF4-FFF2-40B4-BE49-F238E27FC236}">
                      <a16:creationId xmlns:a16="http://schemas.microsoft.com/office/drawing/2014/main" id="{95F36DC8-CA0F-0B44-9681-61C0EF9C028C}"/>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862" name="Group 34">
                <a:extLst>
                  <a:ext uri="{FF2B5EF4-FFF2-40B4-BE49-F238E27FC236}">
                    <a16:creationId xmlns:a16="http://schemas.microsoft.com/office/drawing/2014/main" id="{CF385B06-3ADD-A34E-A3D4-102C573E6380}"/>
                  </a:ext>
                </a:extLst>
              </p:cNvPr>
              <p:cNvGrpSpPr>
                <a:grpSpLocks/>
              </p:cNvGrpSpPr>
              <p:nvPr/>
            </p:nvGrpSpPr>
            <p:grpSpPr bwMode="auto">
              <a:xfrm>
                <a:off x="3673164" y="2806288"/>
                <a:ext cx="293670" cy="334096"/>
                <a:chOff x="3673164" y="2806288"/>
                <a:chExt cx="293670" cy="334096"/>
              </a:xfrm>
            </p:grpSpPr>
            <p:sp>
              <p:nvSpPr>
                <p:cNvPr id="22901" name="TextBox 469">
                  <a:extLst>
                    <a:ext uri="{FF2B5EF4-FFF2-40B4-BE49-F238E27FC236}">
                      <a16:creationId xmlns:a16="http://schemas.microsoft.com/office/drawing/2014/main" id="{35D92983-BE67-F040-BDAF-4C8AA21FA1A8}"/>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64" name="TextBox 472">
                <a:extLst>
                  <a:ext uri="{FF2B5EF4-FFF2-40B4-BE49-F238E27FC236}">
                    <a16:creationId xmlns:a16="http://schemas.microsoft.com/office/drawing/2014/main" id="{C75F780D-C55D-7C4D-A4CD-E6276B4BCA84}"/>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2865" name="Group 441">
                <a:extLst>
                  <a:ext uri="{FF2B5EF4-FFF2-40B4-BE49-F238E27FC236}">
                    <a16:creationId xmlns:a16="http://schemas.microsoft.com/office/drawing/2014/main" id="{F12769EC-81ED-3E4C-97F0-BA50B3573486}"/>
                  </a:ext>
                </a:extLst>
              </p:cNvPr>
              <p:cNvGrpSpPr>
                <a:grpSpLocks/>
              </p:cNvGrpSpPr>
              <p:nvPr/>
            </p:nvGrpSpPr>
            <p:grpSpPr bwMode="auto">
              <a:xfrm>
                <a:off x="2379487" y="2676271"/>
                <a:ext cx="1527811" cy="2024744"/>
                <a:chOff x="3156259" y="1690162"/>
                <a:chExt cx="1527811" cy="2024744"/>
              </a:xfrm>
            </p:grpSpPr>
            <p:grpSp>
              <p:nvGrpSpPr>
                <p:cNvPr id="22884" name="Group 450">
                  <a:extLst>
                    <a:ext uri="{FF2B5EF4-FFF2-40B4-BE49-F238E27FC236}">
                      <a16:creationId xmlns:a16="http://schemas.microsoft.com/office/drawing/2014/main" id="{52D614E4-805D-C145-8BDD-3A381BD47C66}"/>
                    </a:ext>
                  </a:extLst>
                </p:cNvPr>
                <p:cNvGrpSpPr>
                  <a:grpSpLocks/>
                </p:cNvGrpSpPr>
                <p:nvPr/>
              </p:nvGrpSpPr>
              <p:grpSpPr bwMode="auto">
                <a:xfrm>
                  <a:off x="3156259" y="1995894"/>
                  <a:ext cx="1015631" cy="307777"/>
                  <a:chOff x="3156259" y="1995894"/>
                  <a:chExt cx="1015631" cy="307777"/>
                </a:xfrm>
              </p:grpSpPr>
              <p:sp>
                <p:nvSpPr>
                  <p:cNvPr id="22898" name="TextBox 464">
                    <a:extLst>
                      <a:ext uri="{FF2B5EF4-FFF2-40B4-BE49-F238E27FC236}">
                        <a16:creationId xmlns:a16="http://schemas.microsoft.com/office/drawing/2014/main" id="{60F128A8-F5D2-D94A-9767-75E98F1F1B06}"/>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900" name="TextBox 466">
                    <a:extLst>
                      <a:ext uri="{FF2B5EF4-FFF2-40B4-BE49-F238E27FC236}">
                        <a16:creationId xmlns:a16="http://schemas.microsoft.com/office/drawing/2014/main" id="{16BC3104-509B-EB49-A99F-5318C712A7BE}"/>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2885" name="Group 451">
                  <a:extLst>
                    <a:ext uri="{FF2B5EF4-FFF2-40B4-BE49-F238E27FC236}">
                      <a16:creationId xmlns:a16="http://schemas.microsoft.com/office/drawing/2014/main" id="{40F94452-68B2-C545-AD02-199916406A27}"/>
                    </a:ext>
                  </a:extLst>
                </p:cNvPr>
                <p:cNvGrpSpPr>
                  <a:grpSpLocks/>
                </p:cNvGrpSpPr>
                <p:nvPr/>
              </p:nvGrpSpPr>
              <p:grpSpPr bwMode="auto">
                <a:xfrm>
                  <a:off x="3156259" y="2421600"/>
                  <a:ext cx="1015631" cy="307777"/>
                  <a:chOff x="3156259" y="2141034"/>
                  <a:chExt cx="1015631" cy="307777"/>
                </a:xfrm>
              </p:grpSpPr>
              <p:sp>
                <p:nvSpPr>
                  <p:cNvPr id="22895" name="TextBox 461">
                    <a:extLst>
                      <a:ext uri="{FF2B5EF4-FFF2-40B4-BE49-F238E27FC236}">
                        <a16:creationId xmlns:a16="http://schemas.microsoft.com/office/drawing/2014/main" id="{6BC04437-4265-9E4A-9815-EADDD228A3C7}"/>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97" name="TextBox 463">
                    <a:extLst>
                      <a:ext uri="{FF2B5EF4-FFF2-40B4-BE49-F238E27FC236}">
                        <a16:creationId xmlns:a16="http://schemas.microsoft.com/office/drawing/2014/main" id="{941819C3-1593-A949-B5B5-50C4EA0FBF4B}"/>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2886" name="Group 452">
                  <a:extLst>
                    <a:ext uri="{FF2B5EF4-FFF2-40B4-BE49-F238E27FC236}">
                      <a16:creationId xmlns:a16="http://schemas.microsoft.com/office/drawing/2014/main" id="{9FF722A3-2830-E54C-8628-342E06037E01}"/>
                    </a:ext>
                  </a:extLst>
                </p:cNvPr>
                <p:cNvGrpSpPr>
                  <a:grpSpLocks/>
                </p:cNvGrpSpPr>
                <p:nvPr/>
              </p:nvGrpSpPr>
              <p:grpSpPr bwMode="auto">
                <a:xfrm>
                  <a:off x="3156259" y="2871344"/>
                  <a:ext cx="1015631" cy="307777"/>
                  <a:chOff x="3156259" y="2307387"/>
                  <a:chExt cx="1015631" cy="307777"/>
                </a:xfrm>
              </p:grpSpPr>
              <p:sp>
                <p:nvSpPr>
                  <p:cNvPr id="22892" name="TextBox 458">
                    <a:extLst>
                      <a:ext uri="{FF2B5EF4-FFF2-40B4-BE49-F238E27FC236}">
                        <a16:creationId xmlns:a16="http://schemas.microsoft.com/office/drawing/2014/main" id="{AACFE534-8741-3946-944E-BD53705B6C43}"/>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94" name="TextBox 460">
                    <a:extLst>
                      <a:ext uri="{FF2B5EF4-FFF2-40B4-BE49-F238E27FC236}">
                        <a16:creationId xmlns:a16="http://schemas.microsoft.com/office/drawing/2014/main" id="{FC705842-A58B-2240-9815-1B8AF95BCAA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68721"/>
                  <a:ext cx="1498487" cy="204640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888" name="Group 453">
                  <a:extLst>
                    <a:ext uri="{FF2B5EF4-FFF2-40B4-BE49-F238E27FC236}">
                      <a16:creationId xmlns:a16="http://schemas.microsoft.com/office/drawing/2014/main" id="{D84C66AD-6276-0E48-A5D9-018A671217F1}"/>
                    </a:ext>
                  </a:extLst>
                </p:cNvPr>
                <p:cNvGrpSpPr>
                  <a:grpSpLocks/>
                </p:cNvGrpSpPr>
                <p:nvPr/>
              </p:nvGrpSpPr>
              <p:grpSpPr bwMode="auto">
                <a:xfrm>
                  <a:off x="3156259" y="3298170"/>
                  <a:ext cx="1015631" cy="307777"/>
                  <a:chOff x="3156259" y="2453647"/>
                  <a:chExt cx="1015631" cy="307777"/>
                </a:xfrm>
              </p:grpSpPr>
              <p:sp>
                <p:nvSpPr>
                  <p:cNvPr id="22889" name="TextBox 455">
                    <a:extLst>
                      <a:ext uri="{FF2B5EF4-FFF2-40B4-BE49-F238E27FC236}">
                        <a16:creationId xmlns:a16="http://schemas.microsoft.com/office/drawing/2014/main" id="{8DEC82A6-DBAB-714F-9FF5-AC47CF15268D}"/>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91" name="TextBox 457">
                    <a:extLst>
                      <a:ext uri="{FF2B5EF4-FFF2-40B4-BE49-F238E27FC236}">
                        <a16:creationId xmlns:a16="http://schemas.microsoft.com/office/drawing/2014/main" id="{11E853B0-1951-E34F-84D9-D4456D47BD32}"/>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2866" name="Group 44">
                <a:extLst>
                  <a:ext uri="{FF2B5EF4-FFF2-40B4-BE49-F238E27FC236}">
                    <a16:creationId xmlns:a16="http://schemas.microsoft.com/office/drawing/2014/main" id="{90F7B412-DF73-4144-A540-AFF25616C63D}"/>
                  </a:ext>
                </a:extLst>
              </p:cNvPr>
              <p:cNvGrpSpPr>
                <a:grpSpLocks/>
              </p:cNvGrpSpPr>
              <p:nvPr/>
            </p:nvGrpSpPr>
            <p:grpSpPr bwMode="auto">
              <a:xfrm>
                <a:off x="3407947" y="3691312"/>
                <a:ext cx="293670" cy="304511"/>
                <a:chOff x="3407947" y="3691312"/>
                <a:chExt cx="293670" cy="304511"/>
              </a:xfrm>
            </p:grpSpPr>
            <p:sp>
              <p:nvSpPr>
                <p:cNvPr id="22882" name="TextBox 443">
                  <a:extLst>
                    <a:ext uri="{FF2B5EF4-FFF2-40B4-BE49-F238E27FC236}">
                      <a16:creationId xmlns:a16="http://schemas.microsoft.com/office/drawing/2014/main" id="{14D5CF53-42BD-554C-898D-2AB762873A77}"/>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867" name="Group 48">
                <a:extLst>
                  <a:ext uri="{FF2B5EF4-FFF2-40B4-BE49-F238E27FC236}">
                    <a16:creationId xmlns:a16="http://schemas.microsoft.com/office/drawing/2014/main" id="{CB8B02F1-E8F0-FA4F-A33E-5159843EF15F}"/>
                  </a:ext>
                </a:extLst>
              </p:cNvPr>
              <p:cNvGrpSpPr>
                <a:grpSpLocks/>
              </p:cNvGrpSpPr>
              <p:nvPr/>
            </p:nvGrpSpPr>
            <p:grpSpPr bwMode="auto">
              <a:xfrm>
                <a:off x="3673143" y="3710530"/>
                <a:ext cx="293670" cy="333896"/>
                <a:chOff x="3673143" y="3710530"/>
                <a:chExt cx="293670" cy="333896"/>
              </a:xfrm>
            </p:grpSpPr>
            <p:sp>
              <p:nvSpPr>
                <p:cNvPr id="22880" name="TextBox 445">
                  <a:extLst>
                    <a:ext uri="{FF2B5EF4-FFF2-40B4-BE49-F238E27FC236}">
                      <a16:creationId xmlns:a16="http://schemas.microsoft.com/office/drawing/2014/main" id="{98FA32B3-264C-EF43-80D6-10ECC28EA101}"/>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868" name="TextBox 448">
                <a:extLst>
                  <a:ext uri="{FF2B5EF4-FFF2-40B4-BE49-F238E27FC236}">
                    <a16:creationId xmlns:a16="http://schemas.microsoft.com/office/drawing/2014/main" id="{3B4D37A3-8704-2C42-B6FD-6DABF394DB8B}"/>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2869" name="TextBox 474">
                <a:extLst>
                  <a:ext uri="{FF2B5EF4-FFF2-40B4-BE49-F238E27FC236}">
                    <a16:creationId xmlns:a16="http://schemas.microsoft.com/office/drawing/2014/main" id="{90DD305A-02B7-C644-9C70-9019654FF5C1}"/>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2870" name="Group 475">
                <a:extLst>
                  <a:ext uri="{FF2B5EF4-FFF2-40B4-BE49-F238E27FC236}">
                    <a16:creationId xmlns:a16="http://schemas.microsoft.com/office/drawing/2014/main" id="{4E926715-9831-9B47-B34E-13FA5B51D359}"/>
                  </a:ext>
                </a:extLst>
              </p:cNvPr>
              <p:cNvGrpSpPr>
                <a:grpSpLocks/>
              </p:cNvGrpSpPr>
              <p:nvPr/>
            </p:nvGrpSpPr>
            <p:grpSpPr bwMode="auto">
              <a:xfrm>
                <a:off x="3312754" y="2385720"/>
                <a:ext cx="340158" cy="272788"/>
                <a:chOff x="3284418" y="5102016"/>
                <a:chExt cx="340158" cy="272788"/>
              </a:xfrm>
            </p:grpSpPr>
            <p:sp>
              <p:nvSpPr>
                <p:cNvPr id="22878" name="TextBox 476">
                  <a:extLst>
                    <a:ext uri="{FF2B5EF4-FFF2-40B4-BE49-F238E27FC236}">
                      <a16:creationId xmlns:a16="http://schemas.microsoft.com/office/drawing/2014/main" id="{BC1E9D61-43DA-E94B-9BEC-315F9F09F102}"/>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871" name="Group 478">
                <a:extLst>
                  <a:ext uri="{FF2B5EF4-FFF2-40B4-BE49-F238E27FC236}">
                    <a16:creationId xmlns:a16="http://schemas.microsoft.com/office/drawing/2014/main" id="{16B2E448-107B-4444-A547-57089318C326}"/>
                  </a:ext>
                </a:extLst>
              </p:cNvPr>
              <p:cNvGrpSpPr>
                <a:grpSpLocks/>
              </p:cNvGrpSpPr>
              <p:nvPr/>
            </p:nvGrpSpPr>
            <p:grpSpPr bwMode="auto">
              <a:xfrm>
                <a:off x="2671297" y="2388361"/>
                <a:ext cx="293670" cy="272788"/>
                <a:chOff x="3144219" y="5102016"/>
                <a:chExt cx="293670" cy="272788"/>
              </a:xfrm>
            </p:grpSpPr>
            <p:sp>
              <p:nvSpPr>
                <p:cNvPr id="22876" name="TextBox 482">
                  <a:extLst>
                    <a:ext uri="{FF2B5EF4-FFF2-40B4-BE49-F238E27FC236}">
                      <a16:creationId xmlns:a16="http://schemas.microsoft.com/office/drawing/2014/main" id="{FE077877-E8A4-584A-A8B7-7B3D06732192}"/>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872" name="Group 498">
                <a:extLst>
                  <a:ext uri="{FF2B5EF4-FFF2-40B4-BE49-F238E27FC236}">
                    <a16:creationId xmlns:a16="http://schemas.microsoft.com/office/drawing/2014/main" id="{40F3C136-8157-8A4F-A6C2-976243C25D5C}"/>
                  </a:ext>
                </a:extLst>
              </p:cNvPr>
              <p:cNvGrpSpPr>
                <a:grpSpLocks/>
              </p:cNvGrpSpPr>
              <p:nvPr/>
            </p:nvGrpSpPr>
            <p:grpSpPr bwMode="auto">
              <a:xfrm>
                <a:off x="2982991" y="2388362"/>
                <a:ext cx="293670" cy="272788"/>
                <a:chOff x="3270018" y="5102016"/>
                <a:chExt cx="293670" cy="272788"/>
              </a:xfrm>
            </p:grpSpPr>
            <p:sp>
              <p:nvSpPr>
                <p:cNvPr id="22874" name="TextBox 499">
                  <a:extLst>
                    <a:ext uri="{FF2B5EF4-FFF2-40B4-BE49-F238E27FC236}">
                      <a16:creationId xmlns:a16="http://schemas.microsoft.com/office/drawing/2014/main" id="{C7989987-7AC5-594C-A180-7D47918E0B13}"/>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696" name="Group 132">
              <a:extLst>
                <a:ext uri="{FF2B5EF4-FFF2-40B4-BE49-F238E27FC236}">
                  <a16:creationId xmlns:a16="http://schemas.microsoft.com/office/drawing/2014/main" id="{80B04E86-3A3A-5241-8D22-2D835188836A}"/>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2697" name="Group 6">
              <a:extLst>
                <a:ext uri="{FF2B5EF4-FFF2-40B4-BE49-F238E27FC236}">
                  <a16:creationId xmlns:a16="http://schemas.microsoft.com/office/drawing/2014/main" id="{1BD6BFB4-0F1F-134E-AA64-E8F968AE59FE}"/>
                </a:ext>
              </a:extLst>
            </p:cNvPr>
            <p:cNvGrpSpPr>
              <a:grpSpLocks/>
            </p:cNvGrpSpPr>
            <p:nvPr/>
          </p:nvGrpSpPr>
          <p:grpSpPr bwMode="auto">
            <a:xfrm>
              <a:off x="5062752" y="772852"/>
              <a:ext cx="2978701" cy="939625"/>
              <a:chOff x="4955851" y="962686"/>
              <a:chExt cx="2978701" cy="939625"/>
            </a:xfrm>
          </p:grpSpPr>
          <p:grpSp>
            <p:nvGrpSpPr>
              <p:cNvPr id="22835" name="Group 55">
                <a:extLst>
                  <a:ext uri="{FF2B5EF4-FFF2-40B4-BE49-F238E27FC236}">
                    <a16:creationId xmlns:a16="http://schemas.microsoft.com/office/drawing/2014/main" id="{96858233-7B7A-5A4B-871F-E4DED56DCC07}"/>
                  </a:ext>
                </a:extLst>
              </p:cNvPr>
              <p:cNvGrpSpPr>
                <a:grpSpLocks/>
              </p:cNvGrpSpPr>
              <p:nvPr/>
            </p:nvGrpSpPr>
            <p:grpSpPr bwMode="auto">
              <a:xfrm>
                <a:off x="4985587" y="962686"/>
                <a:ext cx="2832797" cy="477914"/>
                <a:chOff x="2840081" y="429053"/>
                <a:chExt cx="2832797" cy="477914"/>
              </a:xfrm>
            </p:grpSpPr>
            <p:sp>
              <p:nvSpPr>
                <p:cNvPr id="22856" name="TextBox 57">
                  <a:extLst>
                    <a:ext uri="{FF2B5EF4-FFF2-40B4-BE49-F238E27FC236}">
                      <a16:creationId xmlns:a16="http://schemas.microsoft.com/office/drawing/2014/main" id="{16F90B06-1BF8-974F-8425-4DFA9144933E}"/>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2836" name="TextBox 59">
                <a:extLst>
                  <a:ext uri="{FF2B5EF4-FFF2-40B4-BE49-F238E27FC236}">
                    <a16:creationId xmlns:a16="http://schemas.microsoft.com/office/drawing/2014/main" id="{E5CE94E9-3B18-1D4B-8820-D38AFC6BA6F1}"/>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2698" name="Group 17">
              <a:extLst>
                <a:ext uri="{FF2B5EF4-FFF2-40B4-BE49-F238E27FC236}">
                  <a16:creationId xmlns:a16="http://schemas.microsoft.com/office/drawing/2014/main" id="{3DD8F9D5-22FB-DE4B-8A3B-0D21962C7B54}"/>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829" name="Group 16">
                <a:extLst>
                  <a:ext uri="{FF2B5EF4-FFF2-40B4-BE49-F238E27FC236}">
                    <a16:creationId xmlns:a16="http://schemas.microsoft.com/office/drawing/2014/main" id="{10528EFA-194C-5347-B0AD-1E6D27EE17B9}"/>
                  </a:ext>
                </a:extLst>
              </p:cNvPr>
              <p:cNvGrpSpPr>
                <a:grpSpLocks/>
              </p:cNvGrpSpPr>
              <p:nvPr/>
            </p:nvGrpSpPr>
            <p:grpSpPr bwMode="auto">
              <a:xfrm>
                <a:off x="2801170" y="5371346"/>
                <a:ext cx="293670" cy="272788"/>
                <a:chOff x="2801170" y="5371346"/>
                <a:chExt cx="293670" cy="272788"/>
              </a:xfrm>
            </p:grpSpPr>
            <p:sp>
              <p:nvSpPr>
                <p:cNvPr id="22833" name="TextBox 82">
                  <a:extLst>
                    <a:ext uri="{FF2B5EF4-FFF2-40B4-BE49-F238E27FC236}">
                      <a16:creationId xmlns:a16="http://schemas.microsoft.com/office/drawing/2014/main" id="{FE2C5225-F81B-8248-9A87-4C4CB71C9368}"/>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830" name="TextBox 87">
                <a:extLst>
                  <a:ext uri="{FF2B5EF4-FFF2-40B4-BE49-F238E27FC236}">
                    <a16:creationId xmlns:a16="http://schemas.microsoft.com/office/drawing/2014/main" id="{41840329-8DC5-6441-BB93-09A6CBD24A0A}"/>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2699" name="Group 154">
              <a:extLst>
                <a:ext uri="{FF2B5EF4-FFF2-40B4-BE49-F238E27FC236}">
                  <a16:creationId xmlns:a16="http://schemas.microsoft.com/office/drawing/2014/main" id="{8BC3BEE4-3713-1F4D-9C06-99C331236D42}"/>
                </a:ext>
              </a:extLst>
            </p:cNvPr>
            <p:cNvGrpSpPr>
              <a:grpSpLocks/>
            </p:cNvGrpSpPr>
            <p:nvPr/>
          </p:nvGrpSpPr>
          <p:grpSpPr bwMode="auto">
            <a:xfrm>
              <a:off x="8427906" y="3634006"/>
              <a:ext cx="495536" cy="937728"/>
              <a:chOff x="5114153" y="3529161"/>
              <a:chExt cx="495536" cy="937728"/>
            </a:xfrm>
          </p:grpSpPr>
          <p:sp>
            <p:nvSpPr>
              <p:cNvPr id="22822" name="TextBox 155">
                <a:extLst>
                  <a:ext uri="{FF2B5EF4-FFF2-40B4-BE49-F238E27FC236}">
                    <a16:creationId xmlns:a16="http://schemas.microsoft.com/office/drawing/2014/main" id="{E9187581-BBE9-5242-8636-133AB96B89E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2825" name="TextBox 161">
                <a:extLst>
                  <a:ext uri="{FF2B5EF4-FFF2-40B4-BE49-F238E27FC236}">
                    <a16:creationId xmlns:a16="http://schemas.microsoft.com/office/drawing/2014/main" id="{BFAFA6A2-18C5-CC45-96EC-4F4868F5A3E2}"/>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2700" name="Group 138">
              <a:extLst>
                <a:ext uri="{FF2B5EF4-FFF2-40B4-BE49-F238E27FC236}">
                  <a16:creationId xmlns:a16="http://schemas.microsoft.com/office/drawing/2014/main" id="{9AB05DE4-9CF4-4645-AB94-B1E8076850B2}"/>
                </a:ext>
              </a:extLst>
            </p:cNvPr>
            <p:cNvGrpSpPr>
              <a:grpSpLocks/>
            </p:cNvGrpSpPr>
            <p:nvPr/>
          </p:nvGrpSpPr>
          <p:grpSpPr bwMode="auto">
            <a:xfrm>
              <a:off x="6260334" y="3475863"/>
              <a:ext cx="2212198" cy="937728"/>
              <a:chOff x="5114153" y="3529161"/>
              <a:chExt cx="2212198" cy="937728"/>
            </a:xfrm>
          </p:grpSpPr>
          <p:sp>
            <p:nvSpPr>
              <p:cNvPr id="22815" name="TextBox 139">
                <a:extLst>
                  <a:ext uri="{FF2B5EF4-FFF2-40B4-BE49-F238E27FC236}">
                    <a16:creationId xmlns:a16="http://schemas.microsoft.com/office/drawing/2014/main" id="{96BEAB04-10FC-E74E-BDE6-2A99F460BA4A}"/>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2818" name="TextBox 145">
                <a:extLst>
                  <a:ext uri="{FF2B5EF4-FFF2-40B4-BE49-F238E27FC236}">
                    <a16:creationId xmlns:a16="http://schemas.microsoft.com/office/drawing/2014/main" id="{C88FD7E8-CF83-5E43-99E2-4B2131B62ECD}"/>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03" name="Group 37">
              <a:extLst>
                <a:ext uri="{FF2B5EF4-FFF2-40B4-BE49-F238E27FC236}">
                  <a16:creationId xmlns:a16="http://schemas.microsoft.com/office/drawing/2014/main" id="{3B7D5708-511F-C94C-8D76-37D85DEBB389}"/>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14" name="TextBox 36">
                <a:extLst>
                  <a:ext uri="{FF2B5EF4-FFF2-40B4-BE49-F238E27FC236}">
                    <a16:creationId xmlns:a16="http://schemas.microsoft.com/office/drawing/2014/main" id="{F8508E2C-48B4-9048-A8D8-23D5262A1741}"/>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08" name="Group 186">
              <a:extLst>
                <a:ext uri="{FF2B5EF4-FFF2-40B4-BE49-F238E27FC236}">
                  <a16:creationId xmlns:a16="http://schemas.microsoft.com/office/drawing/2014/main" id="{822496ED-17EE-7140-BBD4-A9A5B5E93DFF}"/>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12" name="Group 23">
              <a:extLst>
                <a:ext uri="{FF2B5EF4-FFF2-40B4-BE49-F238E27FC236}">
                  <a16:creationId xmlns:a16="http://schemas.microsoft.com/office/drawing/2014/main" id="{10AB7495-74BA-7940-A926-2B6B60C8AB45}"/>
                </a:ext>
              </a:extLst>
            </p:cNvPr>
            <p:cNvGrpSpPr>
              <a:grpSpLocks/>
            </p:cNvGrpSpPr>
            <p:nvPr/>
          </p:nvGrpSpPr>
          <p:grpSpPr bwMode="auto">
            <a:xfrm>
              <a:off x="397027" y="5620357"/>
              <a:ext cx="3785902" cy="646331"/>
              <a:chOff x="397027" y="5620357"/>
              <a:chExt cx="3785902" cy="646331"/>
            </a:xfrm>
          </p:grpSpPr>
          <p:grpSp>
            <p:nvGrpSpPr>
              <p:cNvPr id="22798" name="Group 43">
                <a:extLst>
                  <a:ext uri="{FF2B5EF4-FFF2-40B4-BE49-F238E27FC236}">
                    <a16:creationId xmlns:a16="http://schemas.microsoft.com/office/drawing/2014/main" id="{E6040CE7-6D9D-7D48-A8A2-848C10AD12E1}"/>
                  </a:ext>
                </a:extLst>
              </p:cNvPr>
              <p:cNvGrpSpPr>
                <a:grpSpLocks/>
              </p:cNvGrpSpPr>
              <p:nvPr/>
            </p:nvGrpSpPr>
            <p:grpSpPr bwMode="auto">
              <a:xfrm>
                <a:off x="3328918" y="5672242"/>
                <a:ext cx="854011" cy="495934"/>
                <a:chOff x="1145106" y="4503159"/>
                <a:chExt cx="854011" cy="495934"/>
              </a:xfrm>
            </p:grpSpPr>
            <p:grpSp>
              <p:nvGrpSpPr>
                <p:cNvPr id="22806" name="Group 38">
                  <a:extLst>
                    <a:ext uri="{FF2B5EF4-FFF2-40B4-BE49-F238E27FC236}">
                      <a16:creationId xmlns:a16="http://schemas.microsoft.com/office/drawing/2014/main" id="{E2AF6DC6-F1B8-1640-9A7B-883905263632}"/>
                    </a:ext>
                  </a:extLst>
                </p:cNvPr>
                <p:cNvGrpSpPr>
                  <a:grpSpLocks/>
                </p:cNvGrpSpPr>
                <p:nvPr/>
              </p:nvGrpSpPr>
              <p:grpSpPr bwMode="auto">
                <a:xfrm>
                  <a:off x="1259314" y="4723379"/>
                  <a:ext cx="646283" cy="246235"/>
                  <a:chOff x="512956" y="1615016"/>
                  <a:chExt cx="646283" cy="246235"/>
                </a:xfrm>
              </p:grpSpPr>
              <p:sp>
                <p:nvSpPr>
                  <p:cNvPr id="22809" name="TextBox 39">
                    <a:extLst>
                      <a:ext uri="{FF2B5EF4-FFF2-40B4-BE49-F238E27FC236}">
                        <a16:creationId xmlns:a16="http://schemas.microsoft.com/office/drawing/2014/main" id="{60102EEC-3350-3E4F-8DA0-17384C0B2E60}"/>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54179"/>
                    <a:ext cx="517487" cy="180985"/>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2807" name="TextBox 41">
                  <a:extLst>
                    <a:ext uri="{FF2B5EF4-FFF2-40B4-BE49-F238E27FC236}">
                      <a16:creationId xmlns:a16="http://schemas.microsoft.com/office/drawing/2014/main" id="{434E8B64-1952-DF40-A0F2-F681A53F1A4A}"/>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802" name="Group 106">
                <a:extLst>
                  <a:ext uri="{FF2B5EF4-FFF2-40B4-BE49-F238E27FC236}">
                    <a16:creationId xmlns:a16="http://schemas.microsoft.com/office/drawing/2014/main" id="{9FEA2D45-4678-0849-BD5F-F56A80C5F0AE}"/>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805" name="TextBox 108">
                  <a:extLst>
                    <a:ext uri="{FF2B5EF4-FFF2-40B4-BE49-F238E27FC236}">
                      <a16:creationId xmlns:a16="http://schemas.microsoft.com/office/drawing/2014/main" id="{258B5D7E-06EF-E94E-8E2E-7B23AA09DB2B}"/>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14" name="Group 5">
              <a:extLst>
                <a:ext uri="{FF2B5EF4-FFF2-40B4-BE49-F238E27FC236}">
                  <a16:creationId xmlns:a16="http://schemas.microsoft.com/office/drawing/2014/main" id="{188BBAA8-B1BF-944C-B533-4DD3CDF8E1DE}"/>
                </a:ext>
              </a:extLst>
            </p:cNvPr>
            <p:cNvGrpSpPr>
              <a:grpSpLocks/>
            </p:cNvGrpSpPr>
            <p:nvPr/>
          </p:nvGrpSpPr>
          <p:grpSpPr bwMode="auto">
            <a:xfrm>
              <a:off x="3743684" y="5415018"/>
              <a:ext cx="293670" cy="272788"/>
              <a:chOff x="3284418" y="5102016"/>
              <a:chExt cx="293670" cy="272788"/>
            </a:xfrm>
          </p:grpSpPr>
          <p:sp>
            <p:nvSpPr>
              <p:cNvPr id="22796" name="TextBox 483">
                <a:extLst>
                  <a:ext uri="{FF2B5EF4-FFF2-40B4-BE49-F238E27FC236}">
                    <a16:creationId xmlns:a16="http://schemas.microsoft.com/office/drawing/2014/main" id="{461FDE49-C1D0-4B4A-9CEB-057327C7746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16" name="Group 32">
              <a:extLst>
                <a:ext uri="{FF2B5EF4-FFF2-40B4-BE49-F238E27FC236}">
                  <a16:creationId xmlns:a16="http://schemas.microsoft.com/office/drawing/2014/main" id="{F1F4B25B-54AC-1341-B784-8BD696517E2F}"/>
                </a:ext>
              </a:extLst>
            </p:cNvPr>
            <p:cNvGrpSpPr>
              <a:grpSpLocks/>
            </p:cNvGrpSpPr>
            <p:nvPr/>
          </p:nvGrpSpPr>
          <p:grpSpPr bwMode="auto">
            <a:xfrm>
              <a:off x="5082238" y="2865955"/>
              <a:ext cx="758347" cy="1783316"/>
              <a:chOff x="5082238" y="2865955"/>
              <a:chExt cx="758347" cy="1783316"/>
            </a:xfrm>
          </p:grpSpPr>
          <p:grpSp>
            <p:nvGrpSpPr>
              <p:cNvPr id="22788" name="Group 491">
                <a:extLst>
                  <a:ext uri="{FF2B5EF4-FFF2-40B4-BE49-F238E27FC236}">
                    <a16:creationId xmlns:a16="http://schemas.microsoft.com/office/drawing/2014/main" id="{7EA6B519-610A-3946-BD02-922ACA9F25FC}"/>
                  </a:ext>
                </a:extLst>
              </p:cNvPr>
              <p:cNvGrpSpPr>
                <a:grpSpLocks/>
              </p:cNvGrpSpPr>
              <p:nvPr/>
            </p:nvGrpSpPr>
            <p:grpSpPr bwMode="auto">
              <a:xfrm>
                <a:off x="5082238" y="2865955"/>
                <a:ext cx="340158" cy="322660"/>
                <a:chOff x="3112641" y="5068768"/>
                <a:chExt cx="340158" cy="322660"/>
              </a:xfrm>
            </p:grpSpPr>
            <p:sp>
              <p:nvSpPr>
                <p:cNvPr id="22794" name="TextBox 492">
                  <a:extLst>
                    <a:ext uri="{FF2B5EF4-FFF2-40B4-BE49-F238E27FC236}">
                      <a16:creationId xmlns:a16="http://schemas.microsoft.com/office/drawing/2014/main" id="{6F9CE916-1419-F243-9E9C-4C2E5C2408EE}"/>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2789" name="Group 494">
                <a:extLst>
                  <a:ext uri="{FF2B5EF4-FFF2-40B4-BE49-F238E27FC236}">
                    <a16:creationId xmlns:a16="http://schemas.microsoft.com/office/drawing/2014/main" id="{6161823A-212E-D845-BCCB-2EB17D01EE82}"/>
                  </a:ext>
                </a:extLst>
              </p:cNvPr>
              <p:cNvGrpSpPr>
                <a:grpSpLocks/>
              </p:cNvGrpSpPr>
              <p:nvPr/>
            </p:nvGrpSpPr>
            <p:grpSpPr bwMode="auto">
              <a:xfrm>
                <a:off x="5457215" y="2888718"/>
                <a:ext cx="340158" cy="345843"/>
                <a:chOff x="3284418" y="5047988"/>
                <a:chExt cx="340158" cy="345843"/>
              </a:xfrm>
            </p:grpSpPr>
            <p:sp>
              <p:nvSpPr>
                <p:cNvPr id="22792" name="TextBox 495">
                  <a:extLst>
                    <a:ext uri="{FF2B5EF4-FFF2-40B4-BE49-F238E27FC236}">
                      <a16:creationId xmlns:a16="http://schemas.microsoft.com/office/drawing/2014/main" id="{6949F1C8-FCAD-6C4D-99A2-CAF1E64141A7}"/>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790" name="TextBox 503">
                <a:extLst>
                  <a:ext uri="{FF2B5EF4-FFF2-40B4-BE49-F238E27FC236}">
                    <a16:creationId xmlns:a16="http://schemas.microsoft.com/office/drawing/2014/main" id="{D4D0687D-D528-064A-B53F-C4477BABC015}"/>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20" name="TextBox 12">
              <a:extLst>
                <a:ext uri="{FF2B5EF4-FFF2-40B4-BE49-F238E27FC236}">
                  <a16:creationId xmlns:a16="http://schemas.microsoft.com/office/drawing/2014/main" id="{4384357D-51ED-4E4E-BF7D-3AF88A243B92}"/>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2721" name="Group 317">
              <a:extLst>
                <a:ext uri="{FF2B5EF4-FFF2-40B4-BE49-F238E27FC236}">
                  <a16:creationId xmlns:a16="http://schemas.microsoft.com/office/drawing/2014/main" id="{EAE53E71-5F83-3B45-AD84-549BBB2B41A5}"/>
                </a:ext>
              </a:extLst>
            </p:cNvPr>
            <p:cNvGrpSpPr>
              <a:grpSpLocks/>
            </p:cNvGrpSpPr>
            <p:nvPr/>
          </p:nvGrpSpPr>
          <p:grpSpPr bwMode="auto">
            <a:xfrm>
              <a:off x="6901557" y="4235664"/>
              <a:ext cx="1340266" cy="2039158"/>
              <a:chOff x="4977477" y="3133066"/>
              <a:chExt cx="1340266" cy="2039158"/>
            </a:xfrm>
          </p:grpSpPr>
          <p:grpSp>
            <p:nvGrpSpPr>
              <p:cNvPr id="22771" name="Group 318">
                <a:extLst>
                  <a:ext uri="{FF2B5EF4-FFF2-40B4-BE49-F238E27FC236}">
                    <a16:creationId xmlns:a16="http://schemas.microsoft.com/office/drawing/2014/main" id="{88D16E1E-CD03-7340-89D8-29F3DC619B86}"/>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80" name="Group 327">
                  <a:extLst>
                    <a:ext uri="{FF2B5EF4-FFF2-40B4-BE49-F238E27FC236}">
                      <a16:creationId xmlns:a16="http://schemas.microsoft.com/office/drawing/2014/main" id="{E3BB0A9B-97FF-D342-9F24-5BE240C494DD}"/>
                    </a:ext>
                  </a:extLst>
                </p:cNvPr>
                <p:cNvGrpSpPr>
                  <a:grpSpLocks/>
                </p:cNvGrpSpPr>
                <p:nvPr/>
              </p:nvGrpSpPr>
              <p:grpSpPr bwMode="auto">
                <a:xfrm>
                  <a:off x="1478281" y="3081068"/>
                  <a:ext cx="1340266" cy="2039158"/>
                  <a:chOff x="2209801" y="3163364"/>
                  <a:chExt cx="1340266" cy="2039158"/>
                </a:xfrm>
              </p:grpSpPr>
              <p:sp>
                <p:nvSpPr>
                  <p:cNvPr id="22781" name="TextBox 7">
                    <a:extLst>
                      <a:ext uri="{FF2B5EF4-FFF2-40B4-BE49-F238E27FC236}">
                        <a16:creationId xmlns:a16="http://schemas.microsoft.com/office/drawing/2014/main" id="{4D268B67-268E-3846-B658-36EE32BA00D6}"/>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83" name="TextBox 329">
                    <a:extLst>
                      <a:ext uri="{FF2B5EF4-FFF2-40B4-BE49-F238E27FC236}">
                        <a16:creationId xmlns:a16="http://schemas.microsoft.com/office/drawing/2014/main" id="{63C36C9F-62EB-6E46-A72D-BC8B2A85535B}"/>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2784" name="Group 330">
                    <a:extLst>
                      <a:ext uri="{FF2B5EF4-FFF2-40B4-BE49-F238E27FC236}">
                        <a16:creationId xmlns:a16="http://schemas.microsoft.com/office/drawing/2014/main" id="{9784256E-FA95-4A43-9EDF-84A9BBAD6A9B}"/>
                      </a:ext>
                    </a:extLst>
                  </p:cNvPr>
                  <p:cNvGrpSpPr>
                    <a:grpSpLocks/>
                  </p:cNvGrpSpPr>
                  <p:nvPr/>
                </p:nvGrpSpPr>
                <p:grpSpPr bwMode="auto">
                  <a:xfrm>
                    <a:off x="2926576" y="3163364"/>
                    <a:ext cx="340158" cy="272788"/>
                    <a:chOff x="5075416" y="2587292"/>
                    <a:chExt cx="340158" cy="272788"/>
                  </a:xfrm>
                </p:grpSpPr>
                <p:sp>
                  <p:nvSpPr>
                    <p:cNvPr id="22786" name="TextBox 333">
                      <a:extLst>
                        <a:ext uri="{FF2B5EF4-FFF2-40B4-BE49-F238E27FC236}">
                          <a16:creationId xmlns:a16="http://schemas.microsoft.com/office/drawing/2014/main" id="{E40B059C-7AA3-4E43-8AA1-ECD6D34793E2}"/>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785" name="TextBox 332">
                    <a:extLst>
                      <a:ext uri="{FF2B5EF4-FFF2-40B4-BE49-F238E27FC236}">
                        <a16:creationId xmlns:a16="http://schemas.microsoft.com/office/drawing/2014/main" id="{FD285A1E-8AAB-7E46-9571-AD7B96E13FAA}"/>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722" name="Group 11">
              <a:extLst>
                <a:ext uri="{FF2B5EF4-FFF2-40B4-BE49-F238E27FC236}">
                  <a16:creationId xmlns:a16="http://schemas.microsoft.com/office/drawing/2014/main" id="{A376B1A0-4C6D-B44C-A1D4-DB532721C48F}"/>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27" name="Group 60">
              <a:extLst>
                <a:ext uri="{FF2B5EF4-FFF2-40B4-BE49-F238E27FC236}">
                  <a16:creationId xmlns:a16="http://schemas.microsoft.com/office/drawing/2014/main" id="{C673F5BE-D588-7E47-A895-F4855974C85B}"/>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760" name="Group 53">
                <a:extLst>
                  <a:ext uri="{FF2B5EF4-FFF2-40B4-BE49-F238E27FC236}">
                    <a16:creationId xmlns:a16="http://schemas.microsoft.com/office/drawing/2014/main" id="{31783FBA-3DE9-044B-A20C-6ABB9B968A65}"/>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63" name="Group 52">
                  <a:extLst>
                    <a:ext uri="{FF2B5EF4-FFF2-40B4-BE49-F238E27FC236}">
                      <a16:creationId xmlns:a16="http://schemas.microsoft.com/office/drawing/2014/main" id="{FBE3005F-DF7D-7041-BE82-0ABC473974A4}"/>
                    </a:ext>
                  </a:extLst>
                </p:cNvPr>
                <p:cNvGrpSpPr>
                  <a:grpSpLocks/>
                </p:cNvGrpSpPr>
                <p:nvPr/>
              </p:nvGrpSpPr>
              <p:grpSpPr bwMode="auto">
                <a:xfrm>
                  <a:off x="4638839" y="3854059"/>
                  <a:ext cx="340158" cy="272788"/>
                  <a:chOff x="4638839" y="3854059"/>
                  <a:chExt cx="340158" cy="272788"/>
                </a:xfrm>
              </p:grpSpPr>
              <p:sp>
                <p:nvSpPr>
                  <p:cNvPr id="22767" name="TextBox 122">
                    <a:extLst>
                      <a:ext uri="{FF2B5EF4-FFF2-40B4-BE49-F238E27FC236}">
                        <a16:creationId xmlns:a16="http://schemas.microsoft.com/office/drawing/2014/main" id="{B70BBA96-F9B4-3646-9DFE-9E8AF8D990D9}"/>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764" name="TextBox 128">
                  <a:extLst>
                    <a:ext uri="{FF2B5EF4-FFF2-40B4-BE49-F238E27FC236}">
                      <a16:creationId xmlns:a16="http://schemas.microsoft.com/office/drawing/2014/main" id="{51F109EB-68E9-D645-BFD9-7B44E78A2F88}"/>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728" name="TextBox 359">
              <a:extLst>
                <a:ext uri="{FF2B5EF4-FFF2-40B4-BE49-F238E27FC236}">
                  <a16:creationId xmlns:a16="http://schemas.microsoft.com/office/drawing/2014/main" id="{B8BB07D2-CB71-9A4F-90D3-986EBBEF7E7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2729" name="Group 31">
              <a:extLst>
                <a:ext uri="{FF2B5EF4-FFF2-40B4-BE49-F238E27FC236}">
                  <a16:creationId xmlns:a16="http://schemas.microsoft.com/office/drawing/2014/main" id="{BE67F012-2BC5-7345-8945-75007F145CBF}"/>
                </a:ext>
              </a:extLst>
            </p:cNvPr>
            <p:cNvGrpSpPr>
              <a:grpSpLocks/>
            </p:cNvGrpSpPr>
            <p:nvPr/>
          </p:nvGrpSpPr>
          <p:grpSpPr bwMode="auto">
            <a:xfrm>
              <a:off x="6300208" y="4949419"/>
              <a:ext cx="864173" cy="937728"/>
              <a:chOff x="6300208" y="4949419"/>
              <a:chExt cx="864173" cy="937728"/>
            </a:xfrm>
          </p:grpSpPr>
          <p:grpSp>
            <p:nvGrpSpPr>
              <p:cNvPr id="22750" name="Group 28">
                <a:extLst>
                  <a:ext uri="{FF2B5EF4-FFF2-40B4-BE49-F238E27FC236}">
                    <a16:creationId xmlns:a16="http://schemas.microsoft.com/office/drawing/2014/main" id="{6BEFA355-A12C-064B-A06F-2D74B50F42F6}"/>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53" name="Group 24">
                  <a:extLst>
                    <a:ext uri="{FF2B5EF4-FFF2-40B4-BE49-F238E27FC236}">
                      <a16:creationId xmlns:a16="http://schemas.microsoft.com/office/drawing/2014/main" id="{32D97AC5-1AF9-AC4B-9DE3-3D4B5312915F}"/>
                    </a:ext>
                  </a:extLst>
                </p:cNvPr>
                <p:cNvGrpSpPr>
                  <a:grpSpLocks/>
                </p:cNvGrpSpPr>
                <p:nvPr/>
              </p:nvGrpSpPr>
              <p:grpSpPr bwMode="auto">
                <a:xfrm>
                  <a:off x="6455586" y="4949419"/>
                  <a:ext cx="340158" cy="272788"/>
                  <a:chOff x="6455586" y="4949419"/>
                  <a:chExt cx="340158" cy="272788"/>
                </a:xfrm>
              </p:grpSpPr>
              <p:sp>
                <p:nvSpPr>
                  <p:cNvPr id="22757" name="TextBox 171">
                    <a:extLst>
                      <a:ext uri="{FF2B5EF4-FFF2-40B4-BE49-F238E27FC236}">
                        <a16:creationId xmlns:a16="http://schemas.microsoft.com/office/drawing/2014/main" id="{EC0DEDE3-9C99-AF4F-A631-02C25EC5E5DA}"/>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2754" name="TextBox 177">
                  <a:extLst>
                    <a:ext uri="{FF2B5EF4-FFF2-40B4-BE49-F238E27FC236}">
                      <a16:creationId xmlns:a16="http://schemas.microsoft.com/office/drawing/2014/main" id="{038A107A-C253-3245-B6DF-848637443B74}"/>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2731" name="Group 358">
              <a:extLst>
                <a:ext uri="{FF2B5EF4-FFF2-40B4-BE49-F238E27FC236}">
                  <a16:creationId xmlns:a16="http://schemas.microsoft.com/office/drawing/2014/main" id="{7FC023BE-D27A-B846-A3FF-CD544EF531B2}"/>
                </a:ext>
              </a:extLst>
            </p:cNvPr>
            <p:cNvGrpSpPr>
              <a:grpSpLocks/>
            </p:cNvGrpSpPr>
            <p:nvPr/>
          </p:nvGrpSpPr>
          <p:grpSpPr bwMode="auto">
            <a:xfrm>
              <a:off x="389641" y="173799"/>
              <a:ext cx="2153005" cy="2198275"/>
              <a:chOff x="449771" y="230947"/>
              <a:chExt cx="2153005" cy="2198275"/>
            </a:xfrm>
          </p:grpSpPr>
          <p:grpSp>
            <p:nvGrpSpPr>
              <p:cNvPr id="22732" name="Group 377">
                <a:extLst>
                  <a:ext uri="{FF2B5EF4-FFF2-40B4-BE49-F238E27FC236}">
                    <a16:creationId xmlns:a16="http://schemas.microsoft.com/office/drawing/2014/main" id="{7DFBDB04-B640-6D47-B9BE-EBC718ED736D}"/>
                  </a:ext>
                </a:extLst>
              </p:cNvPr>
              <p:cNvGrpSpPr>
                <a:grpSpLocks/>
              </p:cNvGrpSpPr>
              <p:nvPr/>
            </p:nvGrpSpPr>
            <p:grpSpPr bwMode="auto">
              <a:xfrm>
                <a:off x="449771" y="555647"/>
                <a:ext cx="2153005" cy="1579920"/>
                <a:chOff x="449771" y="555647"/>
                <a:chExt cx="2153005" cy="1579920"/>
              </a:xfrm>
            </p:grpSpPr>
            <p:sp>
              <p:nvSpPr>
                <p:cNvPr id="22737" name="TextBox 7">
                  <a:extLst>
                    <a:ext uri="{FF2B5EF4-FFF2-40B4-BE49-F238E27FC236}">
                      <a16:creationId xmlns:a16="http://schemas.microsoft.com/office/drawing/2014/main" id="{7C765010-313B-164F-9F86-181DF37A3FE0}"/>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2738" name="Group 390">
                  <a:extLst>
                    <a:ext uri="{FF2B5EF4-FFF2-40B4-BE49-F238E27FC236}">
                      <a16:creationId xmlns:a16="http://schemas.microsoft.com/office/drawing/2014/main" id="{39873057-F6C8-FB43-862E-A62E618EE63D}"/>
                    </a:ext>
                  </a:extLst>
                </p:cNvPr>
                <p:cNvGrpSpPr>
                  <a:grpSpLocks/>
                </p:cNvGrpSpPr>
                <p:nvPr/>
              </p:nvGrpSpPr>
              <p:grpSpPr bwMode="auto">
                <a:xfrm>
                  <a:off x="1110060" y="555647"/>
                  <a:ext cx="1492716" cy="1579920"/>
                  <a:chOff x="1110060" y="555647"/>
                  <a:chExt cx="1492716" cy="1579920"/>
                </a:xfrm>
              </p:grpSpPr>
              <p:sp>
                <p:nvSpPr>
                  <p:cNvPr id="22739" name="TextBox 391">
                    <a:extLst>
                      <a:ext uri="{FF2B5EF4-FFF2-40B4-BE49-F238E27FC236}">
                        <a16:creationId xmlns:a16="http://schemas.microsoft.com/office/drawing/2014/main" id="{C199BE5D-13E1-4F4F-AD24-0E194CC4E8AC}"/>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2733" name="TextBox 381">
                <a:extLst>
                  <a:ext uri="{FF2B5EF4-FFF2-40B4-BE49-F238E27FC236}">
                    <a16:creationId xmlns:a16="http://schemas.microsoft.com/office/drawing/2014/main" id="{13F745F0-66AD-AD43-94C3-0689EB9B5D87}"/>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735" name="TextBox 384">
                <a:extLst>
                  <a:ext uri="{FF2B5EF4-FFF2-40B4-BE49-F238E27FC236}">
                    <a16:creationId xmlns:a16="http://schemas.microsoft.com/office/drawing/2014/main" id="{BFD4F895-9FC8-3849-8232-3EA7BB09561C}"/>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2531" name="Group 223">
            <a:extLst>
              <a:ext uri="{FF2B5EF4-FFF2-40B4-BE49-F238E27FC236}">
                <a16:creationId xmlns:a16="http://schemas.microsoft.com/office/drawing/2014/main" id="{267BD67E-4A15-C549-83DF-F2358C714239}"/>
              </a:ext>
            </a:extLst>
          </p:cNvPr>
          <p:cNvGrpSpPr>
            <a:grpSpLocks/>
          </p:cNvGrpSpPr>
          <p:nvPr/>
        </p:nvGrpSpPr>
        <p:grpSpPr bwMode="auto">
          <a:xfrm>
            <a:off x="1208088" y="555626"/>
            <a:ext cx="8729662" cy="5681663"/>
            <a:chOff x="293097" y="556018"/>
            <a:chExt cx="8730474" cy="5680667"/>
          </a:xfrm>
        </p:grpSpPr>
        <p:grpSp>
          <p:nvGrpSpPr>
            <p:cNvPr id="22570" name="Group 225">
              <a:extLst>
                <a:ext uri="{FF2B5EF4-FFF2-40B4-BE49-F238E27FC236}">
                  <a16:creationId xmlns:a16="http://schemas.microsoft.com/office/drawing/2014/main" id="{80A4D899-A454-894D-942A-7ADE451E3EBC}"/>
                </a:ext>
              </a:extLst>
            </p:cNvPr>
            <p:cNvGrpSpPr>
              <a:grpSpLocks/>
            </p:cNvGrpSpPr>
            <p:nvPr/>
          </p:nvGrpSpPr>
          <p:grpSpPr bwMode="auto">
            <a:xfrm>
              <a:off x="1110699" y="5242652"/>
              <a:ext cx="492662" cy="246221"/>
              <a:chOff x="8545253" y="1271404"/>
              <a:chExt cx="492662" cy="246221"/>
            </a:xfrm>
          </p:grpSpPr>
          <p:sp>
            <p:nvSpPr>
              <p:cNvPr id="22693" name="TextBox 380">
                <a:extLst>
                  <a:ext uri="{FF2B5EF4-FFF2-40B4-BE49-F238E27FC236}">
                    <a16:creationId xmlns:a16="http://schemas.microsoft.com/office/drawing/2014/main" id="{805DA37F-C353-2144-ADEB-67CDBA3297A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71" name="Group 226">
              <a:extLst>
                <a:ext uri="{FF2B5EF4-FFF2-40B4-BE49-F238E27FC236}">
                  <a16:creationId xmlns:a16="http://schemas.microsoft.com/office/drawing/2014/main" id="{DFA78FBC-A6B4-C14F-9C67-27D5D581F5FB}"/>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92" name="TextBox 379">
                <a:extLst>
                  <a:ext uri="{FF2B5EF4-FFF2-40B4-BE49-F238E27FC236}">
                    <a16:creationId xmlns:a16="http://schemas.microsoft.com/office/drawing/2014/main" id="{9BB2DB8A-1643-C443-B3F8-282EAE96B89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72" name="Group 227">
              <a:extLst>
                <a:ext uri="{FF2B5EF4-FFF2-40B4-BE49-F238E27FC236}">
                  <a16:creationId xmlns:a16="http://schemas.microsoft.com/office/drawing/2014/main" id="{F430C7B6-1CC0-2549-A3B9-F94A77590F36}"/>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90" name="TextBox 376">
                <a:extLst>
                  <a:ext uri="{FF2B5EF4-FFF2-40B4-BE49-F238E27FC236}">
                    <a16:creationId xmlns:a16="http://schemas.microsoft.com/office/drawing/2014/main" id="{D6D8FAD2-8C67-0444-BEFF-5E5FE46D9A2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73" name="Group 228">
              <a:extLst>
                <a:ext uri="{FF2B5EF4-FFF2-40B4-BE49-F238E27FC236}">
                  <a16:creationId xmlns:a16="http://schemas.microsoft.com/office/drawing/2014/main" id="{F9D9D4D9-E5A4-6F41-904D-DF4E561EC85B}"/>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88" name="TextBox 374">
                <a:extLst>
                  <a:ext uri="{FF2B5EF4-FFF2-40B4-BE49-F238E27FC236}">
                    <a16:creationId xmlns:a16="http://schemas.microsoft.com/office/drawing/2014/main" id="{D0348899-DC24-A041-81CE-15401641116F}"/>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2574" name="Group 229">
              <a:extLst>
                <a:ext uri="{FF2B5EF4-FFF2-40B4-BE49-F238E27FC236}">
                  <a16:creationId xmlns:a16="http://schemas.microsoft.com/office/drawing/2014/main" id="{C4072E0B-B6C4-DA49-8CCA-7AB34138434E}"/>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86" name="TextBox 372">
                <a:extLst>
                  <a:ext uri="{FF2B5EF4-FFF2-40B4-BE49-F238E27FC236}">
                    <a16:creationId xmlns:a16="http://schemas.microsoft.com/office/drawing/2014/main" id="{5F45C7C4-1D27-7647-B72B-FD243A8D094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2575" name="Group 230">
              <a:extLst>
                <a:ext uri="{FF2B5EF4-FFF2-40B4-BE49-F238E27FC236}">
                  <a16:creationId xmlns:a16="http://schemas.microsoft.com/office/drawing/2014/main" id="{AAA4FD88-621B-9B40-BCE2-47C65FF6DFA9}"/>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84" name="TextBox 370">
                <a:extLst>
                  <a:ext uri="{FF2B5EF4-FFF2-40B4-BE49-F238E27FC236}">
                    <a16:creationId xmlns:a16="http://schemas.microsoft.com/office/drawing/2014/main" id="{36016D07-A75B-5F44-B1BE-72859FE3859A}"/>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2576" name="Group 232">
              <a:extLst>
                <a:ext uri="{FF2B5EF4-FFF2-40B4-BE49-F238E27FC236}">
                  <a16:creationId xmlns:a16="http://schemas.microsoft.com/office/drawing/2014/main" id="{92D2C4F2-57A5-D141-9637-78A68D580722}"/>
                </a:ext>
              </a:extLst>
            </p:cNvPr>
            <p:cNvGrpSpPr>
              <a:grpSpLocks/>
            </p:cNvGrpSpPr>
            <p:nvPr/>
          </p:nvGrpSpPr>
          <p:grpSpPr bwMode="auto">
            <a:xfrm>
              <a:off x="2829681" y="1218553"/>
              <a:ext cx="492662" cy="246221"/>
              <a:chOff x="8545253" y="1271404"/>
              <a:chExt cx="492662" cy="246221"/>
            </a:xfrm>
          </p:grpSpPr>
          <p:sp>
            <p:nvSpPr>
              <p:cNvPr id="22681" name="TextBox 367">
                <a:extLst>
                  <a:ext uri="{FF2B5EF4-FFF2-40B4-BE49-F238E27FC236}">
                    <a16:creationId xmlns:a16="http://schemas.microsoft.com/office/drawing/2014/main" id="{A0414E64-02CE-D441-BE16-1F0EB3CBD33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77" name="Group 233">
              <a:extLst>
                <a:ext uri="{FF2B5EF4-FFF2-40B4-BE49-F238E27FC236}">
                  <a16:creationId xmlns:a16="http://schemas.microsoft.com/office/drawing/2014/main" id="{16C08669-8990-2743-997F-AE51DD5BF219}"/>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80" name="TextBox 366">
                <a:extLst>
                  <a:ext uri="{FF2B5EF4-FFF2-40B4-BE49-F238E27FC236}">
                    <a16:creationId xmlns:a16="http://schemas.microsoft.com/office/drawing/2014/main" id="{55F692F5-D5B0-DE4F-9670-D5268696CC7B}"/>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2578" name="Group 234">
              <a:extLst>
                <a:ext uri="{FF2B5EF4-FFF2-40B4-BE49-F238E27FC236}">
                  <a16:creationId xmlns:a16="http://schemas.microsoft.com/office/drawing/2014/main" id="{887257F0-D685-874A-8C77-B89191EDD273}"/>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8" name="TextBox 364">
                <a:extLst>
                  <a:ext uri="{FF2B5EF4-FFF2-40B4-BE49-F238E27FC236}">
                    <a16:creationId xmlns:a16="http://schemas.microsoft.com/office/drawing/2014/main" id="{1F630D77-AB74-924E-A78F-7168FD633C29}"/>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2579" name="Group 236">
              <a:extLst>
                <a:ext uri="{FF2B5EF4-FFF2-40B4-BE49-F238E27FC236}">
                  <a16:creationId xmlns:a16="http://schemas.microsoft.com/office/drawing/2014/main" id="{84129610-6EA1-664E-B9FD-C5CEE0B5E4E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4" name="TextBox 360">
                <a:extLst>
                  <a:ext uri="{FF2B5EF4-FFF2-40B4-BE49-F238E27FC236}">
                    <a16:creationId xmlns:a16="http://schemas.microsoft.com/office/drawing/2014/main" id="{0BDC510A-6FE2-DA45-A69D-445D255F9792}"/>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6" name="TextBox 362">
                <a:extLst>
                  <a:ext uri="{FF2B5EF4-FFF2-40B4-BE49-F238E27FC236}">
                    <a16:creationId xmlns:a16="http://schemas.microsoft.com/office/drawing/2014/main" id="{FB34BEE0-0166-DD4F-973A-1670ACEC512D}"/>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2580" name="TextBox 237">
              <a:extLst>
                <a:ext uri="{FF2B5EF4-FFF2-40B4-BE49-F238E27FC236}">
                  <a16:creationId xmlns:a16="http://schemas.microsoft.com/office/drawing/2014/main" id="{D6CF6004-95EC-274C-839B-644F6D840AE7}"/>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582" name="Group 239">
              <a:extLst>
                <a:ext uri="{FF2B5EF4-FFF2-40B4-BE49-F238E27FC236}">
                  <a16:creationId xmlns:a16="http://schemas.microsoft.com/office/drawing/2014/main" id="{FFB8AAB0-BE5D-8F43-9F7F-3FFCEB1A3DB5}"/>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0" name="TextBox 353">
                <a:extLst>
                  <a:ext uri="{FF2B5EF4-FFF2-40B4-BE49-F238E27FC236}">
                    <a16:creationId xmlns:a16="http://schemas.microsoft.com/office/drawing/2014/main" id="{8982FC2A-D213-9C46-BC09-3D44B13DA2BB}"/>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72" name="TextBox 356">
                <a:extLst>
                  <a:ext uri="{FF2B5EF4-FFF2-40B4-BE49-F238E27FC236}">
                    <a16:creationId xmlns:a16="http://schemas.microsoft.com/office/drawing/2014/main" id="{AAA15496-DA4F-B947-A1F5-EE16C2D532EE}"/>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83" name="Group 240">
              <a:extLst>
                <a:ext uri="{FF2B5EF4-FFF2-40B4-BE49-F238E27FC236}">
                  <a16:creationId xmlns:a16="http://schemas.microsoft.com/office/drawing/2014/main" id="{3A182878-E9B3-3741-BA0F-3AEEA6F5519B}"/>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64" name="TextBox 347">
                <a:extLst>
                  <a:ext uri="{FF2B5EF4-FFF2-40B4-BE49-F238E27FC236}">
                    <a16:creationId xmlns:a16="http://schemas.microsoft.com/office/drawing/2014/main" id="{75CFC5A9-FADB-514F-ACAA-31A5DDD0DC90}"/>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66" name="TextBox 349">
                <a:extLst>
                  <a:ext uri="{FF2B5EF4-FFF2-40B4-BE49-F238E27FC236}">
                    <a16:creationId xmlns:a16="http://schemas.microsoft.com/office/drawing/2014/main" id="{8EDF706F-E850-F74F-AF92-554934759894}"/>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84" name="Group 241">
              <a:extLst>
                <a:ext uri="{FF2B5EF4-FFF2-40B4-BE49-F238E27FC236}">
                  <a16:creationId xmlns:a16="http://schemas.microsoft.com/office/drawing/2014/main" id="{79939604-3BFC-6C4C-A458-B028F0EB205D}"/>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60" name="TextBox 343">
                <a:extLst>
                  <a:ext uri="{FF2B5EF4-FFF2-40B4-BE49-F238E27FC236}">
                    <a16:creationId xmlns:a16="http://schemas.microsoft.com/office/drawing/2014/main" id="{EA7AF014-75F0-0B4E-AE59-6CAF5C67704D}"/>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85" name="Group 243">
              <a:extLst>
                <a:ext uri="{FF2B5EF4-FFF2-40B4-BE49-F238E27FC236}">
                  <a16:creationId xmlns:a16="http://schemas.microsoft.com/office/drawing/2014/main" id="{79F2ACE6-B08A-C841-AFC4-8BF253DFE5CA}"/>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58" name="TextBox 341">
                <a:extLst>
                  <a:ext uri="{FF2B5EF4-FFF2-40B4-BE49-F238E27FC236}">
                    <a16:creationId xmlns:a16="http://schemas.microsoft.com/office/drawing/2014/main" id="{B79E8CCB-CB3F-2648-9B4D-C856CC590486}"/>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86" name="Group 244">
              <a:extLst>
                <a:ext uri="{FF2B5EF4-FFF2-40B4-BE49-F238E27FC236}">
                  <a16:creationId xmlns:a16="http://schemas.microsoft.com/office/drawing/2014/main" id="{DEA5C956-6C00-A343-8EFE-92C39B36FC89}"/>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56" name="TextBox 339">
                <a:extLst>
                  <a:ext uri="{FF2B5EF4-FFF2-40B4-BE49-F238E27FC236}">
                    <a16:creationId xmlns:a16="http://schemas.microsoft.com/office/drawing/2014/main" id="{29E0A531-62BD-DC48-AC5E-BA5C8EDABF22}"/>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87" name="Group 245">
              <a:extLst>
                <a:ext uri="{FF2B5EF4-FFF2-40B4-BE49-F238E27FC236}">
                  <a16:creationId xmlns:a16="http://schemas.microsoft.com/office/drawing/2014/main" id="{0915B0DF-C608-5E4F-8B15-9CA57BD55CA7}"/>
                </a:ext>
              </a:extLst>
            </p:cNvPr>
            <p:cNvGrpSpPr>
              <a:grpSpLocks/>
            </p:cNvGrpSpPr>
            <p:nvPr/>
          </p:nvGrpSpPr>
          <p:grpSpPr bwMode="auto">
            <a:xfrm>
              <a:off x="2372723" y="5887345"/>
              <a:ext cx="248786" cy="288546"/>
              <a:chOff x="2383328" y="5875425"/>
              <a:chExt cx="248786" cy="288546"/>
            </a:xfrm>
          </p:grpSpPr>
          <p:sp>
            <p:nvSpPr>
              <p:cNvPr id="22653" name="TextBox 335">
                <a:extLst>
                  <a:ext uri="{FF2B5EF4-FFF2-40B4-BE49-F238E27FC236}">
                    <a16:creationId xmlns:a16="http://schemas.microsoft.com/office/drawing/2014/main" id="{777D9144-3C4B-0348-BEC2-BABC10114B16}"/>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88" name="Group 249">
              <a:extLst>
                <a:ext uri="{FF2B5EF4-FFF2-40B4-BE49-F238E27FC236}">
                  <a16:creationId xmlns:a16="http://schemas.microsoft.com/office/drawing/2014/main" id="{2026CD0F-6F4C-8445-A2C3-D0936F78C50F}"/>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52" name="TextBox 316">
                <a:extLst>
                  <a:ext uri="{FF2B5EF4-FFF2-40B4-BE49-F238E27FC236}">
                    <a16:creationId xmlns:a16="http://schemas.microsoft.com/office/drawing/2014/main" id="{54D445F5-379D-F248-BBB7-1C856BC16502}"/>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89" name="Group 251">
              <a:extLst>
                <a:ext uri="{FF2B5EF4-FFF2-40B4-BE49-F238E27FC236}">
                  <a16:creationId xmlns:a16="http://schemas.microsoft.com/office/drawing/2014/main" id="{C94ABFC3-4E30-384F-A9BB-8E215D8296D0}"/>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50" name="TextBox 314">
                <a:extLst>
                  <a:ext uri="{FF2B5EF4-FFF2-40B4-BE49-F238E27FC236}">
                    <a16:creationId xmlns:a16="http://schemas.microsoft.com/office/drawing/2014/main" id="{F088A3E7-C99D-9B47-8CC3-0111F7D03E16}"/>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2590" name="Group 252">
              <a:extLst>
                <a:ext uri="{FF2B5EF4-FFF2-40B4-BE49-F238E27FC236}">
                  <a16:creationId xmlns:a16="http://schemas.microsoft.com/office/drawing/2014/main" id="{7B59AE7B-FA4C-1D44-A5F1-01406634CEE0}"/>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48" name="TextBox 312">
                <a:extLst>
                  <a:ext uri="{FF2B5EF4-FFF2-40B4-BE49-F238E27FC236}">
                    <a16:creationId xmlns:a16="http://schemas.microsoft.com/office/drawing/2014/main" id="{DBDF5D47-B03E-C14A-A8AF-355369359025}"/>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91" name="Group 253">
              <a:extLst>
                <a:ext uri="{FF2B5EF4-FFF2-40B4-BE49-F238E27FC236}">
                  <a16:creationId xmlns:a16="http://schemas.microsoft.com/office/drawing/2014/main" id="{6D56E8BB-3F25-6141-A887-9BE5B59BA256}"/>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46" name="TextBox 310">
                <a:extLst>
                  <a:ext uri="{FF2B5EF4-FFF2-40B4-BE49-F238E27FC236}">
                    <a16:creationId xmlns:a16="http://schemas.microsoft.com/office/drawing/2014/main" id="{4A917740-DECA-A549-8C48-378ADDCF54C3}"/>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2592" name="Group 254">
              <a:extLst>
                <a:ext uri="{FF2B5EF4-FFF2-40B4-BE49-F238E27FC236}">
                  <a16:creationId xmlns:a16="http://schemas.microsoft.com/office/drawing/2014/main" id="{077F37BC-BE6A-C845-B524-B329F46C7C5C}"/>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44" name="TextBox 308">
                <a:extLst>
                  <a:ext uri="{FF2B5EF4-FFF2-40B4-BE49-F238E27FC236}">
                    <a16:creationId xmlns:a16="http://schemas.microsoft.com/office/drawing/2014/main" id="{10DCBBEF-6D64-8A49-BC0B-59C7ED9A8EAD}"/>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93" name="Group 255">
              <a:extLst>
                <a:ext uri="{FF2B5EF4-FFF2-40B4-BE49-F238E27FC236}">
                  <a16:creationId xmlns:a16="http://schemas.microsoft.com/office/drawing/2014/main" id="{05570AF1-A1EF-434D-A8EE-AA9B319ADE5A}"/>
                </a:ext>
              </a:extLst>
            </p:cNvPr>
            <p:cNvGrpSpPr>
              <a:grpSpLocks/>
            </p:cNvGrpSpPr>
            <p:nvPr/>
          </p:nvGrpSpPr>
          <p:grpSpPr bwMode="auto">
            <a:xfrm>
              <a:off x="8269661" y="4729707"/>
              <a:ext cx="280846" cy="246221"/>
              <a:chOff x="8554586" y="1108955"/>
              <a:chExt cx="280846" cy="246221"/>
            </a:xfrm>
          </p:grpSpPr>
          <p:sp>
            <p:nvSpPr>
              <p:cNvPr id="22641" name="TextBox 305">
                <a:extLst>
                  <a:ext uri="{FF2B5EF4-FFF2-40B4-BE49-F238E27FC236}">
                    <a16:creationId xmlns:a16="http://schemas.microsoft.com/office/drawing/2014/main" id="{8264BAD9-9078-654E-9CA5-5B8ACF386C45}"/>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94" name="Group 256">
              <a:extLst>
                <a:ext uri="{FF2B5EF4-FFF2-40B4-BE49-F238E27FC236}">
                  <a16:creationId xmlns:a16="http://schemas.microsoft.com/office/drawing/2014/main" id="{A6BB2591-0030-8A4B-81F7-E7B5A2253F96}"/>
                </a:ext>
              </a:extLst>
            </p:cNvPr>
            <p:cNvGrpSpPr>
              <a:grpSpLocks/>
            </p:cNvGrpSpPr>
            <p:nvPr/>
          </p:nvGrpSpPr>
          <p:grpSpPr bwMode="auto">
            <a:xfrm>
              <a:off x="8066235" y="3389468"/>
              <a:ext cx="492662" cy="246221"/>
              <a:chOff x="8545253" y="1271404"/>
              <a:chExt cx="492662" cy="246221"/>
            </a:xfrm>
          </p:grpSpPr>
          <p:sp>
            <p:nvSpPr>
              <p:cNvPr id="22639" name="TextBox 303">
                <a:extLst>
                  <a:ext uri="{FF2B5EF4-FFF2-40B4-BE49-F238E27FC236}">
                    <a16:creationId xmlns:a16="http://schemas.microsoft.com/office/drawing/2014/main" id="{104657DD-AB04-8547-B695-391FF22A907B}"/>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95" name="Group 257">
              <a:extLst>
                <a:ext uri="{FF2B5EF4-FFF2-40B4-BE49-F238E27FC236}">
                  <a16:creationId xmlns:a16="http://schemas.microsoft.com/office/drawing/2014/main" id="{056F2500-E5EF-1440-91A9-F60072997E37}"/>
                </a:ext>
              </a:extLst>
            </p:cNvPr>
            <p:cNvGrpSpPr>
              <a:grpSpLocks/>
            </p:cNvGrpSpPr>
            <p:nvPr/>
          </p:nvGrpSpPr>
          <p:grpSpPr bwMode="auto">
            <a:xfrm>
              <a:off x="6023941" y="3153388"/>
              <a:ext cx="268242" cy="246221"/>
              <a:chOff x="8545253" y="1271404"/>
              <a:chExt cx="268242" cy="246221"/>
            </a:xfrm>
          </p:grpSpPr>
          <p:sp>
            <p:nvSpPr>
              <p:cNvPr id="22637" name="TextBox 301">
                <a:extLst>
                  <a:ext uri="{FF2B5EF4-FFF2-40B4-BE49-F238E27FC236}">
                    <a16:creationId xmlns:a16="http://schemas.microsoft.com/office/drawing/2014/main" id="{27AAA3CA-AF6A-B944-AA81-CD34795FC842}"/>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96" name="Group 258">
              <a:extLst>
                <a:ext uri="{FF2B5EF4-FFF2-40B4-BE49-F238E27FC236}">
                  <a16:creationId xmlns:a16="http://schemas.microsoft.com/office/drawing/2014/main" id="{D78EB47F-0C61-2744-8350-9BC6BE110D9D}"/>
                </a:ext>
              </a:extLst>
            </p:cNvPr>
            <p:cNvGrpSpPr>
              <a:grpSpLocks/>
            </p:cNvGrpSpPr>
            <p:nvPr/>
          </p:nvGrpSpPr>
          <p:grpSpPr bwMode="auto">
            <a:xfrm>
              <a:off x="4081067" y="4489324"/>
              <a:ext cx="2191481" cy="946667"/>
              <a:chOff x="4091672" y="4477404"/>
              <a:chExt cx="2191481" cy="946667"/>
            </a:xfrm>
          </p:grpSpPr>
          <p:grpSp>
            <p:nvGrpSpPr>
              <p:cNvPr id="22631" name="Group 295">
                <a:extLst>
                  <a:ext uri="{FF2B5EF4-FFF2-40B4-BE49-F238E27FC236}">
                    <a16:creationId xmlns:a16="http://schemas.microsoft.com/office/drawing/2014/main" id="{C6A53795-7088-D04B-AF23-18EFF3A2DDB3}"/>
                  </a:ext>
                </a:extLst>
              </p:cNvPr>
              <p:cNvGrpSpPr>
                <a:grpSpLocks/>
              </p:cNvGrpSpPr>
              <p:nvPr/>
            </p:nvGrpSpPr>
            <p:grpSpPr bwMode="auto">
              <a:xfrm>
                <a:off x="6034367" y="5135525"/>
                <a:ext cx="248786" cy="288546"/>
                <a:chOff x="6034367" y="5135525"/>
                <a:chExt cx="248786" cy="288546"/>
              </a:xfrm>
            </p:grpSpPr>
            <p:sp>
              <p:nvSpPr>
                <p:cNvPr id="22635" name="TextBox 299">
                  <a:extLst>
                    <a:ext uri="{FF2B5EF4-FFF2-40B4-BE49-F238E27FC236}">
                      <a16:creationId xmlns:a16="http://schemas.microsoft.com/office/drawing/2014/main" id="{DB4F3539-7CEF-4141-98A4-C02FDCCC131A}"/>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32" name="Group 296">
                <a:extLst>
                  <a:ext uri="{FF2B5EF4-FFF2-40B4-BE49-F238E27FC236}">
                    <a16:creationId xmlns:a16="http://schemas.microsoft.com/office/drawing/2014/main" id="{4804C311-08C9-7444-A606-290FE9D96838}"/>
                  </a:ext>
                </a:extLst>
              </p:cNvPr>
              <p:cNvGrpSpPr>
                <a:grpSpLocks/>
              </p:cNvGrpSpPr>
              <p:nvPr/>
            </p:nvGrpSpPr>
            <p:grpSpPr bwMode="auto">
              <a:xfrm>
                <a:off x="4091672" y="4477404"/>
                <a:ext cx="268242" cy="246221"/>
                <a:chOff x="8545253" y="1271404"/>
                <a:chExt cx="268242" cy="246221"/>
              </a:xfrm>
            </p:grpSpPr>
            <p:sp>
              <p:nvSpPr>
                <p:cNvPr id="22633" name="TextBox 297">
                  <a:extLst>
                    <a:ext uri="{FF2B5EF4-FFF2-40B4-BE49-F238E27FC236}">
                      <a16:creationId xmlns:a16="http://schemas.microsoft.com/office/drawing/2014/main" id="{CAA97F7B-0AB8-5844-AF1B-B06389B9435B}"/>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597" name="Group 259">
              <a:extLst>
                <a:ext uri="{FF2B5EF4-FFF2-40B4-BE49-F238E27FC236}">
                  <a16:creationId xmlns:a16="http://schemas.microsoft.com/office/drawing/2014/main" id="{AE5EAB7E-DC5E-E745-A594-3815ACAC91A4}"/>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30" name="TextBox 294">
                <a:extLst>
                  <a:ext uri="{FF2B5EF4-FFF2-40B4-BE49-F238E27FC236}">
                    <a16:creationId xmlns:a16="http://schemas.microsoft.com/office/drawing/2014/main" id="{DCED098A-3AA7-4048-932F-3B81BD80283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598" name="Group 260">
              <a:extLst>
                <a:ext uri="{FF2B5EF4-FFF2-40B4-BE49-F238E27FC236}">
                  <a16:creationId xmlns:a16="http://schemas.microsoft.com/office/drawing/2014/main" id="{B350BD7B-9B56-FF4A-BB68-6B84A900BAFC}"/>
                </a:ext>
              </a:extLst>
            </p:cNvPr>
            <p:cNvGrpSpPr>
              <a:grpSpLocks/>
            </p:cNvGrpSpPr>
            <p:nvPr/>
          </p:nvGrpSpPr>
          <p:grpSpPr bwMode="auto">
            <a:xfrm>
              <a:off x="5999601" y="4473171"/>
              <a:ext cx="268242" cy="246221"/>
              <a:chOff x="8545253" y="1271404"/>
              <a:chExt cx="268242" cy="246221"/>
            </a:xfrm>
          </p:grpSpPr>
          <p:sp>
            <p:nvSpPr>
              <p:cNvPr id="22627" name="TextBox 291">
                <a:extLst>
                  <a:ext uri="{FF2B5EF4-FFF2-40B4-BE49-F238E27FC236}">
                    <a16:creationId xmlns:a16="http://schemas.microsoft.com/office/drawing/2014/main" id="{6D87F01E-A8D7-414D-AE54-63313C7AF9E2}"/>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599" name="Group 261">
              <a:extLst>
                <a:ext uri="{FF2B5EF4-FFF2-40B4-BE49-F238E27FC236}">
                  <a16:creationId xmlns:a16="http://schemas.microsoft.com/office/drawing/2014/main" id="{BF5C6981-8C17-FF48-90A3-C3E44A0D4C38}"/>
                </a:ext>
              </a:extLst>
            </p:cNvPr>
            <p:cNvGrpSpPr>
              <a:grpSpLocks/>
            </p:cNvGrpSpPr>
            <p:nvPr/>
          </p:nvGrpSpPr>
          <p:grpSpPr bwMode="auto">
            <a:xfrm>
              <a:off x="4235125" y="4052085"/>
              <a:ext cx="248786" cy="288546"/>
              <a:chOff x="4245730" y="4040165"/>
              <a:chExt cx="248786" cy="288546"/>
            </a:xfrm>
          </p:grpSpPr>
          <p:sp>
            <p:nvSpPr>
              <p:cNvPr id="22625" name="TextBox 289">
                <a:extLst>
                  <a:ext uri="{FF2B5EF4-FFF2-40B4-BE49-F238E27FC236}">
                    <a16:creationId xmlns:a16="http://schemas.microsoft.com/office/drawing/2014/main" id="{240137D9-1CF5-6D4A-B0A9-6B21F5DFDC49}"/>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00" name="Group 262">
              <a:extLst>
                <a:ext uri="{FF2B5EF4-FFF2-40B4-BE49-F238E27FC236}">
                  <a16:creationId xmlns:a16="http://schemas.microsoft.com/office/drawing/2014/main" id="{B32B128D-FEC3-0A49-986B-10EA24780422}"/>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24" name="TextBox 288">
                <a:extLst>
                  <a:ext uri="{FF2B5EF4-FFF2-40B4-BE49-F238E27FC236}">
                    <a16:creationId xmlns:a16="http://schemas.microsoft.com/office/drawing/2014/main" id="{8CDFF1C3-4AE8-DC40-90F0-8CE6F99D0DCC}"/>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601" name="Group 263">
              <a:extLst>
                <a:ext uri="{FF2B5EF4-FFF2-40B4-BE49-F238E27FC236}">
                  <a16:creationId xmlns:a16="http://schemas.microsoft.com/office/drawing/2014/main" id="{E458A8E3-1969-714B-B045-4342FF5228CA}"/>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2622" name="TextBox 286">
                <a:extLst>
                  <a:ext uri="{FF2B5EF4-FFF2-40B4-BE49-F238E27FC236}">
                    <a16:creationId xmlns:a16="http://schemas.microsoft.com/office/drawing/2014/main" id="{A9747C90-A9E6-CE49-8C3E-CCEF63451EC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2602" name="Group 264">
              <a:extLst>
                <a:ext uri="{FF2B5EF4-FFF2-40B4-BE49-F238E27FC236}">
                  <a16:creationId xmlns:a16="http://schemas.microsoft.com/office/drawing/2014/main" id="{1E0C2B51-8086-8B4C-AB37-01F9BFDAE5B7}"/>
                </a:ext>
              </a:extLst>
            </p:cNvPr>
            <p:cNvGrpSpPr>
              <a:grpSpLocks/>
            </p:cNvGrpSpPr>
            <p:nvPr/>
          </p:nvGrpSpPr>
          <p:grpSpPr bwMode="auto">
            <a:xfrm>
              <a:off x="5853578" y="5465418"/>
              <a:ext cx="473206" cy="288546"/>
              <a:chOff x="5864183" y="5453498"/>
              <a:chExt cx="473206" cy="288546"/>
            </a:xfrm>
          </p:grpSpPr>
          <p:sp>
            <p:nvSpPr>
              <p:cNvPr id="22619" name="TextBox 283">
                <a:extLst>
                  <a:ext uri="{FF2B5EF4-FFF2-40B4-BE49-F238E27FC236}">
                    <a16:creationId xmlns:a16="http://schemas.microsoft.com/office/drawing/2014/main" id="{040E9182-9519-EB41-91EF-1BCE0D6F32C3}"/>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03" name="Group 265">
              <a:extLst>
                <a:ext uri="{FF2B5EF4-FFF2-40B4-BE49-F238E27FC236}">
                  <a16:creationId xmlns:a16="http://schemas.microsoft.com/office/drawing/2014/main" id="{13E25752-3BFD-C94F-BEA9-3BE7D4FE418A}"/>
                </a:ext>
              </a:extLst>
            </p:cNvPr>
            <p:cNvGrpSpPr>
              <a:grpSpLocks/>
            </p:cNvGrpSpPr>
            <p:nvPr/>
          </p:nvGrpSpPr>
          <p:grpSpPr bwMode="auto">
            <a:xfrm>
              <a:off x="5494308" y="5467662"/>
              <a:ext cx="312906" cy="288546"/>
              <a:chOff x="6525751" y="6292082"/>
              <a:chExt cx="312906" cy="288546"/>
            </a:xfrm>
          </p:grpSpPr>
          <p:sp>
            <p:nvSpPr>
              <p:cNvPr id="22617" name="TextBox 280">
                <a:extLst>
                  <a:ext uri="{FF2B5EF4-FFF2-40B4-BE49-F238E27FC236}">
                    <a16:creationId xmlns:a16="http://schemas.microsoft.com/office/drawing/2014/main" id="{DF02A506-1D41-3E44-A4FE-8C8243AA9533}"/>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04" name="Group 266">
              <a:extLst>
                <a:ext uri="{FF2B5EF4-FFF2-40B4-BE49-F238E27FC236}">
                  <a16:creationId xmlns:a16="http://schemas.microsoft.com/office/drawing/2014/main" id="{915D26F5-FCB7-A34B-A57F-509B1A9134A8}"/>
                </a:ext>
              </a:extLst>
            </p:cNvPr>
            <p:cNvGrpSpPr>
              <a:grpSpLocks/>
            </p:cNvGrpSpPr>
            <p:nvPr/>
          </p:nvGrpSpPr>
          <p:grpSpPr bwMode="auto">
            <a:xfrm>
              <a:off x="5704335" y="5990464"/>
              <a:ext cx="332362" cy="246221"/>
              <a:chOff x="8553519" y="1263312"/>
              <a:chExt cx="332362" cy="246221"/>
            </a:xfrm>
          </p:grpSpPr>
          <p:sp>
            <p:nvSpPr>
              <p:cNvPr id="22615" name="TextBox 278">
                <a:extLst>
                  <a:ext uri="{FF2B5EF4-FFF2-40B4-BE49-F238E27FC236}">
                    <a16:creationId xmlns:a16="http://schemas.microsoft.com/office/drawing/2014/main" id="{5B4664B7-C861-8D4E-AC6E-665184300AC9}"/>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2605" name="Group 267">
              <a:extLst>
                <a:ext uri="{FF2B5EF4-FFF2-40B4-BE49-F238E27FC236}">
                  <a16:creationId xmlns:a16="http://schemas.microsoft.com/office/drawing/2014/main" id="{AF5CEDD6-921C-5941-8453-11C924E1DE41}"/>
                </a:ext>
              </a:extLst>
            </p:cNvPr>
            <p:cNvGrpSpPr>
              <a:grpSpLocks/>
            </p:cNvGrpSpPr>
            <p:nvPr/>
          </p:nvGrpSpPr>
          <p:grpSpPr bwMode="auto">
            <a:xfrm>
              <a:off x="6323520" y="5303158"/>
              <a:ext cx="683833" cy="385662"/>
              <a:chOff x="6334125" y="5291238"/>
              <a:chExt cx="683833" cy="385662"/>
            </a:xfrm>
          </p:grpSpPr>
          <p:grpSp>
            <p:nvGrpSpPr>
              <p:cNvPr id="22609" name="Group 272">
                <a:extLst>
                  <a:ext uri="{FF2B5EF4-FFF2-40B4-BE49-F238E27FC236}">
                    <a16:creationId xmlns:a16="http://schemas.microsoft.com/office/drawing/2014/main" id="{657E83F8-D95A-2B4D-AC0D-FB56AD479D99}"/>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2610" name="Group 273">
                <a:extLst>
                  <a:ext uri="{FF2B5EF4-FFF2-40B4-BE49-F238E27FC236}">
                    <a16:creationId xmlns:a16="http://schemas.microsoft.com/office/drawing/2014/main" id="{8D1BEA6B-6D66-DB49-AE47-CB6EC1528C26}"/>
                  </a:ext>
                </a:extLst>
              </p:cNvPr>
              <p:cNvGrpSpPr>
                <a:grpSpLocks/>
              </p:cNvGrpSpPr>
              <p:nvPr/>
            </p:nvGrpSpPr>
            <p:grpSpPr bwMode="auto">
              <a:xfrm>
                <a:off x="6769172" y="5291238"/>
                <a:ext cx="248786" cy="288546"/>
                <a:chOff x="6769172" y="5291238"/>
                <a:chExt cx="248786" cy="288546"/>
              </a:xfrm>
            </p:grpSpPr>
            <p:sp>
              <p:nvSpPr>
                <p:cNvPr id="22611" name="TextBox 274">
                  <a:extLst>
                    <a:ext uri="{FF2B5EF4-FFF2-40B4-BE49-F238E27FC236}">
                      <a16:creationId xmlns:a16="http://schemas.microsoft.com/office/drawing/2014/main" id="{A72D617F-85CA-A449-A2AD-57415C2C9654}"/>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606" name="Group 268">
              <a:extLst>
                <a:ext uri="{FF2B5EF4-FFF2-40B4-BE49-F238E27FC236}">
                  <a16:creationId xmlns:a16="http://schemas.microsoft.com/office/drawing/2014/main" id="{C3AFFC14-3EBE-5840-A03C-4D4A21034663}"/>
                </a:ext>
              </a:extLst>
            </p:cNvPr>
            <p:cNvGrpSpPr>
              <a:grpSpLocks/>
            </p:cNvGrpSpPr>
            <p:nvPr/>
          </p:nvGrpSpPr>
          <p:grpSpPr bwMode="auto">
            <a:xfrm>
              <a:off x="4310854" y="4689580"/>
              <a:ext cx="268242" cy="246221"/>
              <a:chOff x="8600006" y="1271404"/>
              <a:chExt cx="268242" cy="246221"/>
            </a:xfrm>
          </p:grpSpPr>
          <p:sp>
            <p:nvSpPr>
              <p:cNvPr id="22607" name="TextBox 270">
                <a:extLst>
                  <a:ext uri="{FF2B5EF4-FFF2-40B4-BE49-F238E27FC236}">
                    <a16:creationId xmlns:a16="http://schemas.microsoft.com/office/drawing/2014/main" id="{F1A9C8C0-DEE5-8743-9841-FC89864A809A}"/>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2532" name="Group 404">
            <a:extLst>
              <a:ext uri="{FF2B5EF4-FFF2-40B4-BE49-F238E27FC236}">
                <a16:creationId xmlns:a16="http://schemas.microsoft.com/office/drawing/2014/main" id="{6FE91292-E7F8-CA48-9520-AF9BE14FBDF9}"/>
              </a:ext>
            </a:extLst>
          </p:cNvPr>
          <p:cNvGrpSpPr>
            <a:grpSpLocks/>
          </p:cNvGrpSpPr>
          <p:nvPr/>
        </p:nvGrpSpPr>
        <p:grpSpPr bwMode="auto">
          <a:xfrm>
            <a:off x="7229476" y="2495551"/>
            <a:ext cx="855663" cy="754063"/>
            <a:chOff x="6315797" y="2494862"/>
            <a:chExt cx="855712" cy="754757"/>
          </a:xfrm>
        </p:grpSpPr>
        <p:sp>
          <p:nvSpPr>
            <p:cNvPr id="22564" name="TextBox 405">
              <a:extLst>
                <a:ext uri="{FF2B5EF4-FFF2-40B4-BE49-F238E27FC236}">
                  <a16:creationId xmlns:a16="http://schemas.microsoft.com/office/drawing/2014/main" id="{60F7E60B-4295-0647-8A7B-997CADFBBC12}"/>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67" name="TextBox 411">
              <a:extLst>
                <a:ext uri="{FF2B5EF4-FFF2-40B4-BE49-F238E27FC236}">
                  <a16:creationId xmlns:a16="http://schemas.microsoft.com/office/drawing/2014/main" id="{38D54696-5AF3-A248-92D3-D77F38E9C851}"/>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2569" name="TextBox 413">
              <a:extLst>
                <a:ext uri="{FF2B5EF4-FFF2-40B4-BE49-F238E27FC236}">
                  <a16:creationId xmlns:a16="http://schemas.microsoft.com/office/drawing/2014/main" id="{E5A87DB5-5D50-4D48-A92A-2894648CF307}"/>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grpSp>
        <p:nvGrpSpPr>
          <p:cNvPr id="22533" name="Group 2">
            <a:extLst>
              <a:ext uri="{FF2B5EF4-FFF2-40B4-BE49-F238E27FC236}">
                <a16:creationId xmlns:a16="http://schemas.microsoft.com/office/drawing/2014/main" id="{2861E08E-BC1F-9647-A91D-BD3801F37D42}"/>
              </a:ext>
            </a:extLst>
          </p:cNvPr>
          <p:cNvGrpSpPr>
            <a:grpSpLocks/>
          </p:cNvGrpSpPr>
          <p:nvPr/>
        </p:nvGrpSpPr>
        <p:grpSpPr bwMode="auto">
          <a:xfrm>
            <a:off x="1052513" y="114300"/>
            <a:ext cx="9004300" cy="5684838"/>
            <a:chOff x="138731" y="114536"/>
            <a:chExt cx="9003200" cy="5684722"/>
          </a:xfrm>
        </p:grpSpPr>
        <p:grpSp>
          <p:nvGrpSpPr>
            <p:cNvPr id="22534" name="Group 1">
              <a:extLst>
                <a:ext uri="{FF2B5EF4-FFF2-40B4-BE49-F238E27FC236}">
                  <a16:creationId xmlns:a16="http://schemas.microsoft.com/office/drawing/2014/main" id="{3E2A8671-5846-4741-96D6-DB5DCD4FB032}"/>
                </a:ext>
              </a:extLst>
            </p:cNvPr>
            <p:cNvGrpSpPr>
              <a:grpSpLocks/>
            </p:cNvGrpSpPr>
            <p:nvPr/>
          </p:nvGrpSpPr>
          <p:grpSpPr bwMode="auto">
            <a:xfrm>
              <a:off x="138731" y="114536"/>
              <a:ext cx="9003200" cy="5684722"/>
              <a:chOff x="138731" y="114536"/>
              <a:chExt cx="9003200" cy="5684722"/>
            </a:xfrm>
          </p:grpSpPr>
          <p:grpSp>
            <p:nvGrpSpPr>
              <p:cNvPr id="22536" name="Group 347">
                <a:extLst>
                  <a:ext uri="{FF2B5EF4-FFF2-40B4-BE49-F238E27FC236}">
                    <a16:creationId xmlns:a16="http://schemas.microsoft.com/office/drawing/2014/main" id="{5EBCBA9C-FF7A-0747-8257-727DDA38D9CE}"/>
                  </a:ext>
                </a:extLst>
              </p:cNvPr>
              <p:cNvGrpSpPr>
                <a:grpSpLocks/>
              </p:cNvGrpSpPr>
              <p:nvPr/>
            </p:nvGrpSpPr>
            <p:grpSpPr bwMode="auto">
              <a:xfrm>
                <a:off x="138731" y="114536"/>
                <a:ext cx="9003200" cy="5455203"/>
                <a:chOff x="138731" y="114536"/>
                <a:chExt cx="9003200" cy="5455203"/>
              </a:xfrm>
            </p:grpSpPr>
            <p:grpSp>
              <p:nvGrpSpPr>
                <p:cNvPr id="22538" name="Group 404">
                  <a:extLst>
                    <a:ext uri="{FF2B5EF4-FFF2-40B4-BE49-F238E27FC236}">
                      <a16:creationId xmlns:a16="http://schemas.microsoft.com/office/drawing/2014/main" id="{CC3F9F3B-C028-D94B-986D-8EDC2BF57715}"/>
                    </a:ext>
                  </a:extLst>
                </p:cNvPr>
                <p:cNvGrpSpPr>
                  <a:grpSpLocks/>
                </p:cNvGrpSpPr>
                <p:nvPr/>
              </p:nvGrpSpPr>
              <p:grpSpPr bwMode="auto">
                <a:xfrm>
                  <a:off x="6315075" y="2495550"/>
                  <a:ext cx="855663" cy="754063"/>
                  <a:chOff x="6315797" y="2494862"/>
                  <a:chExt cx="855712" cy="754757"/>
                </a:xfrm>
              </p:grpSpPr>
              <p:sp>
                <p:nvSpPr>
                  <p:cNvPr id="22558" name="TextBox 405">
                    <a:extLst>
                      <a:ext uri="{FF2B5EF4-FFF2-40B4-BE49-F238E27FC236}">
                        <a16:creationId xmlns:a16="http://schemas.microsoft.com/office/drawing/2014/main" id="{E70251F1-B341-3741-9A81-B694B09ACF42}"/>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391" name="Rectangle 390">
                    <a:extLst>
                      <a:ext uri="{FF2B5EF4-FFF2-40B4-BE49-F238E27FC236}">
                        <a16:creationId xmlns:a16="http://schemas.microsoft.com/office/drawing/2014/main" id="{7CDCFD61-BD60-174C-897D-244F7E048E25}"/>
                      </a:ext>
                    </a:extLst>
                  </p:cNvPr>
                  <p:cNvSpPr/>
                  <p:nvPr/>
                </p:nvSpPr>
                <p:spPr>
                  <a:xfrm>
                    <a:off x="6445826" y="3003508"/>
                    <a:ext cx="601624" cy="200205"/>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92" name="Rectangle 391">
                    <a:extLst>
                      <a:ext uri="{FF2B5EF4-FFF2-40B4-BE49-F238E27FC236}">
                        <a16:creationId xmlns:a16="http://schemas.microsoft.com/office/drawing/2014/main" id="{4B4DA7D0-3AC1-A44F-A9CF-D6B67CA14127}"/>
                      </a:ext>
                    </a:extLst>
                  </p:cNvPr>
                  <p:cNvSpPr/>
                  <p:nvPr/>
                </p:nvSpPr>
                <p:spPr>
                  <a:xfrm>
                    <a:off x="6315660" y="2785825"/>
                    <a:ext cx="855607" cy="46396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61" name="TextBox 411">
                    <a:extLst>
                      <a:ext uri="{FF2B5EF4-FFF2-40B4-BE49-F238E27FC236}">
                        <a16:creationId xmlns:a16="http://schemas.microsoft.com/office/drawing/2014/main" id="{53BACF05-19C8-304C-8755-32E2672AF761}"/>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394" name="Straight Arrow Connector 393">
                    <a:extLst>
                      <a:ext uri="{FF2B5EF4-FFF2-40B4-BE49-F238E27FC236}">
                        <a16:creationId xmlns:a16="http://schemas.microsoft.com/office/drawing/2014/main" id="{BC607852-0519-0841-8552-B83673B45DD2}"/>
                      </a:ext>
                    </a:extLst>
                  </p:cNvPr>
                  <p:cNvCxnSpPr/>
                  <p:nvPr/>
                </p:nvCxnSpPr>
                <p:spPr>
                  <a:xfrm>
                    <a:off x="6734733" y="2547485"/>
                    <a:ext cx="0" cy="220861"/>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2563" name="TextBox 413">
                    <a:extLst>
                      <a:ext uri="{FF2B5EF4-FFF2-40B4-BE49-F238E27FC236}">
                        <a16:creationId xmlns:a16="http://schemas.microsoft.com/office/drawing/2014/main" id="{E58CD6A0-02BF-EC47-9002-8F755E20B32C}"/>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22539" name="TextBox 353">
                  <a:extLst>
                    <a:ext uri="{FF2B5EF4-FFF2-40B4-BE49-F238E27FC236}">
                      <a16:creationId xmlns:a16="http://schemas.microsoft.com/office/drawing/2014/main" id="{DE9862F6-AF4C-FA4C-841D-5535C560C7C0}"/>
                    </a:ext>
                  </a:extLst>
                </p:cNvPr>
                <p:cNvSpPr txBox="1">
                  <a:spLocks noChangeArrowheads="1"/>
                </p:cNvSpPr>
                <p:nvPr/>
              </p:nvSpPr>
              <p:spPr bwMode="auto">
                <a:xfrm>
                  <a:off x="6673768" y="4932946"/>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a:t>
                  </a:r>
                </a:p>
                <a:p>
                  <a:pPr algn="ctr"/>
                  <a:r>
                    <a:rPr lang="en-US" altLang="en-US" sz="1000">
                      <a:solidFill>
                        <a:srgbClr val="FF0000"/>
                      </a:solidFill>
                    </a:rPr>
                    <a:t>Select</a:t>
                  </a:r>
                </a:p>
              </p:txBody>
            </p:sp>
            <p:sp>
              <p:nvSpPr>
                <p:cNvPr id="22540" name="TextBox 356">
                  <a:extLst>
                    <a:ext uri="{FF2B5EF4-FFF2-40B4-BE49-F238E27FC236}">
                      <a16:creationId xmlns:a16="http://schemas.microsoft.com/office/drawing/2014/main" id="{AA35223F-D5A7-F74E-BB22-7AE9B4E685B7}"/>
                    </a:ext>
                  </a:extLst>
                </p:cNvPr>
                <p:cNvSpPr txBox="1">
                  <a:spLocks noChangeArrowheads="1"/>
                </p:cNvSpPr>
                <p:nvPr/>
              </p:nvSpPr>
              <p:spPr bwMode="auto">
                <a:xfrm>
                  <a:off x="6772889" y="4337117"/>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Read </a:t>
                  </a:r>
                </a:p>
                <a:p>
                  <a:pPr algn="ctr"/>
                  <a:r>
                    <a:rPr lang="en-US" altLang="en-US" sz="1000">
                      <a:solidFill>
                        <a:srgbClr val="FF0000"/>
                      </a:solidFill>
                    </a:rPr>
                    <a:t>Select</a:t>
                  </a:r>
                </a:p>
              </p:txBody>
            </p:sp>
            <p:sp>
              <p:nvSpPr>
                <p:cNvPr id="22541" name="TextBox 358">
                  <a:extLst>
                    <a:ext uri="{FF2B5EF4-FFF2-40B4-BE49-F238E27FC236}">
                      <a16:creationId xmlns:a16="http://schemas.microsoft.com/office/drawing/2014/main" id="{1BD19671-A795-4242-9A75-382783B7C133}"/>
                    </a:ext>
                  </a:extLst>
                </p:cNvPr>
                <p:cNvSpPr txBox="1">
                  <a:spLocks noChangeArrowheads="1"/>
                </p:cNvSpPr>
                <p:nvPr/>
              </p:nvSpPr>
              <p:spPr bwMode="auto">
                <a:xfrm>
                  <a:off x="319578" y="2084248"/>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Read </a:t>
                  </a:r>
                </a:p>
                <a:p>
                  <a:pPr algn="ctr"/>
                  <a:r>
                    <a:rPr lang="en-US" altLang="en-US" sz="1000">
                      <a:solidFill>
                        <a:srgbClr val="FF0000"/>
                      </a:solidFill>
                    </a:rPr>
                    <a:t>Select</a:t>
                  </a:r>
                </a:p>
              </p:txBody>
            </p:sp>
            <p:sp>
              <p:nvSpPr>
                <p:cNvPr id="22542" name="TextBox 359">
                  <a:extLst>
                    <a:ext uri="{FF2B5EF4-FFF2-40B4-BE49-F238E27FC236}">
                      <a16:creationId xmlns:a16="http://schemas.microsoft.com/office/drawing/2014/main" id="{2A232515-DF9A-B74B-A030-AA8964B251AE}"/>
                    </a:ext>
                  </a:extLst>
                </p:cNvPr>
                <p:cNvSpPr txBox="1">
                  <a:spLocks noChangeArrowheads="1"/>
                </p:cNvSpPr>
                <p:nvPr/>
              </p:nvSpPr>
              <p:spPr bwMode="auto">
                <a:xfrm>
                  <a:off x="266839" y="114536"/>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a:t>
                  </a:r>
                </a:p>
                <a:p>
                  <a:pPr algn="ctr"/>
                  <a:r>
                    <a:rPr lang="en-US" altLang="en-US" sz="1000">
                      <a:solidFill>
                        <a:srgbClr val="FF0000"/>
                      </a:solidFill>
                    </a:rPr>
                    <a:t>Select</a:t>
                  </a:r>
                </a:p>
              </p:txBody>
            </p:sp>
            <p:sp>
              <p:nvSpPr>
                <p:cNvPr id="22543" name="TextBox 360">
                  <a:extLst>
                    <a:ext uri="{FF2B5EF4-FFF2-40B4-BE49-F238E27FC236}">
                      <a16:creationId xmlns:a16="http://schemas.microsoft.com/office/drawing/2014/main" id="{32D07F54-CEA6-FC45-94FD-0E045F5E6CC5}"/>
                    </a:ext>
                  </a:extLst>
                </p:cNvPr>
                <p:cNvSpPr txBox="1">
                  <a:spLocks noChangeArrowheads="1"/>
                </p:cNvSpPr>
                <p:nvPr/>
              </p:nvSpPr>
              <p:spPr bwMode="auto">
                <a:xfrm>
                  <a:off x="1857231" y="188301"/>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4" name="TextBox 362">
                  <a:extLst>
                    <a:ext uri="{FF2B5EF4-FFF2-40B4-BE49-F238E27FC236}">
                      <a16:creationId xmlns:a16="http://schemas.microsoft.com/office/drawing/2014/main" id="{1C9329A4-B9AC-F741-89FD-3C2B846A3B51}"/>
                    </a:ext>
                  </a:extLst>
                </p:cNvPr>
                <p:cNvSpPr txBox="1">
                  <a:spLocks noChangeArrowheads="1"/>
                </p:cNvSpPr>
                <p:nvPr/>
              </p:nvSpPr>
              <p:spPr bwMode="auto">
                <a:xfrm>
                  <a:off x="3183503" y="2242449"/>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5" name="TextBox 364">
                  <a:extLst>
                    <a:ext uri="{FF2B5EF4-FFF2-40B4-BE49-F238E27FC236}">
                      <a16:creationId xmlns:a16="http://schemas.microsoft.com/office/drawing/2014/main" id="{949752EB-439F-5740-A517-D93C8EA07604}"/>
                    </a:ext>
                  </a:extLst>
                </p:cNvPr>
                <p:cNvSpPr txBox="1">
                  <a:spLocks noChangeArrowheads="1"/>
                </p:cNvSpPr>
                <p:nvPr/>
              </p:nvSpPr>
              <p:spPr bwMode="auto">
                <a:xfrm>
                  <a:off x="6276832" y="2341780"/>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6" name="TextBox 366">
                  <a:extLst>
                    <a:ext uri="{FF2B5EF4-FFF2-40B4-BE49-F238E27FC236}">
                      <a16:creationId xmlns:a16="http://schemas.microsoft.com/office/drawing/2014/main" id="{C042EF0E-2E50-7746-99FE-2B3E85C61879}"/>
                    </a:ext>
                  </a:extLst>
                </p:cNvPr>
                <p:cNvSpPr txBox="1">
                  <a:spLocks noChangeArrowheads="1"/>
                </p:cNvSpPr>
                <p:nvPr/>
              </p:nvSpPr>
              <p:spPr bwMode="auto">
                <a:xfrm>
                  <a:off x="7217737" y="4124197"/>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7" name="TextBox 367">
                  <a:extLst>
                    <a:ext uri="{FF2B5EF4-FFF2-40B4-BE49-F238E27FC236}">
                      <a16:creationId xmlns:a16="http://schemas.microsoft.com/office/drawing/2014/main" id="{92B424CB-FFCD-5A41-90A5-6AEFC785C272}"/>
                    </a:ext>
                  </a:extLst>
                </p:cNvPr>
                <p:cNvSpPr txBox="1">
                  <a:spLocks noChangeArrowheads="1"/>
                </p:cNvSpPr>
                <p:nvPr/>
              </p:nvSpPr>
              <p:spPr bwMode="auto">
                <a:xfrm>
                  <a:off x="3328224" y="5323518"/>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Enable</a:t>
                  </a:r>
                </a:p>
              </p:txBody>
            </p:sp>
            <p:sp>
              <p:nvSpPr>
                <p:cNvPr id="22548" name="TextBox 370">
                  <a:extLst>
                    <a:ext uri="{FF2B5EF4-FFF2-40B4-BE49-F238E27FC236}">
                      <a16:creationId xmlns:a16="http://schemas.microsoft.com/office/drawing/2014/main" id="{51B51E32-238C-DF48-8552-41DEDE92A4A4}"/>
                    </a:ext>
                  </a:extLst>
                </p:cNvPr>
                <p:cNvSpPr txBox="1">
                  <a:spLocks noChangeArrowheads="1"/>
                </p:cNvSpPr>
                <p:nvPr/>
              </p:nvSpPr>
              <p:spPr bwMode="auto">
                <a:xfrm>
                  <a:off x="2664985" y="2122240"/>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Write </a:t>
                  </a:r>
                </a:p>
                <a:p>
                  <a:pPr algn="ctr"/>
                  <a:r>
                    <a:rPr lang="en-US" altLang="en-US" sz="1000">
                      <a:solidFill>
                        <a:srgbClr val="FF0000"/>
                      </a:solidFill>
                    </a:rPr>
                    <a:t>Select</a:t>
                  </a:r>
                </a:p>
              </p:txBody>
            </p:sp>
            <p:sp>
              <p:nvSpPr>
                <p:cNvPr id="22549" name="TextBox 372">
                  <a:extLst>
                    <a:ext uri="{FF2B5EF4-FFF2-40B4-BE49-F238E27FC236}">
                      <a16:creationId xmlns:a16="http://schemas.microsoft.com/office/drawing/2014/main" id="{5D46B9AD-4B3D-4A49-8B21-078EE29EE5B7}"/>
                    </a:ext>
                  </a:extLst>
                </p:cNvPr>
                <p:cNvSpPr txBox="1">
                  <a:spLocks noChangeArrowheads="1"/>
                </p:cNvSpPr>
                <p:nvPr/>
              </p:nvSpPr>
              <p:spPr bwMode="auto">
                <a:xfrm>
                  <a:off x="3480397" y="2699632"/>
                  <a:ext cx="12195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Port0 Read Select</a:t>
                  </a:r>
                </a:p>
              </p:txBody>
            </p:sp>
            <p:sp>
              <p:nvSpPr>
                <p:cNvPr id="22550" name="TextBox 374">
                  <a:extLst>
                    <a:ext uri="{FF2B5EF4-FFF2-40B4-BE49-F238E27FC236}">
                      <a16:creationId xmlns:a16="http://schemas.microsoft.com/office/drawing/2014/main" id="{DCC5C6E0-93D0-4C49-863A-02A0E56393D1}"/>
                    </a:ext>
                  </a:extLst>
                </p:cNvPr>
                <p:cNvSpPr txBox="1">
                  <a:spLocks noChangeArrowheads="1"/>
                </p:cNvSpPr>
                <p:nvPr/>
              </p:nvSpPr>
              <p:spPr bwMode="auto">
                <a:xfrm>
                  <a:off x="3480397" y="3614032"/>
                  <a:ext cx="12195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Port1 Read Select</a:t>
                  </a:r>
                </a:p>
              </p:txBody>
            </p:sp>
            <p:sp>
              <p:nvSpPr>
                <p:cNvPr id="22551" name="TextBox 376">
                  <a:extLst>
                    <a:ext uri="{FF2B5EF4-FFF2-40B4-BE49-F238E27FC236}">
                      <a16:creationId xmlns:a16="http://schemas.microsoft.com/office/drawing/2014/main" id="{FA466871-91C5-9C43-8A24-62E975F2C355}"/>
                    </a:ext>
                  </a:extLst>
                </p:cNvPr>
                <p:cNvSpPr txBox="1">
                  <a:spLocks noChangeArrowheads="1"/>
                </p:cNvSpPr>
                <p:nvPr/>
              </p:nvSpPr>
              <p:spPr bwMode="auto">
                <a:xfrm>
                  <a:off x="4851997" y="2746014"/>
                  <a:ext cx="12195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ALU Select</a:t>
                  </a:r>
                </a:p>
              </p:txBody>
            </p:sp>
            <p:sp>
              <p:nvSpPr>
                <p:cNvPr id="22552" name="TextBox 377">
                  <a:extLst>
                    <a:ext uri="{FF2B5EF4-FFF2-40B4-BE49-F238E27FC236}">
                      <a16:creationId xmlns:a16="http://schemas.microsoft.com/office/drawing/2014/main" id="{F7BF8220-72BC-FE47-A058-765B7C416CFD}"/>
                    </a:ext>
                  </a:extLst>
                </p:cNvPr>
                <p:cNvSpPr txBox="1">
                  <a:spLocks noChangeArrowheads="1"/>
                </p:cNvSpPr>
                <p:nvPr/>
              </p:nvSpPr>
              <p:spPr bwMode="auto">
                <a:xfrm>
                  <a:off x="2354189" y="5217501"/>
                  <a:ext cx="9965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PC Mux</a:t>
                  </a:r>
                </a:p>
              </p:txBody>
            </p:sp>
            <p:sp>
              <p:nvSpPr>
                <p:cNvPr id="22553" name="TextBox 379">
                  <a:extLst>
                    <a:ext uri="{FF2B5EF4-FFF2-40B4-BE49-F238E27FC236}">
                      <a16:creationId xmlns:a16="http://schemas.microsoft.com/office/drawing/2014/main" id="{1E0345E7-60E1-994D-ABF1-72BEBBA23A7C}"/>
                    </a:ext>
                  </a:extLst>
                </p:cNvPr>
                <p:cNvSpPr txBox="1">
                  <a:spLocks noChangeArrowheads="1"/>
                </p:cNvSpPr>
                <p:nvPr/>
              </p:nvSpPr>
              <p:spPr bwMode="auto">
                <a:xfrm>
                  <a:off x="5938903" y="4654283"/>
                  <a:ext cx="9965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DMEM Input  Mux</a:t>
                  </a:r>
                </a:p>
              </p:txBody>
            </p:sp>
            <p:sp>
              <p:nvSpPr>
                <p:cNvPr id="22554" name="TextBox 380">
                  <a:extLst>
                    <a:ext uri="{FF2B5EF4-FFF2-40B4-BE49-F238E27FC236}">
                      <a16:creationId xmlns:a16="http://schemas.microsoft.com/office/drawing/2014/main" id="{AFA83455-0931-3D49-8C5A-10E0D3F0CAEB}"/>
                    </a:ext>
                  </a:extLst>
                </p:cNvPr>
                <p:cNvSpPr txBox="1">
                  <a:spLocks noChangeArrowheads="1"/>
                </p:cNvSpPr>
                <p:nvPr/>
              </p:nvSpPr>
              <p:spPr bwMode="auto">
                <a:xfrm>
                  <a:off x="8010938" y="3294691"/>
                  <a:ext cx="11309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REG Writeback  Mux</a:t>
                  </a:r>
                </a:p>
              </p:txBody>
            </p:sp>
            <p:sp>
              <p:nvSpPr>
                <p:cNvPr id="22555" name="TextBox 381">
                  <a:extLst>
                    <a:ext uri="{FF2B5EF4-FFF2-40B4-BE49-F238E27FC236}">
                      <a16:creationId xmlns:a16="http://schemas.microsoft.com/office/drawing/2014/main" id="{9C7D8EF1-4EDE-4C40-B22A-705410F5B35F}"/>
                    </a:ext>
                  </a:extLst>
                </p:cNvPr>
                <p:cNvSpPr txBox="1">
                  <a:spLocks noChangeArrowheads="1"/>
                </p:cNvSpPr>
                <p:nvPr/>
              </p:nvSpPr>
              <p:spPr bwMode="auto">
                <a:xfrm>
                  <a:off x="6283459" y="3322439"/>
                  <a:ext cx="9965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ALU Result  Mux</a:t>
                  </a:r>
                </a:p>
              </p:txBody>
            </p:sp>
            <p:sp>
              <p:nvSpPr>
                <p:cNvPr id="22556" name="TextBox 384">
                  <a:extLst>
                    <a:ext uri="{FF2B5EF4-FFF2-40B4-BE49-F238E27FC236}">
                      <a16:creationId xmlns:a16="http://schemas.microsoft.com/office/drawing/2014/main" id="{2A8D0503-6086-2A45-83A4-E629A6DD3D41}"/>
                    </a:ext>
                  </a:extLst>
                </p:cNvPr>
                <p:cNvSpPr txBox="1">
                  <a:spLocks noChangeArrowheads="1"/>
                </p:cNvSpPr>
                <p:nvPr/>
              </p:nvSpPr>
              <p:spPr bwMode="auto">
                <a:xfrm>
                  <a:off x="4487789" y="3733256"/>
                  <a:ext cx="9965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ALU Source  Mux</a:t>
                  </a:r>
                </a:p>
              </p:txBody>
            </p:sp>
            <p:sp>
              <p:nvSpPr>
                <p:cNvPr id="22557" name="TextBox 388">
                  <a:extLst>
                    <a:ext uri="{FF2B5EF4-FFF2-40B4-BE49-F238E27FC236}">
                      <a16:creationId xmlns:a16="http://schemas.microsoft.com/office/drawing/2014/main" id="{0ADA2C49-7499-394B-B599-EB409D37A77A}"/>
                    </a:ext>
                  </a:extLst>
                </p:cNvPr>
                <p:cNvSpPr txBox="1">
                  <a:spLocks noChangeArrowheads="1"/>
                </p:cNvSpPr>
                <p:nvPr/>
              </p:nvSpPr>
              <p:spPr bwMode="auto">
                <a:xfrm>
                  <a:off x="138731" y="921197"/>
                  <a:ext cx="5020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Input </a:t>
                  </a:r>
                </a:p>
              </p:txBody>
            </p:sp>
          </p:grpSp>
          <p:sp>
            <p:nvSpPr>
              <p:cNvPr id="22537" name="TextBox 395">
                <a:extLst>
                  <a:ext uri="{FF2B5EF4-FFF2-40B4-BE49-F238E27FC236}">
                    <a16:creationId xmlns:a16="http://schemas.microsoft.com/office/drawing/2014/main" id="{E8440D37-69AF-E64C-8452-F6E49CAEC811}"/>
                  </a:ext>
                </a:extLst>
              </p:cNvPr>
              <p:cNvSpPr txBox="1">
                <a:spLocks noChangeArrowheads="1"/>
              </p:cNvSpPr>
              <p:nvPr/>
            </p:nvSpPr>
            <p:spPr bwMode="auto">
              <a:xfrm>
                <a:off x="6671517" y="5553037"/>
                <a:ext cx="5020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Input </a:t>
                </a:r>
              </a:p>
            </p:txBody>
          </p:sp>
        </p:grpSp>
        <p:sp>
          <p:nvSpPr>
            <p:cNvPr id="22535" name="TextBox 396">
              <a:extLst>
                <a:ext uri="{FF2B5EF4-FFF2-40B4-BE49-F238E27FC236}">
                  <a16:creationId xmlns:a16="http://schemas.microsoft.com/office/drawing/2014/main" id="{3A13938B-8EA7-5E45-BC4D-381DB1E84E38}"/>
                </a:ext>
              </a:extLst>
            </p:cNvPr>
            <p:cNvSpPr txBox="1">
              <a:spLocks noChangeArrowheads="1"/>
            </p:cNvSpPr>
            <p:nvPr/>
          </p:nvSpPr>
          <p:spPr bwMode="auto">
            <a:xfrm>
              <a:off x="1939308" y="3777580"/>
              <a:ext cx="5020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000">
                  <a:solidFill>
                    <a:srgbClr val="FF0000"/>
                  </a:solidFill>
                </a:rPr>
                <a:t>Input </a:t>
              </a:r>
            </a:p>
          </p:txBody>
        </p:sp>
      </p:grpSp>
    </p:spTree>
  </p:cSld>
  <p:clrMapOvr>
    <a:masterClrMapping/>
  </p:clrMapOvr>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7" name="Text Placeholder 2">
            <a:extLst>
              <a:ext uri="{FF2B5EF4-FFF2-40B4-BE49-F238E27FC236}">
                <a16:creationId xmlns:a16="http://schemas.microsoft.com/office/drawing/2014/main" id="{2C009EB0-FAB5-5147-A307-4AE408941299}"/>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the values stored in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two registers by subtracting the second 	register from the first register. The result of the 	subtraction is </a:t>
            </a:r>
            <a:r>
              <a:rPr lang="en-US" altLang="en-US" sz="2000" u="sng">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not</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stored. Only 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6978" name="Title 1">
            <a:extLst>
              <a:ext uri="{FF2B5EF4-FFF2-40B4-BE49-F238E27FC236}">
                <a16:creationId xmlns:a16="http://schemas.microsoft.com/office/drawing/2014/main" id="{D2E4651F-F040-424B-9358-C9B3C820B3E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1" name="Text Placeholder 2">
            <a:extLst>
              <a:ext uri="{FF2B5EF4-FFF2-40B4-BE49-F238E27FC236}">
                <a16:creationId xmlns:a16="http://schemas.microsoft.com/office/drawing/2014/main" id="{7954CC23-5986-764F-892A-8774F31C5D2B}"/>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the values stored in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two registers by subtracting the second 	register from the first register. The result of the 	subtraction is </a:t>
            </a:r>
            <a:r>
              <a:rPr lang="en-US" altLang="en-US" sz="2000" u="sng">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not</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stored. Only 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8002" name="Title 1">
            <a:extLst>
              <a:ext uri="{FF2B5EF4-FFF2-40B4-BE49-F238E27FC236}">
                <a16:creationId xmlns:a16="http://schemas.microsoft.com/office/drawing/2014/main" id="{44FC8A01-9F0C-5A41-AFA7-4218D006E8F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graphicFrame>
        <p:nvGraphicFramePr>
          <p:cNvPr id="6" name="Table 5">
            <a:extLst>
              <a:ext uri="{FF2B5EF4-FFF2-40B4-BE49-F238E27FC236}">
                <a16:creationId xmlns:a16="http://schemas.microsoft.com/office/drawing/2014/main" id="{AFD48C50-5081-5140-ABE3-FDB73826CA88}"/>
              </a:ext>
            </a:extLst>
          </p:cNvPr>
          <p:cNvGraphicFramePr>
            <a:graphicFrameLocks noGrp="1"/>
          </p:cNvGraphicFramePr>
          <p:nvPr/>
        </p:nvGraphicFramePr>
        <p:xfrm>
          <a:off x="7853364" y="207963"/>
          <a:ext cx="2014537" cy="1676400"/>
        </p:xfrm>
        <a:graphic>
          <a:graphicData uri="http://schemas.openxmlformats.org/drawingml/2006/table">
            <a:tbl>
              <a:tblPr/>
              <a:tblGrid>
                <a:gridCol w="525224">
                  <a:extLst>
                    <a:ext uri="{9D8B030D-6E8A-4147-A177-3AD203B41FA5}">
                      <a16:colId xmlns:a16="http://schemas.microsoft.com/office/drawing/2014/main" val="20000"/>
                    </a:ext>
                  </a:extLst>
                </a:gridCol>
                <a:gridCol w="465765">
                  <a:extLst>
                    <a:ext uri="{9D8B030D-6E8A-4147-A177-3AD203B41FA5}">
                      <a16:colId xmlns:a16="http://schemas.microsoft.com/office/drawing/2014/main" val="20001"/>
                    </a:ext>
                  </a:extLst>
                </a:gridCol>
                <a:gridCol w="1023548">
                  <a:extLst>
                    <a:ext uri="{9D8B030D-6E8A-4147-A177-3AD203B41FA5}">
                      <a16:colId xmlns:a16="http://schemas.microsoft.com/office/drawing/2014/main" val="20002"/>
                    </a:ext>
                  </a:extLst>
                </a:gridCol>
              </a:tblGrid>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Register</a:t>
                      </a:r>
                      <a:endParaRPr kumimoji="0" lang="en-US" altLang="en-US" sz="1600" b="1" i="0" u="none" strike="noStrike" cap="none" normalizeH="0" baseline="-25000">
                        <a:ln>
                          <a:noFill/>
                        </a:ln>
                        <a:solidFill>
                          <a:schemeClr val="tx1"/>
                        </a:solidFill>
                        <a:effectLst/>
                        <a:latin typeface="Arial"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charset="0"/>
                          <a:ea typeface="ＭＳ Ｐゴシック" charset="-128"/>
                          <a:sym typeface="Arial" charset="0"/>
                        </a:rPr>
                        <a:t>A</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B</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2"/>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C</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1700FF"/>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1700FF"/>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1700FF"/>
                          </a:solidFill>
                          <a:effectLst/>
                          <a:latin typeface="Arial" charset="0"/>
                          <a:ea typeface="ＭＳ Ｐゴシック" charset="-128"/>
                          <a:sym typeface="Arial" charset="0"/>
                        </a:rPr>
                        <a:t>D</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Text Placeholder 2">
            <a:extLst>
              <a:ext uri="{FF2B5EF4-FFF2-40B4-BE49-F238E27FC236}">
                <a16:creationId xmlns:a16="http://schemas.microsoft.com/office/drawing/2014/main" id="{858832F7-C468-8741-81A5-0E4B4BB57FC2}"/>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the values stored in two registers</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Compare two registers by subtracting the second 	register from the first register. The result of the 	subtraction is </a:t>
            </a:r>
            <a:r>
              <a:rPr lang="en-US" altLang="en-US" sz="2000" u="sng">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not</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stored. Only 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8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9026" name="Title 1">
            <a:extLst>
              <a:ext uri="{FF2B5EF4-FFF2-40B4-BE49-F238E27FC236}">
                <a16:creationId xmlns:a16="http://schemas.microsoft.com/office/drawing/2014/main" id="{40473B20-0EAB-FA4F-9D3A-E8A687B07290}"/>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CMP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graphicFrame>
        <p:nvGraphicFramePr>
          <p:cNvPr id="6" name="Table 5">
            <a:extLst>
              <a:ext uri="{FF2B5EF4-FFF2-40B4-BE49-F238E27FC236}">
                <a16:creationId xmlns:a16="http://schemas.microsoft.com/office/drawing/2014/main" id="{AFD48C50-5081-5140-ABE3-FDB73826CA88}"/>
              </a:ext>
            </a:extLst>
          </p:cNvPr>
          <p:cNvGraphicFramePr>
            <a:graphicFrameLocks noGrp="1"/>
          </p:cNvGraphicFramePr>
          <p:nvPr/>
        </p:nvGraphicFramePr>
        <p:xfrm>
          <a:off x="7853364" y="207963"/>
          <a:ext cx="2014537" cy="1676400"/>
        </p:xfrm>
        <a:graphic>
          <a:graphicData uri="http://schemas.openxmlformats.org/drawingml/2006/table">
            <a:tbl>
              <a:tblPr/>
              <a:tblGrid>
                <a:gridCol w="525224">
                  <a:extLst>
                    <a:ext uri="{9D8B030D-6E8A-4147-A177-3AD203B41FA5}">
                      <a16:colId xmlns:a16="http://schemas.microsoft.com/office/drawing/2014/main" val="20000"/>
                    </a:ext>
                  </a:extLst>
                </a:gridCol>
                <a:gridCol w="465765">
                  <a:extLst>
                    <a:ext uri="{9D8B030D-6E8A-4147-A177-3AD203B41FA5}">
                      <a16:colId xmlns:a16="http://schemas.microsoft.com/office/drawing/2014/main" val="20001"/>
                    </a:ext>
                  </a:extLst>
                </a:gridCol>
                <a:gridCol w="1023548">
                  <a:extLst>
                    <a:ext uri="{9D8B030D-6E8A-4147-A177-3AD203B41FA5}">
                      <a16:colId xmlns:a16="http://schemas.microsoft.com/office/drawing/2014/main" val="20002"/>
                    </a:ext>
                  </a:extLst>
                </a:gridCol>
              </a:tblGrid>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endParaRPr kumimoji="0" lang="en-US" altLang="en-US" sz="1600" b="1" i="1" u="none" strike="noStrike" cap="none" normalizeH="0" baseline="-25000" dirty="0">
                        <a:ln>
                          <a:noFill/>
                        </a:ln>
                        <a:solidFill>
                          <a:schemeClr val="tx1"/>
                        </a:solidFill>
                        <a:effectLst/>
                        <a:latin typeface="Times New Roman"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Register</a:t>
                      </a:r>
                      <a:endParaRPr kumimoji="0" lang="en-US" altLang="en-US" sz="1600" b="1" i="0" u="none" strike="noStrike" cap="none" normalizeH="0" baseline="-25000">
                        <a:ln>
                          <a:noFill/>
                        </a:ln>
                        <a:solidFill>
                          <a:schemeClr val="tx1"/>
                        </a:solidFill>
                        <a:effectLst/>
                        <a:latin typeface="Arial" charset="0"/>
                        <a:ea typeface="ＭＳ Ｐゴシック" charset="-128"/>
                        <a:sym typeface="Arial" charset="0"/>
                      </a:endParaRP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0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0000"/>
                          </a:solidFill>
                          <a:effectLst/>
                          <a:latin typeface="Arial" charset="0"/>
                          <a:ea typeface="ＭＳ Ｐゴシック" charset="-128"/>
                          <a:sym typeface="Arial" charset="0"/>
                        </a:rPr>
                        <a:t>A</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a:noFill/>
                    </a:lnB>
                    <a:lnTlToBr>
                      <a:noFill/>
                    </a:lnTlToBr>
                    <a:lnBlToTr>
                      <a:noFill/>
                    </a:lnBlToTr>
                    <a:noFill/>
                  </a:tcPr>
                </a:tc>
                <a:extLst>
                  <a:ext uri="{0D108BD9-81ED-4DB2-BD59-A6C34878D82A}">
                    <a16:rowId xmlns:a16="http://schemas.microsoft.com/office/drawing/2014/main" val="10001"/>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B</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2"/>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8000"/>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a:ln>
                            <a:noFill/>
                          </a:ln>
                          <a:solidFill>
                            <a:srgbClr val="008000"/>
                          </a:solidFill>
                          <a:effectLst/>
                          <a:latin typeface="Arial" charset="0"/>
                          <a:ea typeface="ＭＳ Ｐゴシック" charset="-128"/>
                          <a:sym typeface="Arial" charset="0"/>
                        </a:rPr>
                        <a:t>0</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rgbClr val="008000"/>
                          </a:solidFill>
                          <a:effectLst/>
                          <a:latin typeface="Arial" charset="0"/>
                          <a:ea typeface="ＭＳ Ｐゴシック" charset="-128"/>
                          <a:sym typeface="Arial" charset="0"/>
                        </a:rPr>
                        <a:t>C</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a:noFill/>
                    </a:lnB>
                    <a:lnTlToBr>
                      <a:noFill/>
                    </a:lnTlToBr>
                    <a:lnBlToTr>
                      <a:noFill/>
                    </a:lnBlToTr>
                    <a:noFill/>
                  </a:tcPr>
                </a:tc>
                <a:extLst>
                  <a:ext uri="{0D108BD9-81ED-4DB2-BD59-A6C34878D82A}">
                    <a16:rowId xmlns:a16="http://schemas.microsoft.com/office/drawing/2014/main" val="10003"/>
                  </a:ext>
                </a:extLst>
              </a:tr>
              <a:tr h="333999">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1</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tc>
                  <a:txBody>
                    <a:bodyPr/>
                    <a:lstStyle>
                      <a:lvl1pPr eaLnBrk="0" hangingPunct="0">
                        <a:defRPr sz="1200">
                          <a:solidFill>
                            <a:srgbClr val="000000"/>
                          </a:solidFill>
                          <a:latin typeface="Arial" charset="0"/>
                          <a:ea typeface="ＭＳ Ｐゴシック" charset="-128"/>
                          <a:cs typeface="Arial" charset="0"/>
                          <a:sym typeface="Arial" charset="0"/>
                        </a:defRPr>
                      </a:lvl1pPr>
                      <a:lvl2pPr marL="742950" indent="-285750" eaLnBrk="0" hangingPunct="0">
                        <a:defRPr sz="1200">
                          <a:solidFill>
                            <a:srgbClr val="000000"/>
                          </a:solidFill>
                          <a:latin typeface="Arial" charset="0"/>
                          <a:ea typeface="Arial" charset="0"/>
                          <a:cs typeface="Arial" charset="0"/>
                          <a:sym typeface="Arial" charset="0"/>
                        </a:defRPr>
                      </a:lvl2pPr>
                      <a:lvl3pPr marL="1143000" indent="-228600" eaLnBrk="0" hangingPunct="0">
                        <a:defRPr sz="1200">
                          <a:solidFill>
                            <a:srgbClr val="000000"/>
                          </a:solidFill>
                          <a:latin typeface="Arial" charset="0"/>
                          <a:ea typeface="Arial" charset="0"/>
                          <a:cs typeface="Arial" charset="0"/>
                          <a:sym typeface="Arial" charset="0"/>
                        </a:defRPr>
                      </a:lvl3pPr>
                      <a:lvl4pPr marL="1600200" indent="-228600" eaLnBrk="0" hangingPunct="0">
                        <a:defRPr sz="1200">
                          <a:solidFill>
                            <a:srgbClr val="000000"/>
                          </a:solidFill>
                          <a:latin typeface="Arial" charset="0"/>
                          <a:ea typeface="Arial" charset="0"/>
                          <a:cs typeface="Arial" charset="0"/>
                          <a:sym typeface="Arial" charset="0"/>
                        </a:defRPr>
                      </a:lvl4pPr>
                      <a:lvl5pPr marL="2057400" indent="-228600" eaLnBrk="0" hangingPunct="0">
                        <a:defRPr sz="1200">
                          <a:solidFill>
                            <a:srgbClr val="000000"/>
                          </a:solidFill>
                          <a:latin typeface="Arial" charset="0"/>
                          <a:ea typeface="Arial" charset="0"/>
                          <a:cs typeface="Arial" charset="0"/>
                          <a:sym typeface="Arial" charset="0"/>
                        </a:defRPr>
                      </a:lvl5pPr>
                      <a:lvl6pPr marL="25146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6pPr>
                      <a:lvl7pPr marL="29718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7pPr>
                      <a:lvl8pPr marL="34290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8pPr>
                      <a:lvl9pPr marL="3886200" indent="-228600" eaLnBrk="0" fontAlgn="base" hangingPunct="0">
                        <a:spcBef>
                          <a:spcPct val="0"/>
                        </a:spcBef>
                        <a:spcAft>
                          <a:spcPct val="0"/>
                        </a:spcAft>
                        <a:defRPr sz="1200">
                          <a:solidFill>
                            <a:srgbClr val="000000"/>
                          </a:solidFill>
                          <a:latin typeface="Arial" charset="0"/>
                          <a:ea typeface="Arial" charset="0"/>
                          <a:cs typeface="Arial" charset="0"/>
                          <a:sym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pPr>
                      <a:r>
                        <a:rPr kumimoji="0" lang="en-US" altLang="en-US" sz="1600" b="1" i="0" u="none" strike="noStrike" cap="none" normalizeH="0" baseline="0" dirty="0">
                          <a:ln>
                            <a:noFill/>
                          </a:ln>
                          <a:solidFill>
                            <a:schemeClr val="tx1"/>
                          </a:solidFill>
                          <a:effectLst/>
                          <a:latin typeface="Arial" charset="0"/>
                          <a:ea typeface="ＭＳ Ｐゴシック" charset="-128"/>
                          <a:sym typeface="Arial" charset="0"/>
                        </a:rPr>
                        <a:t>D</a:t>
                      </a:r>
                    </a:p>
                  </a:txBody>
                  <a:tcPr marL="91462" marR="9146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a:noFill/>
                    </a:lnT>
                    <a:lnB w="12700" cap="flat" cmpd="sng" algn="ctr">
                      <a:solidFill>
                        <a:srgbClr val="000000"/>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bl>
          </a:graphicData>
        </a:graphic>
      </p:graphicFrame>
    </p:spTree>
  </p:cSld>
  <p:clrMapOvr>
    <a:masterClrMapping/>
  </p:clrMapOvr>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49" name="Text Placeholder 2">
            <a:extLst>
              <a:ext uri="{FF2B5EF4-FFF2-40B4-BE49-F238E27FC236}">
                <a16:creationId xmlns:a16="http://schemas.microsoft.com/office/drawing/2014/main" id="{26B668D2-E899-E643-B641-948CEDF6CB81}"/>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 Left</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 left all bits in a register. The bit that is shifted out 	is stored in the carry flag. The LSB is set 0. </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Update the flags based on the final value.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SHIFTL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a:t>
            </a: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0050" name="Title 1">
            <a:extLst>
              <a:ext uri="{FF2B5EF4-FFF2-40B4-BE49-F238E27FC236}">
                <a16:creationId xmlns:a16="http://schemas.microsoft.com/office/drawing/2014/main" id="{636A507A-5356-764C-BBCF-36B4033F41D2}"/>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SHIFTL</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3" name="Text Placeholder 2">
            <a:extLst>
              <a:ext uri="{FF2B5EF4-FFF2-40B4-BE49-F238E27FC236}">
                <a16:creationId xmlns:a16="http://schemas.microsoft.com/office/drawing/2014/main" id="{CEB785AC-A7D9-B648-9F30-11CE2BCD07C6}"/>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 Right</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 right all bits in a register. The bit that is shifted out 	is stored in the carry flag. The MSB is set 0. </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Update the flags based on the final value.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SHIFTR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1074" name="Title 1">
            <a:extLst>
              <a:ext uri="{FF2B5EF4-FFF2-40B4-BE49-F238E27FC236}">
                <a16:creationId xmlns:a16="http://schemas.microsoft.com/office/drawing/2014/main" id="{E9E9D307-A02E-D649-A2FC-C83D206AF27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SHIFTR</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tc>
                  <a:txBody>
                    <a:bodyPr/>
                    <a:lstStyle/>
                    <a:p>
                      <a:pPr algn="ctr"/>
                      <a:r>
                        <a:rPr lang="en-US" sz="1800" b="0" dirty="0">
                          <a:solidFill>
                            <a:schemeClr val="tx1"/>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7" name="Text Placeholder 2">
            <a:extLst>
              <a:ext uri="{FF2B5EF4-FFF2-40B4-BE49-F238E27FC236}">
                <a16:creationId xmlns:a16="http://schemas.microsoft.com/office/drawing/2014/main" id="{7B284686-4283-2A48-B620-141D6427E964}"/>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JUMP</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Unconditional jump to the specified address, which is</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End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2098" name="Title 1">
            <a:extLst>
              <a:ext uri="{FF2B5EF4-FFF2-40B4-BE49-F238E27FC236}">
                <a16:creationId xmlns:a16="http://schemas.microsoft.com/office/drawing/2014/main" id="{9E061190-9F92-B943-9AF1-F7CD6A64C126}"/>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JUMP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1" name="Title 1">
            <a:extLst>
              <a:ext uri="{FF2B5EF4-FFF2-40B4-BE49-F238E27FC236}">
                <a16:creationId xmlns:a16="http://schemas.microsoft.com/office/drawing/2014/main" id="{D444AEC6-5077-9348-A666-543C20CD62D1}"/>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3159" name="Text Placeholder 2">
            <a:extLst>
              <a:ext uri="{FF2B5EF4-FFF2-40B4-BE49-F238E27FC236}">
                <a16:creationId xmlns:a16="http://schemas.microsoft.com/office/drawing/2014/main" id="{6A2B4CD8-56B2-C245-BCED-80BF40BC6C80}"/>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BRanch if Equal</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BRE</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Start</a:t>
            </a:r>
          </a:p>
        </p:txBody>
      </p:sp>
    </p:spTree>
  </p:cSld>
  <p:clrMapOvr>
    <a:masterClrMapping/>
  </p:clrMapOvr>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5" name="Title 1">
            <a:extLst>
              <a:ext uri="{FF2B5EF4-FFF2-40B4-BE49-F238E27FC236}">
                <a16:creationId xmlns:a16="http://schemas.microsoft.com/office/drawing/2014/main" id="{20A15D4D-4F8F-CC4C-95AF-1361A99E413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BRZ</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4183" name="Text Placeholder 2">
            <a:extLst>
              <a:ext uri="{FF2B5EF4-FFF2-40B4-BE49-F238E27FC236}">
                <a16:creationId xmlns:a16="http://schemas.microsoft.com/office/drawing/2014/main" id="{F740D3B4-25C1-634D-BF32-AA83774776F0}"/>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BRanch if Zero  (identical to BRE)</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BRZ</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Start</a:t>
            </a:r>
          </a:p>
        </p:txBody>
      </p:sp>
    </p:spTree>
  </p:cSld>
  <p:clrMapOvr>
    <a:masterClrMapping/>
  </p:clrMapOvr>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Title 1">
            <a:extLst>
              <a:ext uri="{FF2B5EF4-FFF2-40B4-BE49-F238E27FC236}">
                <a16:creationId xmlns:a16="http://schemas.microsoft.com/office/drawing/2014/main" id="{78B6342B-ACF4-C14E-8E6E-8A254D867E38}"/>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BRNE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5207" name="Text Placeholder 2">
            <a:extLst>
              <a:ext uri="{FF2B5EF4-FFF2-40B4-BE49-F238E27FC236}">
                <a16:creationId xmlns:a16="http://schemas.microsoft.com/office/drawing/2014/main" id="{64455A70-F7F6-3148-8457-BEDF4C9730CD}"/>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BRanch if Not Equal</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BRNE</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Loop</a:t>
            </a:r>
          </a:p>
        </p:txBody>
      </p:sp>
    </p:spTree>
  </p:cSld>
  <p:clrMapOvr>
    <a:masterClrMapping/>
  </p:clrMapOvr>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3" name="Title 1">
            <a:extLst>
              <a:ext uri="{FF2B5EF4-FFF2-40B4-BE49-F238E27FC236}">
                <a16:creationId xmlns:a16="http://schemas.microsoft.com/office/drawing/2014/main" id="{1C6AF893-5330-0C4C-829D-5884F7635E1C}"/>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BRNZ</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6231" name="Text Placeholder 2">
            <a:extLst>
              <a:ext uri="{FF2B5EF4-FFF2-40B4-BE49-F238E27FC236}">
                <a16:creationId xmlns:a16="http://schemas.microsoft.com/office/drawing/2014/main" id="{B10EFBCA-E8F2-2643-8DFE-52912C22CAB3}"/>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BRanch if Not Zero (identical to BRNE)</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BRNZ</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Loop</a:t>
            </a: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4577" name="Group 29">
            <a:extLst>
              <a:ext uri="{FF2B5EF4-FFF2-40B4-BE49-F238E27FC236}">
                <a16:creationId xmlns:a16="http://schemas.microsoft.com/office/drawing/2014/main" id="{7222339A-2C65-904B-AFD0-703D5CC99A4D}"/>
              </a:ext>
            </a:extLst>
          </p:cNvPr>
          <p:cNvGrpSpPr>
            <a:grpSpLocks/>
          </p:cNvGrpSpPr>
          <p:nvPr/>
        </p:nvGrpSpPr>
        <p:grpSpPr bwMode="auto">
          <a:xfrm>
            <a:off x="1093788" y="160339"/>
            <a:ext cx="8964612" cy="6702425"/>
            <a:chOff x="190667" y="143256"/>
            <a:chExt cx="8963938" cy="6702824"/>
          </a:xfrm>
        </p:grpSpPr>
        <p:grpSp>
          <p:nvGrpSpPr>
            <p:cNvPr id="24586" name="Group 49">
              <a:extLst>
                <a:ext uri="{FF2B5EF4-FFF2-40B4-BE49-F238E27FC236}">
                  <a16:creationId xmlns:a16="http://schemas.microsoft.com/office/drawing/2014/main" id="{D6183A38-603E-8144-8AC3-B8DF35E8C96B}"/>
                </a:ext>
              </a:extLst>
            </p:cNvPr>
            <p:cNvGrpSpPr>
              <a:grpSpLocks/>
            </p:cNvGrpSpPr>
            <p:nvPr/>
          </p:nvGrpSpPr>
          <p:grpSpPr bwMode="auto">
            <a:xfrm>
              <a:off x="2379487" y="2385720"/>
              <a:ext cx="1587347" cy="2315295"/>
              <a:chOff x="2379487" y="2385720"/>
              <a:chExt cx="1587347" cy="2315295"/>
            </a:xfrm>
          </p:grpSpPr>
          <p:grpSp>
            <p:nvGrpSpPr>
              <p:cNvPr id="24752" name="Group 33">
                <a:extLst>
                  <a:ext uri="{FF2B5EF4-FFF2-40B4-BE49-F238E27FC236}">
                    <a16:creationId xmlns:a16="http://schemas.microsoft.com/office/drawing/2014/main" id="{C2749839-30BE-304D-9630-FDCF92722B52}"/>
                  </a:ext>
                </a:extLst>
              </p:cNvPr>
              <p:cNvGrpSpPr>
                <a:grpSpLocks/>
              </p:cNvGrpSpPr>
              <p:nvPr/>
            </p:nvGrpSpPr>
            <p:grpSpPr bwMode="auto">
              <a:xfrm>
                <a:off x="3407959" y="2787061"/>
                <a:ext cx="293670" cy="304521"/>
                <a:chOff x="3407959" y="2787061"/>
                <a:chExt cx="293670" cy="304521"/>
              </a:xfrm>
            </p:grpSpPr>
            <p:sp>
              <p:nvSpPr>
                <p:cNvPr id="24794" name="TextBox 467">
                  <a:extLst>
                    <a:ext uri="{FF2B5EF4-FFF2-40B4-BE49-F238E27FC236}">
                      <a16:creationId xmlns:a16="http://schemas.microsoft.com/office/drawing/2014/main" id="{3B4CAF4D-6C27-924C-A9B7-EC3FC8DDEE8B}"/>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753" name="Group 34">
                <a:extLst>
                  <a:ext uri="{FF2B5EF4-FFF2-40B4-BE49-F238E27FC236}">
                    <a16:creationId xmlns:a16="http://schemas.microsoft.com/office/drawing/2014/main" id="{24BD2EDF-822E-4048-ACBD-B0D4B96E26D9}"/>
                  </a:ext>
                </a:extLst>
              </p:cNvPr>
              <p:cNvGrpSpPr>
                <a:grpSpLocks/>
              </p:cNvGrpSpPr>
              <p:nvPr/>
            </p:nvGrpSpPr>
            <p:grpSpPr bwMode="auto">
              <a:xfrm>
                <a:off x="3673164" y="2806288"/>
                <a:ext cx="293670" cy="334096"/>
                <a:chOff x="3673164" y="2806288"/>
                <a:chExt cx="293670" cy="334096"/>
              </a:xfrm>
            </p:grpSpPr>
            <p:sp>
              <p:nvSpPr>
                <p:cNvPr id="24792" name="TextBox 469">
                  <a:extLst>
                    <a:ext uri="{FF2B5EF4-FFF2-40B4-BE49-F238E27FC236}">
                      <a16:creationId xmlns:a16="http://schemas.microsoft.com/office/drawing/2014/main" id="{650C5C00-3C37-994A-A2EF-8771EE86F06D}"/>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55" name="TextBox 472">
                <a:extLst>
                  <a:ext uri="{FF2B5EF4-FFF2-40B4-BE49-F238E27FC236}">
                    <a16:creationId xmlns:a16="http://schemas.microsoft.com/office/drawing/2014/main" id="{D26CCE56-9707-F541-9993-F496D9668DF0}"/>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4756" name="Group 441">
                <a:extLst>
                  <a:ext uri="{FF2B5EF4-FFF2-40B4-BE49-F238E27FC236}">
                    <a16:creationId xmlns:a16="http://schemas.microsoft.com/office/drawing/2014/main" id="{70C12C0C-141E-404A-9404-693F3F43A463}"/>
                  </a:ext>
                </a:extLst>
              </p:cNvPr>
              <p:cNvGrpSpPr>
                <a:grpSpLocks/>
              </p:cNvGrpSpPr>
              <p:nvPr/>
            </p:nvGrpSpPr>
            <p:grpSpPr bwMode="auto">
              <a:xfrm>
                <a:off x="2379487" y="2676271"/>
                <a:ext cx="1527811" cy="2024744"/>
                <a:chOff x="3156259" y="1690162"/>
                <a:chExt cx="1527811" cy="2024744"/>
              </a:xfrm>
            </p:grpSpPr>
            <p:grpSp>
              <p:nvGrpSpPr>
                <p:cNvPr id="24775" name="Group 450">
                  <a:extLst>
                    <a:ext uri="{FF2B5EF4-FFF2-40B4-BE49-F238E27FC236}">
                      <a16:creationId xmlns:a16="http://schemas.microsoft.com/office/drawing/2014/main" id="{DB1EEE2F-B5AC-5C4A-B0B2-AF01BDC5ED96}"/>
                    </a:ext>
                  </a:extLst>
                </p:cNvPr>
                <p:cNvGrpSpPr>
                  <a:grpSpLocks/>
                </p:cNvGrpSpPr>
                <p:nvPr/>
              </p:nvGrpSpPr>
              <p:grpSpPr bwMode="auto">
                <a:xfrm>
                  <a:off x="3156259" y="1995894"/>
                  <a:ext cx="1015631" cy="307777"/>
                  <a:chOff x="3156259" y="1995894"/>
                  <a:chExt cx="1015631" cy="307777"/>
                </a:xfrm>
              </p:grpSpPr>
              <p:sp>
                <p:nvSpPr>
                  <p:cNvPr id="24789" name="TextBox 464">
                    <a:extLst>
                      <a:ext uri="{FF2B5EF4-FFF2-40B4-BE49-F238E27FC236}">
                        <a16:creationId xmlns:a16="http://schemas.microsoft.com/office/drawing/2014/main" id="{9650A973-1D54-E04E-997E-F817DDD095E8}"/>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91" name="TextBox 466">
                    <a:extLst>
                      <a:ext uri="{FF2B5EF4-FFF2-40B4-BE49-F238E27FC236}">
                        <a16:creationId xmlns:a16="http://schemas.microsoft.com/office/drawing/2014/main" id="{CAB10551-8B90-B444-B23E-B5CA3CA2FB66}"/>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4776" name="Group 451">
                  <a:extLst>
                    <a:ext uri="{FF2B5EF4-FFF2-40B4-BE49-F238E27FC236}">
                      <a16:creationId xmlns:a16="http://schemas.microsoft.com/office/drawing/2014/main" id="{20E26B3D-9157-104A-8AF6-EDCF74A8EA41}"/>
                    </a:ext>
                  </a:extLst>
                </p:cNvPr>
                <p:cNvGrpSpPr>
                  <a:grpSpLocks/>
                </p:cNvGrpSpPr>
                <p:nvPr/>
              </p:nvGrpSpPr>
              <p:grpSpPr bwMode="auto">
                <a:xfrm>
                  <a:off x="3156259" y="2421600"/>
                  <a:ext cx="1015631" cy="307777"/>
                  <a:chOff x="3156259" y="2141034"/>
                  <a:chExt cx="1015631" cy="307777"/>
                </a:xfrm>
              </p:grpSpPr>
              <p:sp>
                <p:nvSpPr>
                  <p:cNvPr id="24786" name="TextBox 461">
                    <a:extLst>
                      <a:ext uri="{FF2B5EF4-FFF2-40B4-BE49-F238E27FC236}">
                        <a16:creationId xmlns:a16="http://schemas.microsoft.com/office/drawing/2014/main" id="{E531B988-457A-3F4E-9D4B-CF24B89907A5}"/>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88" name="TextBox 463">
                    <a:extLst>
                      <a:ext uri="{FF2B5EF4-FFF2-40B4-BE49-F238E27FC236}">
                        <a16:creationId xmlns:a16="http://schemas.microsoft.com/office/drawing/2014/main" id="{B2EFE875-D5F5-BA4E-A112-67A83F01124B}"/>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4777" name="Group 452">
                  <a:extLst>
                    <a:ext uri="{FF2B5EF4-FFF2-40B4-BE49-F238E27FC236}">
                      <a16:creationId xmlns:a16="http://schemas.microsoft.com/office/drawing/2014/main" id="{FF592BA5-30F5-7548-9F04-0549ADFBC0B7}"/>
                    </a:ext>
                  </a:extLst>
                </p:cNvPr>
                <p:cNvGrpSpPr>
                  <a:grpSpLocks/>
                </p:cNvGrpSpPr>
                <p:nvPr/>
              </p:nvGrpSpPr>
              <p:grpSpPr bwMode="auto">
                <a:xfrm>
                  <a:off x="3156259" y="2871344"/>
                  <a:ext cx="1015631" cy="307777"/>
                  <a:chOff x="3156259" y="2307387"/>
                  <a:chExt cx="1015631" cy="307777"/>
                </a:xfrm>
              </p:grpSpPr>
              <p:sp>
                <p:nvSpPr>
                  <p:cNvPr id="24783" name="TextBox 458">
                    <a:extLst>
                      <a:ext uri="{FF2B5EF4-FFF2-40B4-BE49-F238E27FC236}">
                        <a16:creationId xmlns:a16="http://schemas.microsoft.com/office/drawing/2014/main" id="{30C78DB9-F6C0-6649-A264-C4FF29576943}"/>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85" name="TextBox 460">
                    <a:extLst>
                      <a:ext uri="{FF2B5EF4-FFF2-40B4-BE49-F238E27FC236}">
                        <a16:creationId xmlns:a16="http://schemas.microsoft.com/office/drawing/2014/main" id="{8137FD6A-79E3-F147-BC84-97E14E694068}"/>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0308"/>
                  <a:ext cx="1498487" cy="204482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779" name="Group 453">
                  <a:extLst>
                    <a:ext uri="{FF2B5EF4-FFF2-40B4-BE49-F238E27FC236}">
                      <a16:creationId xmlns:a16="http://schemas.microsoft.com/office/drawing/2014/main" id="{AC865604-1A49-AA44-A2F3-C35231896DD1}"/>
                    </a:ext>
                  </a:extLst>
                </p:cNvPr>
                <p:cNvGrpSpPr>
                  <a:grpSpLocks/>
                </p:cNvGrpSpPr>
                <p:nvPr/>
              </p:nvGrpSpPr>
              <p:grpSpPr bwMode="auto">
                <a:xfrm>
                  <a:off x="3156259" y="3298170"/>
                  <a:ext cx="1015631" cy="307777"/>
                  <a:chOff x="3156259" y="2453647"/>
                  <a:chExt cx="1015631" cy="307777"/>
                </a:xfrm>
              </p:grpSpPr>
              <p:sp>
                <p:nvSpPr>
                  <p:cNvPr id="24780" name="TextBox 455">
                    <a:extLst>
                      <a:ext uri="{FF2B5EF4-FFF2-40B4-BE49-F238E27FC236}">
                        <a16:creationId xmlns:a16="http://schemas.microsoft.com/office/drawing/2014/main" id="{67AA5C65-06E8-374E-B78A-9DB0BFAF8B2D}"/>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82" name="TextBox 457">
                    <a:extLst>
                      <a:ext uri="{FF2B5EF4-FFF2-40B4-BE49-F238E27FC236}">
                        <a16:creationId xmlns:a16="http://schemas.microsoft.com/office/drawing/2014/main" id="{7A8CEC80-079C-4F4E-974E-2CDDD95630EF}"/>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4757" name="Group 44">
                <a:extLst>
                  <a:ext uri="{FF2B5EF4-FFF2-40B4-BE49-F238E27FC236}">
                    <a16:creationId xmlns:a16="http://schemas.microsoft.com/office/drawing/2014/main" id="{C5E9E7BA-8321-9349-953A-C1F59AC16095}"/>
                  </a:ext>
                </a:extLst>
              </p:cNvPr>
              <p:cNvGrpSpPr>
                <a:grpSpLocks/>
              </p:cNvGrpSpPr>
              <p:nvPr/>
            </p:nvGrpSpPr>
            <p:grpSpPr bwMode="auto">
              <a:xfrm>
                <a:off x="3407947" y="3691312"/>
                <a:ext cx="293670" cy="304511"/>
                <a:chOff x="3407947" y="3691312"/>
                <a:chExt cx="293670" cy="304511"/>
              </a:xfrm>
            </p:grpSpPr>
            <p:sp>
              <p:nvSpPr>
                <p:cNvPr id="24773" name="TextBox 443">
                  <a:extLst>
                    <a:ext uri="{FF2B5EF4-FFF2-40B4-BE49-F238E27FC236}">
                      <a16:creationId xmlns:a16="http://schemas.microsoft.com/office/drawing/2014/main" id="{29BB72E8-2436-E74E-958C-80CE65E23264}"/>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758" name="Group 48">
                <a:extLst>
                  <a:ext uri="{FF2B5EF4-FFF2-40B4-BE49-F238E27FC236}">
                    <a16:creationId xmlns:a16="http://schemas.microsoft.com/office/drawing/2014/main" id="{C44B1E35-0E89-0243-A5EA-FC38EC2E0155}"/>
                  </a:ext>
                </a:extLst>
              </p:cNvPr>
              <p:cNvGrpSpPr>
                <a:grpSpLocks/>
              </p:cNvGrpSpPr>
              <p:nvPr/>
            </p:nvGrpSpPr>
            <p:grpSpPr bwMode="auto">
              <a:xfrm>
                <a:off x="3673143" y="3710530"/>
                <a:ext cx="293670" cy="333896"/>
                <a:chOff x="3673143" y="3710530"/>
                <a:chExt cx="293670" cy="333896"/>
              </a:xfrm>
            </p:grpSpPr>
            <p:sp>
              <p:nvSpPr>
                <p:cNvPr id="24771" name="TextBox 445">
                  <a:extLst>
                    <a:ext uri="{FF2B5EF4-FFF2-40B4-BE49-F238E27FC236}">
                      <a16:creationId xmlns:a16="http://schemas.microsoft.com/office/drawing/2014/main" id="{6DE47F26-E325-764E-9DB6-0108C4376F38}"/>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759" name="TextBox 448">
                <a:extLst>
                  <a:ext uri="{FF2B5EF4-FFF2-40B4-BE49-F238E27FC236}">
                    <a16:creationId xmlns:a16="http://schemas.microsoft.com/office/drawing/2014/main" id="{DAB7F577-EA5A-C145-A4DC-C55CEF85F7A8}"/>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4760" name="TextBox 474">
                <a:extLst>
                  <a:ext uri="{FF2B5EF4-FFF2-40B4-BE49-F238E27FC236}">
                    <a16:creationId xmlns:a16="http://schemas.microsoft.com/office/drawing/2014/main" id="{4CB094FD-4C04-4A45-890A-909FEB109657}"/>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4761" name="Group 475">
                <a:extLst>
                  <a:ext uri="{FF2B5EF4-FFF2-40B4-BE49-F238E27FC236}">
                    <a16:creationId xmlns:a16="http://schemas.microsoft.com/office/drawing/2014/main" id="{4B2F86F1-F313-E94C-841A-94F2C13E9826}"/>
                  </a:ext>
                </a:extLst>
              </p:cNvPr>
              <p:cNvGrpSpPr>
                <a:grpSpLocks/>
              </p:cNvGrpSpPr>
              <p:nvPr/>
            </p:nvGrpSpPr>
            <p:grpSpPr bwMode="auto">
              <a:xfrm>
                <a:off x="3312754" y="2385720"/>
                <a:ext cx="340158" cy="272788"/>
                <a:chOff x="3284418" y="5102016"/>
                <a:chExt cx="340158" cy="272788"/>
              </a:xfrm>
            </p:grpSpPr>
            <p:sp>
              <p:nvSpPr>
                <p:cNvPr id="24769" name="TextBox 476">
                  <a:extLst>
                    <a:ext uri="{FF2B5EF4-FFF2-40B4-BE49-F238E27FC236}">
                      <a16:creationId xmlns:a16="http://schemas.microsoft.com/office/drawing/2014/main" id="{D0922A33-7066-DE43-B439-D40417A443A5}"/>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762" name="Group 478">
                <a:extLst>
                  <a:ext uri="{FF2B5EF4-FFF2-40B4-BE49-F238E27FC236}">
                    <a16:creationId xmlns:a16="http://schemas.microsoft.com/office/drawing/2014/main" id="{6C543624-A9C9-E945-95E9-784504AA5E3E}"/>
                  </a:ext>
                </a:extLst>
              </p:cNvPr>
              <p:cNvGrpSpPr>
                <a:grpSpLocks/>
              </p:cNvGrpSpPr>
              <p:nvPr/>
            </p:nvGrpSpPr>
            <p:grpSpPr bwMode="auto">
              <a:xfrm>
                <a:off x="2671297" y="2388361"/>
                <a:ext cx="293670" cy="272788"/>
                <a:chOff x="3144219" y="5102016"/>
                <a:chExt cx="293670" cy="272788"/>
              </a:xfrm>
            </p:grpSpPr>
            <p:sp>
              <p:nvSpPr>
                <p:cNvPr id="24767" name="TextBox 482">
                  <a:extLst>
                    <a:ext uri="{FF2B5EF4-FFF2-40B4-BE49-F238E27FC236}">
                      <a16:creationId xmlns:a16="http://schemas.microsoft.com/office/drawing/2014/main" id="{B56C48DC-C292-374B-B132-A2F70B236E32}"/>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763" name="Group 498">
                <a:extLst>
                  <a:ext uri="{FF2B5EF4-FFF2-40B4-BE49-F238E27FC236}">
                    <a16:creationId xmlns:a16="http://schemas.microsoft.com/office/drawing/2014/main" id="{26C02B8C-94E5-B147-8F97-117DD1014F26}"/>
                  </a:ext>
                </a:extLst>
              </p:cNvPr>
              <p:cNvGrpSpPr>
                <a:grpSpLocks/>
              </p:cNvGrpSpPr>
              <p:nvPr/>
            </p:nvGrpSpPr>
            <p:grpSpPr bwMode="auto">
              <a:xfrm>
                <a:off x="2982991" y="2388362"/>
                <a:ext cx="293670" cy="272788"/>
                <a:chOff x="3270018" y="5102016"/>
                <a:chExt cx="293670" cy="272788"/>
              </a:xfrm>
            </p:grpSpPr>
            <p:sp>
              <p:nvSpPr>
                <p:cNvPr id="24765" name="TextBox 499">
                  <a:extLst>
                    <a:ext uri="{FF2B5EF4-FFF2-40B4-BE49-F238E27FC236}">
                      <a16:creationId xmlns:a16="http://schemas.microsoft.com/office/drawing/2014/main" id="{ED4416E8-1801-2447-983E-769386E12FEB}"/>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587" name="Group 132">
              <a:extLst>
                <a:ext uri="{FF2B5EF4-FFF2-40B4-BE49-F238E27FC236}">
                  <a16:creationId xmlns:a16="http://schemas.microsoft.com/office/drawing/2014/main" id="{88958C81-DFAC-A74E-9601-3678755A4EB7}"/>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4588" name="Group 6">
              <a:extLst>
                <a:ext uri="{FF2B5EF4-FFF2-40B4-BE49-F238E27FC236}">
                  <a16:creationId xmlns:a16="http://schemas.microsoft.com/office/drawing/2014/main" id="{38A5AF20-B4D8-F248-B95F-78057807CBE6}"/>
                </a:ext>
              </a:extLst>
            </p:cNvPr>
            <p:cNvGrpSpPr>
              <a:grpSpLocks/>
            </p:cNvGrpSpPr>
            <p:nvPr/>
          </p:nvGrpSpPr>
          <p:grpSpPr bwMode="auto">
            <a:xfrm>
              <a:off x="5062752" y="772852"/>
              <a:ext cx="2978701" cy="939625"/>
              <a:chOff x="4955851" y="962686"/>
              <a:chExt cx="2978701" cy="939625"/>
            </a:xfrm>
          </p:grpSpPr>
          <p:grpSp>
            <p:nvGrpSpPr>
              <p:cNvPr id="24726" name="Group 55">
                <a:extLst>
                  <a:ext uri="{FF2B5EF4-FFF2-40B4-BE49-F238E27FC236}">
                    <a16:creationId xmlns:a16="http://schemas.microsoft.com/office/drawing/2014/main" id="{49341126-27D7-8947-8985-8B0E951B1B60}"/>
                  </a:ext>
                </a:extLst>
              </p:cNvPr>
              <p:cNvGrpSpPr>
                <a:grpSpLocks/>
              </p:cNvGrpSpPr>
              <p:nvPr/>
            </p:nvGrpSpPr>
            <p:grpSpPr bwMode="auto">
              <a:xfrm>
                <a:off x="4985587" y="962686"/>
                <a:ext cx="2832797" cy="477914"/>
                <a:chOff x="2840081" y="429053"/>
                <a:chExt cx="2832797" cy="477914"/>
              </a:xfrm>
            </p:grpSpPr>
            <p:sp>
              <p:nvSpPr>
                <p:cNvPr id="24747" name="TextBox 57">
                  <a:extLst>
                    <a:ext uri="{FF2B5EF4-FFF2-40B4-BE49-F238E27FC236}">
                      <a16:creationId xmlns:a16="http://schemas.microsoft.com/office/drawing/2014/main" id="{0CF197B2-D52A-EF48-8784-573CFCBD0D4F}"/>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727" name="TextBox 59">
                <a:extLst>
                  <a:ext uri="{FF2B5EF4-FFF2-40B4-BE49-F238E27FC236}">
                    <a16:creationId xmlns:a16="http://schemas.microsoft.com/office/drawing/2014/main" id="{04DA8E6F-984D-1144-B096-CE45ED79E390}"/>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4589" name="Group 17">
              <a:extLst>
                <a:ext uri="{FF2B5EF4-FFF2-40B4-BE49-F238E27FC236}">
                  <a16:creationId xmlns:a16="http://schemas.microsoft.com/office/drawing/2014/main" id="{F65B9088-F331-7B4C-8AC1-3424020A8C45}"/>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720" name="Group 16">
                <a:extLst>
                  <a:ext uri="{FF2B5EF4-FFF2-40B4-BE49-F238E27FC236}">
                    <a16:creationId xmlns:a16="http://schemas.microsoft.com/office/drawing/2014/main" id="{87ECB4B9-1062-C340-AEDF-DC280DD5A577}"/>
                  </a:ext>
                </a:extLst>
              </p:cNvPr>
              <p:cNvGrpSpPr>
                <a:grpSpLocks/>
              </p:cNvGrpSpPr>
              <p:nvPr/>
            </p:nvGrpSpPr>
            <p:grpSpPr bwMode="auto">
              <a:xfrm>
                <a:off x="2801170" y="5371346"/>
                <a:ext cx="293670" cy="272788"/>
                <a:chOff x="2801170" y="5371346"/>
                <a:chExt cx="293670" cy="272788"/>
              </a:xfrm>
            </p:grpSpPr>
            <p:sp>
              <p:nvSpPr>
                <p:cNvPr id="24724" name="TextBox 82">
                  <a:extLst>
                    <a:ext uri="{FF2B5EF4-FFF2-40B4-BE49-F238E27FC236}">
                      <a16:creationId xmlns:a16="http://schemas.microsoft.com/office/drawing/2014/main" id="{58E5092E-F404-2343-8450-B8264C17801B}"/>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721" name="TextBox 87">
                <a:extLst>
                  <a:ext uri="{FF2B5EF4-FFF2-40B4-BE49-F238E27FC236}">
                    <a16:creationId xmlns:a16="http://schemas.microsoft.com/office/drawing/2014/main" id="{7B21BF84-A271-E447-B619-1D0C68AD3C0A}"/>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4590" name="Group 154">
              <a:extLst>
                <a:ext uri="{FF2B5EF4-FFF2-40B4-BE49-F238E27FC236}">
                  <a16:creationId xmlns:a16="http://schemas.microsoft.com/office/drawing/2014/main" id="{43EE53AF-D65F-504D-869F-3FC890BF70F8}"/>
                </a:ext>
              </a:extLst>
            </p:cNvPr>
            <p:cNvGrpSpPr>
              <a:grpSpLocks/>
            </p:cNvGrpSpPr>
            <p:nvPr/>
          </p:nvGrpSpPr>
          <p:grpSpPr bwMode="auto">
            <a:xfrm>
              <a:off x="8427906" y="3634006"/>
              <a:ext cx="495536" cy="937728"/>
              <a:chOff x="5114153" y="3529161"/>
              <a:chExt cx="495536" cy="937728"/>
            </a:xfrm>
          </p:grpSpPr>
          <p:sp>
            <p:nvSpPr>
              <p:cNvPr id="24713" name="TextBox 155">
                <a:extLst>
                  <a:ext uri="{FF2B5EF4-FFF2-40B4-BE49-F238E27FC236}">
                    <a16:creationId xmlns:a16="http://schemas.microsoft.com/office/drawing/2014/main" id="{FC54D0E6-0909-C54F-9F3D-D509F4B1F33F}"/>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4716" name="TextBox 161">
                <a:extLst>
                  <a:ext uri="{FF2B5EF4-FFF2-40B4-BE49-F238E27FC236}">
                    <a16:creationId xmlns:a16="http://schemas.microsoft.com/office/drawing/2014/main" id="{9690287B-4D7C-7C40-ADA1-5CA8276561E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4591" name="Group 138">
              <a:extLst>
                <a:ext uri="{FF2B5EF4-FFF2-40B4-BE49-F238E27FC236}">
                  <a16:creationId xmlns:a16="http://schemas.microsoft.com/office/drawing/2014/main" id="{6BC112A9-7840-1C41-B5A4-E4EA23AB4AAF}"/>
                </a:ext>
              </a:extLst>
            </p:cNvPr>
            <p:cNvGrpSpPr>
              <a:grpSpLocks/>
            </p:cNvGrpSpPr>
            <p:nvPr/>
          </p:nvGrpSpPr>
          <p:grpSpPr bwMode="auto">
            <a:xfrm>
              <a:off x="6260334" y="3475863"/>
              <a:ext cx="2212198" cy="937728"/>
              <a:chOff x="5114153" y="3529161"/>
              <a:chExt cx="2212198" cy="937728"/>
            </a:xfrm>
          </p:grpSpPr>
          <p:sp>
            <p:nvSpPr>
              <p:cNvPr id="24706" name="TextBox 139">
                <a:extLst>
                  <a:ext uri="{FF2B5EF4-FFF2-40B4-BE49-F238E27FC236}">
                    <a16:creationId xmlns:a16="http://schemas.microsoft.com/office/drawing/2014/main" id="{9D4550F4-DEB7-034E-BB09-601D5130DD89}"/>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4709" name="TextBox 145">
                <a:extLst>
                  <a:ext uri="{FF2B5EF4-FFF2-40B4-BE49-F238E27FC236}">
                    <a16:creationId xmlns:a16="http://schemas.microsoft.com/office/drawing/2014/main" id="{BA2E5745-4B64-D44E-B4E0-08E265DEF8B3}"/>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594" name="Group 37">
              <a:extLst>
                <a:ext uri="{FF2B5EF4-FFF2-40B4-BE49-F238E27FC236}">
                  <a16:creationId xmlns:a16="http://schemas.microsoft.com/office/drawing/2014/main" id="{AF98FD68-AB63-C443-A88D-0758646BA160}"/>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705" name="TextBox 36">
                <a:extLst>
                  <a:ext uri="{FF2B5EF4-FFF2-40B4-BE49-F238E27FC236}">
                    <a16:creationId xmlns:a16="http://schemas.microsoft.com/office/drawing/2014/main" id="{A67D4CE3-A271-3A4B-8993-3C951958BE36}"/>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599" name="Group 186">
              <a:extLst>
                <a:ext uri="{FF2B5EF4-FFF2-40B4-BE49-F238E27FC236}">
                  <a16:creationId xmlns:a16="http://schemas.microsoft.com/office/drawing/2014/main" id="{0F1C4C6D-68F0-8741-BBF1-CE41E36F947A}"/>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03" name="Group 23">
              <a:extLst>
                <a:ext uri="{FF2B5EF4-FFF2-40B4-BE49-F238E27FC236}">
                  <a16:creationId xmlns:a16="http://schemas.microsoft.com/office/drawing/2014/main" id="{EAC8CF0D-9FB5-E44F-B45B-823C6B8DEE78}"/>
                </a:ext>
              </a:extLst>
            </p:cNvPr>
            <p:cNvGrpSpPr>
              <a:grpSpLocks/>
            </p:cNvGrpSpPr>
            <p:nvPr/>
          </p:nvGrpSpPr>
          <p:grpSpPr bwMode="auto">
            <a:xfrm>
              <a:off x="396761" y="5620357"/>
              <a:ext cx="3786599" cy="646331"/>
              <a:chOff x="396761" y="5620357"/>
              <a:chExt cx="3786599" cy="646331"/>
            </a:xfrm>
          </p:grpSpPr>
          <p:grpSp>
            <p:nvGrpSpPr>
              <p:cNvPr id="24689" name="Group 43">
                <a:extLst>
                  <a:ext uri="{FF2B5EF4-FFF2-40B4-BE49-F238E27FC236}">
                    <a16:creationId xmlns:a16="http://schemas.microsoft.com/office/drawing/2014/main" id="{DE8FD979-4F63-184F-AC18-3940E7B15903}"/>
                  </a:ext>
                </a:extLst>
              </p:cNvPr>
              <p:cNvGrpSpPr>
                <a:grpSpLocks/>
              </p:cNvGrpSpPr>
              <p:nvPr/>
            </p:nvGrpSpPr>
            <p:grpSpPr bwMode="auto">
              <a:xfrm>
                <a:off x="3328433" y="5672242"/>
                <a:ext cx="854927" cy="496305"/>
                <a:chOff x="1144621" y="4503159"/>
                <a:chExt cx="854927" cy="496305"/>
              </a:xfrm>
            </p:grpSpPr>
            <p:grpSp>
              <p:nvGrpSpPr>
                <p:cNvPr id="24697" name="Group 38">
                  <a:extLst>
                    <a:ext uri="{FF2B5EF4-FFF2-40B4-BE49-F238E27FC236}">
                      <a16:creationId xmlns:a16="http://schemas.microsoft.com/office/drawing/2014/main" id="{7B53FD62-47BD-1B40-B960-10B28D127699}"/>
                    </a:ext>
                  </a:extLst>
                </p:cNvPr>
                <p:cNvGrpSpPr>
                  <a:grpSpLocks/>
                </p:cNvGrpSpPr>
                <p:nvPr/>
              </p:nvGrpSpPr>
              <p:grpSpPr bwMode="auto">
                <a:xfrm>
                  <a:off x="1259314" y="4723379"/>
                  <a:ext cx="646331" cy="246221"/>
                  <a:chOff x="512956" y="1615016"/>
                  <a:chExt cx="646331" cy="246221"/>
                </a:xfrm>
              </p:grpSpPr>
              <p:sp>
                <p:nvSpPr>
                  <p:cNvPr id="24700" name="TextBox 39">
                    <a:extLst>
                      <a:ext uri="{FF2B5EF4-FFF2-40B4-BE49-F238E27FC236}">
                        <a16:creationId xmlns:a16="http://schemas.microsoft.com/office/drawing/2014/main" id="{10FD8446-81E1-BC49-88AA-B6C7ED34C360}"/>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698" name="TextBox 41">
                  <a:extLst>
                    <a:ext uri="{FF2B5EF4-FFF2-40B4-BE49-F238E27FC236}">
                      <a16:creationId xmlns:a16="http://schemas.microsoft.com/office/drawing/2014/main" id="{D8206840-930B-4047-8328-440661F01005}"/>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93" name="Group 106">
                <a:extLst>
                  <a:ext uri="{FF2B5EF4-FFF2-40B4-BE49-F238E27FC236}">
                    <a16:creationId xmlns:a16="http://schemas.microsoft.com/office/drawing/2014/main" id="{AF779C92-4B9D-474C-BF44-AC9DB12AA22E}"/>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696" name="TextBox 108">
                  <a:extLst>
                    <a:ext uri="{FF2B5EF4-FFF2-40B4-BE49-F238E27FC236}">
                      <a16:creationId xmlns:a16="http://schemas.microsoft.com/office/drawing/2014/main" id="{EF4762EF-0D35-F440-8388-102757FEF39C}"/>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05" name="Group 5">
              <a:extLst>
                <a:ext uri="{FF2B5EF4-FFF2-40B4-BE49-F238E27FC236}">
                  <a16:creationId xmlns:a16="http://schemas.microsoft.com/office/drawing/2014/main" id="{BB8D6F9C-92D4-4047-92F3-504F4E9FBC0D}"/>
                </a:ext>
              </a:extLst>
            </p:cNvPr>
            <p:cNvGrpSpPr>
              <a:grpSpLocks/>
            </p:cNvGrpSpPr>
            <p:nvPr/>
          </p:nvGrpSpPr>
          <p:grpSpPr bwMode="auto">
            <a:xfrm>
              <a:off x="3743684" y="5415018"/>
              <a:ext cx="293670" cy="272788"/>
              <a:chOff x="3284418" y="5102016"/>
              <a:chExt cx="293670" cy="272788"/>
            </a:xfrm>
          </p:grpSpPr>
          <p:sp>
            <p:nvSpPr>
              <p:cNvPr id="24687" name="TextBox 483">
                <a:extLst>
                  <a:ext uri="{FF2B5EF4-FFF2-40B4-BE49-F238E27FC236}">
                    <a16:creationId xmlns:a16="http://schemas.microsoft.com/office/drawing/2014/main" id="{2AC06E76-D40F-7948-8F15-F2683CCA46A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07" name="Group 32">
              <a:extLst>
                <a:ext uri="{FF2B5EF4-FFF2-40B4-BE49-F238E27FC236}">
                  <a16:creationId xmlns:a16="http://schemas.microsoft.com/office/drawing/2014/main" id="{14021DA6-1010-2244-916B-38DA7868507E}"/>
                </a:ext>
              </a:extLst>
            </p:cNvPr>
            <p:cNvGrpSpPr>
              <a:grpSpLocks/>
            </p:cNvGrpSpPr>
            <p:nvPr/>
          </p:nvGrpSpPr>
          <p:grpSpPr bwMode="auto">
            <a:xfrm>
              <a:off x="5082238" y="2865955"/>
              <a:ext cx="758347" cy="1783316"/>
              <a:chOff x="5082238" y="2865955"/>
              <a:chExt cx="758347" cy="1783316"/>
            </a:xfrm>
          </p:grpSpPr>
          <p:grpSp>
            <p:nvGrpSpPr>
              <p:cNvPr id="24679" name="Group 491">
                <a:extLst>
                  <a:ext uri="{FF2B5EF4-FFF2-40B4-BE49-F238E27FC236}">
                    <a16:creationId xmlns:a16="http://schemas.microsoft.com/office/drawing/2014/main" id="{818EE102-733E-3046-8EAA-E133288B92C9}"/>
                  </a:ext>
                </a:extLst>
              </p:cNvPr>
              <p:cNvGrpSpPr>
                <a:grpSpLocks/>
              </p:cNvGrpSpPr>
              <p:nvPr/>
            </p:nvGrpSpPr>
            <p:grpSpPr bwMode="auto">
              <a:xfrm>
                <a:off x="5082238" y="2865955"/>
                <a:ext cx="340158" cy="322660"/>
                <a:chOff x="3112641" y="5068768"/>
                <a:chExt cx="340158" cy="322660"/>
              </a:xfrm>
            </p:grpSpPr>
            <p:sp>
              <p:nvSpPr>
                <p:cNvPr id="24685" name="TextBox 492">
                  <a:extLst>
                    <a:ext uri="{FF2B5EF4-FFF2-40B4-BE49-F238E27FC236}">
                      <a16:creationId xmlns:a16="http://schemas.microsoft.com/office/drawing/2014/main" id="{0ABFBA3F-7B21-5943-AB79-3D4B750B0460}"/>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4680" name="Group 494">
                <a:extLst>
                  <a:ext uri="{FF2B5EF4-FFF2-40B4-BE49-F238E27FC236}">
                    <a16:creationId xmlns:a16="http://schemas.microsoft.com/office/drawing/2014/main" id="{83E07D8D-14B8-7C4D-991B-D4EBF5173BB5}"/>
                  </a:ext>
                </a:extLst>
              </p:cNvPr>
              <p:cNvGrpSpPr>
                <a:grpSpLocks/>
              </p:cNvGrpSpPr>
              <p:nvPr/>
            </p:nvGrpSpPr>
            <p:grpSpPr bwMode="auto">
              <a:xfrm>
                <a:off x="5457215" y="2888718"/>
                <a:ext cx="340158" cy="345843"/>
                <a:chOff x="3284418" y="5047988"/>
                <a:chExt cx="340158" cy="345843"/>
              </a:xfrm>
            </p:grpSpPr>
            <p:sp>
              <p:nvSpPr>
                <p:cNvPr id="24683" name="TextBox 495">
                  <a:extLst>
                    <a:ext uri="{FF2B5EF4-FFF2-40B4-BE49-F238E27FC236}">
                      <a16:creationId xmlns:a16="http://schemas.microsoft.com/office/drawing/2014/main" id="{43558226-B58E-BD41-A5A2-BCCF99D2C168}"/>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681" name="TextBox 503">
                <a:extLst>
                  <a:ext uri="{FF2B5EF4-FFF2-40B4-BE49-F238E27FC236}">
                    <a16:creationId xmlns:a16="http://schemas.microsoft.com/office/drawing/2014/main" id="{36C6710B-0419-5543-B090-B6CCAE7F0D37}"/>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611" name="TextBox 12">
              <a:extLst>
                <a:ext uri="{FF2B5EF4-FFF2-40B4-BE49-F238E27FC236}">
                  <a16:creationId xmlns:a16="http://schemas.microsoft.com/office/drawing/2014/main" id="{469EF24F-32D6-954D-A81D-41CE5F8A0DB6}"/>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4612" name="Group 317">
              <a:extLst>
                <a:ext uri="{FF2B5EF4-FFF2-40B4-BE49-F238E27FC236}">
                  <a16:creationId xmlns:a16="http://schemas.microsoft.com/office/drawing/2014/main" id="{C0C64FBE-5CC1-3D42-8E61-1E6D18B8C081}"/>
                </a:ext>
              </a:extLst>
            </p:cNvPr>
            <p:cNvGrpSpPr>
              <a:grpSpLocks/>
            </p:cNvGrpSpPr>
            <p:nvPr/>
          </p:nvGrpSpPr>
          <p:grpSpPr bwMode="auto">
            <a:xfrm>
              <a:off x="6901557" y="4235664"/>
              <a:ext cx="1340266" cy="2039158"/>
              <a:chOff x="4977477" y="3133066"/>
              <a:chExt cx="1340266" cy="2039158"/>
            </a:xfrm>
          </p:grpSpPr>
          <p:grpSp>
            <p:nvGrpSpPr>
              <p:cNvPr id="24662" name="Group 318">
                <a:extLst>
                  <a:ext uri="{FF2B5EF4-FFF2-40B4-BE49-F238E27FC236}">
                    <a16:creationId xmlns:a16="http://schemas.microsoft.com/office/drawing/2014/main" id="{901D2BD6-14AB-7442-9699-E6F96B03B8F8}"/>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71" name="Group 327">
                  <a:extLst>
                    <a:ext uri="{FF2B5EF4-FFF2-40B4-BE49-F238E27FC236}">
                      <a16:creationId xmlns:a16="http://schemas.microsoft.com/office/drawing/2014/main" id="{9FD2D188-0576-2744-949E-A6C6E63DE0CE}"/>
                    </a:ext>
                  </a:extLst>
                </p:cNvPr>
                <p:cNvGrpSpPr>
                  <a:grpSpLocks/>
                </p:cNvGrpSpPr>
                <p:nvPr/>
              </p:nvGrpSpPr>
              <p:grpSpPr bwMode="auto">
                <a:xfrm>
                  <a:off x="1478281" y="3081068"/>
                  <a:ext cx="1340266" cy="2039158"/>
                  <a:chOff x="2209801" y="3163364"/>
                  <a:chExt cx="1340266" cy="2039158"/>
                </a:xfrm>
              </p:grpSpPr>
              <p:sp>
                <p:nvSpPr>
                  <p:cNvPr id="24672" name="TextBox 7">
                    <a:extLst>
                      <a:ext uri="{FF2B5EF4-FFF2-40B4-BE49-F238E27FC236}">
                        <a16:creationId xmlns:a16="http://schemas.microsoft.com/office/drawing/2014/main" id="{CA174168-45A9-C44F-B254-8FE92BF84770}"/>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674" name="TextBox 329">
                    <a:extLst>
                      <a:ext uri="{FF2B5EF4-FFF2-40B4-BE49-F238E27FC236}">
                        <a16:creationId xmlns:a16="http://schemas.microsoft.com/office/drawing/2014/main" id="{332C0284-9A5B-A143-A77D-65B5F910B96D}"/>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4675" name="Group 330">
                    <a:extLst>
                      <a:ext uri="{FF2B5EF4-FFF2-40B4-BE49-F238E27FC236}">
                        <a16:creationId xmlns:a16="http://schemas.microsoft.com/office/drawing/2014/main" id="{8DC0C1DD-5B46-2B43-A1CE-16703E406ECC}"/>
                      </a:ext>
                    </a:extLst>
                  </p:cNvPr>
                  <p:cNvGrpSpPr>
                    <a:grpSpLocks/>
                  </p:cNvGrpSpPr>
                  <p:nvPr/>
                </p:nvGrpSpPr>
                <p:grpSpPr bwMode="auto">
                  <a:xfrm>
                    <a:off x="2926576" y="3163364"/>
                    <a:ext cx="340158" cy="272788"/>
                    <a:chOff x="5075416" y="2587292"/>
                    <a:chExt cx="340158" cy="272788"/>
                  </a:xfrm>
                </p:grpSpPr>
                <p:sp>
                  <p:nvSpPr>
                    <p:cNvPr id="24677" name="TextBox 333">
                      <a:extLst>
                        <a:ext uri="{FF2B5EF4-FFF2-40B4-BE49-F238E27FC236}">
                          <a16:creationId xmlns:a16="http://schemas.microsoft.com/office/drawing/2014/main" id="{15AD5467-018A-C54B-A962-2F58400B35AA}"/>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676" name="TextBox 332">
                    <a:extLst>
                      <a:ext uri="{FF2B5EF4-FFF2-40B4-BE49-F238E27FC236}">
                        <a16:creationId xmlns:a16="http://schemas.microsoft.com/office/drawing/2014/main" id="{3995BB46-8249-BE4A-A1F4-A71F6975E538}"/>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613" name="Group 11">
              <a:extLst>
                <a:ext uri="{FF2B5EF4-FFF2-40B4-BE49-F238E27FC236}">
                  <a16:creationId xmlns:a16="http://schemas.microsoft.com/office/drawing/2014/main" id="{97BAC822-E18E-4744-9841-CE6EAB10F14C}"/>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18" name="Group 60">
              <a:extLst>
                <a:ext uri="{FF2B5EF4-FFF2-40B4-BE49-F238E27FC236}">
                  <a16:creationId xmlns:a16="http://schemas.microsoft.com/office/drawing/2014/main" id="{DB49C131-6D20-DF45-B73C-D5E91448BF43}"/>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651" name="Group 53">
                <a:extLst>
                  <a:ext uri="{FF2B5EF4-FFF2-40B4-BE49-F238E27FC236}">
                    <a16:creationId xmlns:a16="http://schemas.microsoft.com/office/drawing/2014/main" id="{35B2F022-0F02-0345-82ED-AF0BAC9AB7FF}"/>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54" name="Group 52">
                  <a:extLst>
                    <a:ext uri="{FF2B5EF4-FFF2-40B4-BE49-F238E27FC236}">
                      <a16:creationId xmlns:a16="http://schemas.microsoft.com/office/drawing/2014/main" id="{1EB4F199-AE1E-C141-AF66-4B8F47079AC2}"/>
                    </a:ext>
                  </a:extLst>
                </p:cNvPr>
                <p:cNvGrpSpPr>
                  <a:grpSpLocks/>
                </p:cNvGrpSpPr>
                <p:nvPr/>
              </p:nvGrpSpPr>
              <p:grpSpPr bwMode="auto">
                <a:xfrm>
                  <a:off x="4638839" y="3854059"/>
                  <a:ext cx="340158" cy="272788"/>
                  <a:chOff x="4638839" y="3854059"/>
                  <a:chExt cx="340158" cy="272788"/>
                </a:xfrm>
              </p:grpSpPr>
              <p:sp>
                <p:nvSpPr>
                  <p:cNvPr id="24658" name="TextBox 122">
                    <a:extLst>
                      <a:ext uri="{FF2B5EF4-FFF2-40B4-BE49-F238E27FC236}">
                        <a16:creationId xmlns:a16="http://schemas.microsoft.com/office/drawing/2014/main" id="{FA7B5030-D282-BF45-AF9C-FCCB76C204D3}"/>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655" name="TextBox 128">
                  <a:extLst>
                    <a:ext uri="{FF2B5EF4-FFF2-40B4-BE49-F238E27FC236}">
                      <a16:creationId xmlns:a16="http://schemas.microsoft.com/office/drawing/2014/main" id="{0FD3ACBF-1375-2C4F-B539-E22E88064ABA}"/>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4619" name="TextBox 359">
              <a:extLst>
                <a:ext uri="{FF2B5EF4-FFF2-40B4-BE49-F238E27FC236}">
                  <a16:creationId xmlns:a16="http://schemas.microsoft.com/office/drawing/2014/main" id="{C7CD3490-5478-2A44-8DA5-DFDDA0A1F64B}"/>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4620" name="Group 31">
              <a:extLst>
                <a:ext uri="{FF2B5EF4-FFF2-40B4-BE49-F238E27FC236}">
                  <a16:creationId xmlns:a16="http://schemas.microsoft.com/office/drawing/2014/main" id="{29122878-F013-F045-93D8-B05A5B48F8CA}"/>
                </a:ext>
              </a:extLst>
            </p:cNvPr>
            <p:cNvGrpSpPr>
              <a:grpSpLocks/>
            </p:cNvGrpSpPr>
            <p:nvPr/>
          </p:nvGrpSpPr>
          <p:grpSpPr bwMode="auto">
            <a:xfrm>
              <a:off x="6300208" y="4949419"/>
              <a:ext cx="864173" cy="937728"/>
              <a:chOff x="6300208" y="4949419"/>
              <a:chExt cx="864173" cy="937728"/>
            </a:xfrm>
          </p:grpSpPr>
          <p:grpSp>
            <p:nvGrpSpPr>
              <p:cNvPr id="24641" name="Group 28">
                <a:extLst>
                  <a:ext uri="{FF2B5EF4-FFF2-40B4-BE49-F238E27FC236}">
                    <a16:creationId xmlns:a16="http://schemas.microsoft.com/office/drawing/2014/main" id="{C437C46C-2440-ED47-9D21-54280010A2E1}"/>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44" name="Group 24">
                  <a:extLst>
                    <a:ext uri="{FF2B5EF4-FFF2-40B4-BE49-F238E27FC236}">
                      <a16:creationId xmlns:a16="http://schemas.microsoft.com/office/drawing/2014/main" id="{24EE1A47-2815-D140-8AD6-EEF3C2AEAD1B}"/>
                    </a:ext>
                  </a:extLst>
                </p:cNvPr>
                <p:cNvGrpSpPr>
                  <a:grpSpLocks/>
                </p:cNvGrpSpPr>
                <p:nvPr/>
              </p:nvGrpSpPr>
              <p:grpSpPr bwMode="auto">
                <a:xfrm>
                  <a:off x="6455586" y="4949419"/>
                  <a:ext cx="340158" cy="272788"/>
                  <a:chOff x="6455586" y="4949419"/>
                  <a:chExt cx="340158" cy="272788"/>
                </a:xfrm>
              </p:grpSpPr>
              <p:sp>
                <p:nvSpPr>
                  <p:cNvPr id="24648" name="TextBox 171">
                    <a:extLst>
                      <a:ext uri="{FF2B5EF4-FFF2-40B4-BE49-F238E27FC236}">
                        <a16:creationId xmlns:a16="http://schemas.microsoft.com/office/drawing/2014/main" id="{E1F515B0-EAF6-F942-8DEA-03C3843ABFA2}"/>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4645" name="TextBox 177">
                  <a:extLst>
                    <a:ext uri="{FF2B5EF4-FFF2-40B4-BE49-F238E27FC236}">
                      <a16:creationId xmlns:a16="http://schemas.microsoft.com/office/drawing/2014/main" id="{47AED104-4810-F247-9DE9-05EFD0160407}"/>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4622" name="Group 358">
              <a:extLst>
                <a:ext uri="{FF2B5EF4-FFF2-40B4-BE49-F238E27FC236}">
                  <a16:creationId xmlns:a16="http://schemas.microsoft.com/office/drawing/2014/main" id="{4B39C721-ABE0-8E42-9336-CE10B4992647}"/>
                </a:ext>
              </a:extLst>
            </p:cNvPr>
            <p:cNvGrpSpPr>
              <a:grpSpLocks/>
            </p:cNvGrpSpPr>
            <p:nvPr/>
          </p:nvGrpSpPr>
          <p:grpSpPr bwMode="auto">
            <a:xfrm>
              <a:off x="389641" y="173799"/>
              <a:ext cx="2153005" cy="2198275"/>
              <a:chOff x="449771" y="230947"/>
              <a:chExt cx="2153005" cy="2198275"/>
            </a:xfrm>
          </p:grpSpPr>
          <p:grpSp>
            <p:nvGrpSpPr>
              <p:cNvPr id="24623" name="Group 377">
                <a:extLst>
                  <a:ext uri="{FF2B5EF4-FFF2-40B4-BE49-F238E27FC236}">
                    <a16:creationId xmlns:a16="http://schemas.microsoft.com/office/drawing/2014/main" id="{DE1BB505-9F9C-C940-80D0-43FE3C9686E5}"/>
                  </a:ext>
                </a:extLst>
              </p:cNvPr>
              <p:cNvGrpSpPr>
                <a:grpSpLocks/>
              </p:cNvGrpSpPr>
              <p:nvPr/>
            </p:nvGrpSpPr>
            <p:grpSpPr bwMode="auto">
              <a:xfrm>
                <a:off x="449771" y="555647"/>
                <a:ext cx="2153005" cy="1579920"/>
                <a:chOff x="449771" y="555647"/>
                <a:chExt cx="2153005" cy="1579920"/>
              </a:xfrm>
            </p:grpSpPr>
            <p:sp>
              <p:nvSpPr>
                <p:cNvPr id="24628" name="TextBox 7">
                  <a:extLst>
                    <a:ext uri="{FF2B5EF4-FFF2-40B4-BE49-F238E27FC236}">
                      <a16:creationId xmlns:a16="http://schemas.microsoft.com/office/drawing/2014/main" id="{570886A6-807D-6E43-B295-8BA429DEA658}"/>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4629" name="Group 390">
                  <a:extLst>
                    <a:ext uri="{FF2B5EF4-FFF2-40B4-BE49-F238E27FC236}">
                      <a16:creationId xmlns:a16="http://schemas.microsoft.com/office/drawing/2014/main" id="{9A54A201-6140-4243-A878-E83792D37EC2}"/>
                    </a:ext>
                  </a:extLst>
                </p:cNvPr>
                <p:cNvGrpSpPr>
                  <a:grpSpLocks/>
                </p:cNvGrpSpPr>
                <p:nvPr/>
              </p:nvGrpSpPr>
              <p:grpSpPr bwMode="auto">
                <a:xfrm>
                  <a:off x="1110060" y="555647"/>
                  <a:ext cx="1492716" cy="1579920"/>
                  <a:chOff x="1110060" y="555647"/>
                  <a:chExt cx="1492716" cy="1579920"/>
                </a:xfrm>
              </p:grpSpPr>
              <p:sp>
                <p:nvSpPr>
                  <p:cNvPr id="24630" name="TextBox 391">
                    <a:extLst>
                      <a:ext uri="{FF2B5EF4-FFF2-40B4-BE49-F238E27FC236}">
                        <a16:creationId xmlns:a16="http://schemas.microsoft.com/office/drawing/2014/main" id="{B8258B9B-4B90-5742-8C64-7E875233542D}"/>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4624" name="TextBox 381">
                <a:extLst>
                  <a:ext uri="{FF2B5EF4-FFF2-40B4-BE49-F238E27FC236}">
                    <a16:creationId xmlns:a16="http://schemas.microsoft.com/office/drawing/2014/main" id="{431DA8C9-3C83-5F46-A0A6-94F9AFF839F2}"/>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626" name="TextBox 384">
                <a:extLst>
                  <a:ext uri="{FF2B5EF4-FFF2-40B4-BE49-F238E27FC236}">
                    <a16:creationId xmlns:a16="http://schemas.microsoft.com/office/drawing/2014/main" id="{36523322-9F01-054B-B271-5E1A29926794}"/>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4579" name="Group 404">
            <a:extLst>
              <a:ext uri="{FF2B5EF4-FFF2-40B4-BE49-F238E27FC236}">
                <a16:creationId xmlns:a16="http://schemas.microsoft.com/office/drawing/2014/main" id="{4F87929B-8144-9948-A5CF-B71B28EBCADB}"/>
              </a:ext>
            </a:extLst>
          </p:cNvPr>
          <p:cNvGrpSpPr>
            <a:grpSpLocks/>
          </p:cNvGrpSpPr>
          <p:nvPr/>
        </p:nvGrpSpPr>
        <p:grpSpPr bwMode="auto">
          <a:xfrm>
            <a:off x="7229476" y="2495551"/>
            <a:ext cx="855663" cy="754063"/>
            <a:chOff x="6315797" y="2494862"/>
            <a:chExt cx="855712" cy="754757"/>
          </a:xfrm>
        </p:grpSpPr>
        <p:sp>
          <p:nvSpPr>
            <p:cNvPr id="24580" name="TextBox 405">
              <a:extLst>
                <a:ext uri="{FF2B5EF4-FFF2-40B4-BE49-F238E27FC236}">
                  <a16:creationId xmlns:a16="http://schemas.microsoft.com/office/drawing/2014/main" id="{1B334C0C-19AD-3A41-B505-AB3C9BB01C3C}"/>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583" name="TextBox 411">
              <a:extLst>
                <a:ext uri="{FF2B5EF4-FFF2-40B4-BE49-F238E27FC236}">
                  <a16:creationId xmlns:a16="http://schemas.microsoft.com/office/drawing/2014/main" id="{0C282F66-6311-8842-83F1-1E31CF968538}"/>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4585" name="TextBox 413">
              <a:extLst>
                <a:ext uri="{FF2B5EF4-FFF2-40B4-BE49-F238E27FC236}">
                  <a16:creationId xmlns:a16="http://schemas.microsoft.com/office/drawing/2014/main" id="{5CF864E1-ECB6-014A-8879-208FCF7E800F}"/>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7" name="Title 1">
            <a:extLst>
              <a:ext uri="{FF2B5EF4-FFF2-40B4-BE49-F238E27FC236}">
                <a16:creationId xmlns:a16="http://schemas.microsoft.com/office/drawing/2014/main" id="{87278224-CB2D-FE48-8C5A-D1BF99C49EC7}"/>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BRG</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7255" name="Text Placeholder 2">
            <a:extLst>
              <a:ext uri="{FF2B5EF4-FFF2-40B4-BE49-F238E27FC236}">
                <a16:creationId xmlns:a16="http://schemas.microsoft.com/office/drawing/2014/main" id="{70670852-37C7-474A-A4F9-015EC7F142FB}"/>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BRanch if Greater</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InnerLoop</a:t>
            </a:r>
          </a:p>
        </p:txBody>
      </p:sp>
    </p:spTree>
  </p:cSld>
  <p:clrMapOvr>
    <a:masterClrMapping/>
  </p:clrMapOvr>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Title 1">
            <a:extLst>
              <a:ext uri="{FF2B5EF4-FFF2-40B4-BE49-F238E27FC236}">
                <a16:creationId xmlns:a16="http://schemas.microsoft.com/office/drawing/2014/main" id="{F8163AC1-9D4A-734B-A24E-F430A4D4C43A}"/>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BRGE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491DADA9-6936-C045-B79C-5307975884EF}"/>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38279" name="Text Placeholder 2">
            <a:extLst>
              <a:ext uri="{FF2B5EF4-FFF2-40B4-BE49-F238E27FC236}">
                <a16:creationId xmlns:a16="http://schemas.microsoft.com/office/drawing/2014/main" id="{C419049B-B0CA-2048-9082-681B8A271767}"/>
              </a:ext>
            </a:extLst>
          </p:cNvPr>
          <p:cNvSpPr txBox="1">
            <a:spLocks noGrp="1"/>
          </p:cNvSpPr>
          <p:nvPr>
            <p:ph type="body" idx="1"/>
          </p:nvPr>
        </p:nvSpPr>
        <p:spPr>
          <a:xfrm>
            <a:off x="1524000" y="1219200"/>
            <a:ext cx="7924800" cy="3913188"/>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BRanch if Greater</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Conditional jump to the specified address, which is</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given as a label for some row of the assembly program, 	but converted to a PC offset in the machine code.</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OuterLoop</a:t>
            </a:r>
          </a:p>
        </p:txBody>
      </p:sp>
    </p:spTree>
  </p:cSld>
  <p:clrMapOvr>
    <a:masterClrMapping/>
  </p:clrMapOvr>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89" name="Text Placeholder 2">
            <a:extLst>
              <a:ext uri="{FF2B5EF4-FFF2-40B4-BE49-F238E27FC236}">
                <a16:creationId xmlns:a16="http://schemas.microsoft.com/office/drawing/2014/main" id="{D834D3A1-200C-484D-AB38-61B1391E14E2}"/>
              </a:ext>
            </a:extLst>
          </p:cNvPr>
          <p:cNvSpPr txBox="1">
            <a:spLocks noGrp="1"/>
          </p:cNvSpPr>
          <p:nvPr>
            <p:ph type="body" idx="1"/>
          </p:nvPr>
        </p:nvSpPr>
        <p:spPr>
          <a:xfrm>
            <a:off x="1512888" y="990601"/>
            <a:ext cx="7924800" cy="428307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an Immediate value to a register</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immediate value, which is stored in the last 8 bits of the instruction in the code memory, to the register.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result of the addition is stored in the same register.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ADDI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3</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40290" name="Title 1">
            <a:extLst>
              <a:ext uri="{FF2B5EF4-FFF2-40B4-BE49-F238E27FC236}">
                <a16:creationId xmlns:a16="http://schemas.microsoft.com/office/drawing/2014/main" id="{254C7832-AEAC-4745-9D8E-E63C153E6009}"/>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ADDI</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1</a:t>
                      </a:r>
                    </a:p>
                  </a:txBody>
                  <a:tcPr marT="45798" marB="45798"/>
                </a:tc>
                <a:tc>
                  <a:txBody>
                    <a:bodyPr/>
                    <a:lstStyle/>
                    <a:p>
                      <a:pPr algn="ctr"/>
                      <a:r>
                        <a:rPr lang="en-US" sz="1800" b="1" dirty="0">
                          <a:solidFill>
                            <a:srgbClr val="7030A0"/>
                          </a:solidFill>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3" name="Text Placeholder 2">
            <a:extLst>
              <a:ext uri="{FF2B5EF4-FFF2-40B4-BE49-F238E27FC236}">
                <a16:creationId xmlns:a16="http://schemas.microsoft.com/office/drawing/2014/main" id="{BDC4F23D-A4D9-4041-8861-AA5F789548B1}"/>
              </a:ext>
            </a:extLst>
          </p:cNvPr>
          <p:cNvSpPr txBox="1">
            <a:spLocks noGrp="1"/>
          </p:cNvSpPr>
          <p:nvPr>
            <p:ph type="body" idx="1"/>
          </p:nvPr>
        </p:nvSpPr>
        <p:spPr>
          <a:xfrm>
            <a:off x="1512888" y="990601"/>
            <a:ext cx="8070850" cy="428307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SUBtract an Immediate value from a register</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Subtract the immediate value, which is stored in the last 8 bits of the instruction in the code memory, from the register.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result of the subtraction is stored in the same register.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flags are updated.</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SUBI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5</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41314" name="Title 1">
            <a:extLst>
              <a:ext uri="{FF2B5EF4-FFF2-40B4-BE49-F238E27FC236}">
                <a16:creationId xmlns:a16="http://schemas.microsoft.com/office/drawing/2014/main" id="{B481D0A1-22AD-7B48-B84A-374110144EC4}"/>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SUBI</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1</a:t>
                      </a:r>
                    </a:p>
                  </a:txBody>
                  <a:tcPr marT="45798" marB="45798"/>
                </a:tc>
                <a:tc>
                  <a:txBody>
                    <a:bodyPr/>
                    <a:lstStyle/>
                    <a:p>
                      <a:pPr algn="ctr"/>
                      <a:r>
                        <a:rPr lang="en-US" sz="1800" b="1" dirty="0">
                          <a:solidFill>
                            <a:srgbClr val="7030A0"/>
                          </a:solidFill>
                          <a:latin typeface="Courier" pitchFamily="2" charset="0"/>
                        </a:rPr>
                        <a:t>0</a:t>
                      </a:r>
                    </a:p>
                  </a:txBody>
                  <a:tcPr marT="45798" marB="45798"/>
                </a:tc>
                <a:tc>
                  <a:txBody>
                    <a:bodyPr/>
                    <a:lstStyle/>
                    <a:p>
                      <a:pPr algn="ctr"/>
                      <a:r>
                        <a:rPr lang="en-US" sz="1800" b="1" dirty="0">
                          <a:solidFill>
                            <a:srgbClr val="7030A0"/>
                          </a:solidFill>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7" name="Text Placeholder 2">
            <a:extLst>
              <a:ext uri="{FF2B5EF4-FFF2-40B4-BE49-F238E27FC236}">
                <a16:creationId xmlns:a16="http://schemas.microsoft.com/office/drawing/2014/main" id="{E1B5F3CB-4426-E548-8A8C-47FEC92E8422}"/>
              </a:ext>
            </a:extLst>
          </p:cNvPr>
          <p:cNvSpPr txBox="1">
            <a:spLocks noGrp="1"/>
          </p:cNvSpPr>
          <p:nvPr>
            <p:ph type="body" idx="1"/>
          </p:nvPr>
        </p:nvSpPr>
        <p:spPr>
          <a:xfrm>
            <a:off x="1512888" y="990601"/>
            <a:ext cx="7924800" cy="4283075"/>
          </a:xfrm>
        </p:spPr>
        <p:txBody>
          <a:bodyPr/>
          <a:lstStyle/>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 an Immediate value into a register</a:t>
            </a:r>
          </a:p>
          <a:p>
            <a:pPr marL="152400" indent="0">
              <a:spcBef>
                <a:spcPts val="475"/>
              </a:spcBef>
              <a:spcAft>
                <a:spcPct val="0"/>
              </a:spcAft>
              <a:buClr>
                <a:srgbClr val="000000"/>
              </a:buClr>
              <a:buNone/>
            </a:pPr>
            <a:endParaRPr lang="en-US" altLang="en-US" sz="9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 the immediate value, which is stored in the last 8 bits of the instruction in the code memory, into the register.</a:t>
            </a:r>
          </a:p>
          <a:p>
            <a:pPr marL="552450" lvl="1" indent="0">
              <a:spcBef>
                <a:spcPts val="475"/>
              </a:spcBef>
              <a:spcAft>
                <a:spcPct val="0"/>
              </a:spcAft>
              <a:buClr>
                <a:srgbClr val="000000"/>
              </a:buClr>
              <a:buNone/>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old value of the register is overwritten.</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pP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FF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LOADI </a:t>
            </a:r>
            <a:r>
              <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t>
            </a:r>
            <a:r>
              <a:rPr lang="en-US" altLang="en-US" sz="2000">
                <a:solidFill>
                  <a:srgbClr val="1700FF"/>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B</a:t>
            </a:r>
            <a:r>
              <a:rPr lang="en-US" altLang="en-US" sz="2000">
                <a:solidFill>
                  <a:srgbClr val="7030A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6</a:t>
            </a: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20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42338" name="Title 1">
            <a:extLst>
              <a:ext uri="{FF2B5EF4-FFF2-40B4-BE49-F238E27FC236}">
                <a16:creationId xmlns:a16="http://schemas.microsoft.com/office/drawing/2014/main" id="{F3834163-A2F8-AB4A-874D-895DB1ACE3BF}"/>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LOADI</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57356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13238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5"/>
            <a:ext cx="7924800" cy="5162550"/>
          </a:xfrm>
        </p:spPr>
        <p:txBody>
          <a:bodyPr/>
          <a:lstStyle/>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a Pointer address into a register</a:t>
            </a:r>
          </a:p>
          <a:p>
            <a:pPr marL="152400" indent="0">
              <a:spcBef>
                <a:spcPts val="475"/>
              </a:spcBef>
              <a:spcAft>
                <a:spcPct val="0"/>
              </a:spcAft>
              <a:buClr>
                <a:srgbClr val="000000"/>
              </a:buClr>
              <a:buNone/>
              <a:defRPr/>
            </a:pPr>
            <a:endParaRPr lang="en-US" altLang="en-US" sz="9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address</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location into a register. The address is specified by the label for that memory cell, surrounded by curly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3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5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1</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LOADP </a:t>
            </a: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a:t>
            </a:r>
            <a:r>
              <a:rPr lang="en-US" altLang="en-US" sz="20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20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44386" name="Title 1">
            <a:extLst>
              <a:ext uri="{FF2B5EF4-FFF2-40B4-BE49-F238E27FC236}">
                <a16:creationId xmlns:a16="http://schemas.microsoft.com/office/drawing/2014/main" id="{585982EC-477D-104F-B097-3AEA2781F3A0}"/>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5"/>
            <a:ext cx="7924800" cy="5162550"/>
          </a:xfrm>
        </p:spPr>
        <p:txBody>
          <a:bodyPr/>
          <a:lstStyle/>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a Pointer address into a register</a:t>
            </a:r>
          </a:p>
          <a:p>
            <a:pPr marL="152400" indent="0">
              <a:spcBef>
                <a:spcPts val="475"/>
              </a:spcBef>
              <a:spcAft>
                <a:spcPct val="0"/>
              </a:spcAft>
              <a:buClr>
                <a:srgbClr val="000000"/>
              </a:buClr>
              <a:buNone/>
              <a:defRPr/>
            </a:pPr>
            <a:endParaRPr lang="en-US" altLang="en-US" sz="9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address</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location into a register. The address is specified by the label for that memory cell, surrounded by curly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3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5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1</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LOADP </a:t>
            </a: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a:t>
            </a:r>
            <a:r>
              <a:rPr lang="en-US" altLang="en-US" sz="20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20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{M+1}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+1 is an optional additive constant</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45410" name="Title 1">
            <a:extLst>
              <a:ext uri="{FF2B5EF4-FFF2-40B4-BE49-F238E27FC236}">
                <a16:creationId xmlns:a16="http://schemas.microsoft.com/office/drawing/2014/main" id="{E0C07E25-EEEF-1149-B076-EAB956679890}"/>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LOADP</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hape 42">
            <a:extLst>
              <a:ext uri="{FF2B5EF4-FFF2-40B4-BE49-F238E27FC236}">
                <a16:creationId xmlns:a16="http://schemas.microsoft.com/office/drawing/2014/main" id="{E2BB1F05-D5EB-954F-B724-568A7F42E1FB}"/>
              </a:ext>
            </a:extLst>
          </p:cNvPr>
          <p:cNvSpPr txBox="1">
            <a:spLocks noGrp="1"/>
          </p:cNvSpPr>
          <p:nvPr>
            <p:ph type="ctrTitle"/>
          </p:nvPr>
        </p:nvSpPr>
        <p:spPr>
          <a:xfrm>
            <a:off x="1393825" y="1281114"/>
            <a:ext cx="8370888" cy="4295775"/>
          </a:xfrm>
        </p:spPr>
        <p:txBody>
          <a:bodyPr vert="horz" wrap="square" lIns="91425" tIns="45700" rIns="91425" bIns="45700" numCol="1" anchor="ctr" anchorCtr="0" compatLnSpc="1">
            <a:prstTxWarp prst="textNoShape">
              <a:avLst/>
            </a:prstTxWarp>
            <a:noAutofit/>
          </a:bodyPr>
          <a:lstStyle/>
          <a:p>
            <a:pPr>
              <a:buClr>
                <a:schemeClr val="dk2"/>
              </a:buClr>
              <a:buSzPct val="25000"/>
              <a:buFont typeface="Times New Roman"/>
              <a:buNone/>
              <a:defRPr/>
            </a:pPr>
            <a:r>
              <a:rPr lang="en-US" b="1" dirty="0">
                <a:solidFill>
                  <a:srgbClr val="000000"/>
                </a:solidFill>
                <a:latin typeface="+mn-lt"/>
              </a:rPr>
              <a:t>i281 Simulator</a:t>
            </a:r>
            <a:br>
              <a:rPr lang="en-US" b="1" dirty="0">
                <a:solidFill>
                  <a:srgbClr val="000000"/>
                </a:solidFill>
                <a:latin typeface="+mn-lt"/>
              </a:rPr>
            </a:br>
            <a:r>
              <a:rPr lang="en-US" sz="3600" b="1" dirty="0">
                <a:solidFill>
                  <a:srgbClr val="000000"/>
                </a:solidFill>
                <a:latin typeface="+mn-lt"/>
              </a:rPr>
              <a:t> </a:t>
            </a:r>
            <a:endParaRPr lang="en-US" b="1" dirty="0">
              <a:solidFill>
                <a:srgbClr val="000000"/>
              </a:solidFill>
              <a:latin typeface="+mn-lt"/>
            </a:endParaRPr>
          </a:p>
        </p:txBody>
      </p:sp>
    </p:spTree>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5"/>
            <a:ext cx="8094662" cy="5162550"/>
          </a:xfrm>
        </p:spPr>
        <p:txBody>
          <a:bodyPr/>
          <a:lstStyle/>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value from a data memory address into a register</a:t>
            </a:r>
            <a:endParaRPr lang="en-US" altLang="en-US" sz="9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contents</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cell into a register. The address is specified by the label for that memory location, surrounded by square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a:t>
            </a: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a:t>
            </a:r>
            <a:r>
              <a:rPr lang="en-US" altLang="en-US" sz="20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20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47458" name="Title 1">
            <a:extLst>
              <a:ext uri="{FF2B5EF4-FFF2-40B4-BE49-F238E27FC236}">
                <a16:creationId xmlns:a16="http://schemas.microsoft.com/office/drawing/2014/main" id="{745B0F2E-8A04-7F46-B26D-B34820120071}"/>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5"/>
            <a:ext cx="8094662" cy="5162550"/>
          </a:xfrm>
        </p:spPr>
        <p:txBody>
          <a:bodyPr/>
          <a:lstStyle/>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value from a data memory address into a register</a:t>
            </a:r>
            <a:endParaRPr lang="en-US" altLang="en-US" sz="9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contents</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cell into a register. The address is specified by the label for that memory location, surrounded by square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a:t>
            </a: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20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a:t>
            </a:r>
            <a:r>
              <a:rPr lang="en-US" altLang="en-US" sz="20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20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[array+2]    </a:t>
            </a:r>
            <a:r>
              <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+2 is an optional offset constant</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48482" name="Title 1">
            <a:extLst>
              <a:ext uri="{FF2B5EF4-FFF2-40B4-BE49-F238E27FC236}">
                <a16:creationId xmlns:a16="http://schemas.microsoft.com/office/drawing/2014/main" id="{1A63828E-6FFB-A348-9B67-F4233C158FCF}"/>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428750" y="5721350"/>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436688" y="284163"/>
            <a:ext cx="8343900" cy="5734050"/>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a:t>
            </a:r>
            <a:r>
              <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but with an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specified by another register</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sz="1800"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contents</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cell into a register. The address of the cell is specified by a label plus an offset value stored in a register, surrounded by square brackets. The compiler computes the address of the label and stores it in the last 8 bits of the instruction. The offset is added at </a:t>
            </a:r>
            <a:r>
              <a:rPr lang="en-US" altLang="en-US" sz="1800"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runtime</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to compute the effective address from which the value is loaded.</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1</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a:t>
            </a: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 </a:t>
            </a:r>
            <a:r>
              <a:rPr lang="en-US" altLang="en-US" sz="1800" dirty="0">
                <a:solidFill>
                  <a:srgbClr val="008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load into C the value 7</a:t>
            </a:r>
          </a:p>
          <a:p>
            <a:pPr marL="152400" indent="0">
              <a:spcBef>
                <a:spcPts val="475"/>
              </a:spcBef>
              <a:spcAft>
                <a:spcPct val="0"/>
              </a:spcAft>
              <a:buClr>
                <a:srgbClr val="000000"/>
              </a:buClr>
              <a:buNone/>
              <a:defRPr/>
            </a:pP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0531" name="Title 1">
            <a:extLst>
              <a:ext uri="{FF2B5EF4-FFF2-40B4-BE49-F238E27FC236}">
                <a16:creationId xmlns:a16="http://schemas.microsoft.com/office/drawing/2014/main" id="{0D7CFA2B-9175-7A4D-9FB8-9675EBA1520C}"/>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1626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Tree>
  </p:cSld>
  <p:clrMapOvr>
    <a:masterClrMapping/>
  </p:clrMapOvr>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428750" y="5721350"/>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436688" y="284163"/>
            <a:ext cx="8343900" cy="5734050"/>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but with an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specified by another register</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 the </a:t>
            </a:r>
            <a:r>
              <a:rPr lang="en-US" altLang="en-US" sz="1800"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contents</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of a data memory cell into a register. The address of the cell is specified by a label plus an offset value stored in a register, surrounded by square brackets. The compiler computes the address of the label and stores it in the last 8 bits of the instruction. The offset is added at </a:t>
            </a:r>
            <a:r>
              <a:rPr lang="en-US" altLang="en-US" sz="1800" u="sng"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runtime</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to compute the effective address from which the value is loaded.</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1</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LOADF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a:t>
            </a: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 </a:t>
            </a:r>
            <a:r>
              <a:rPr lang="en-US" altLang="en-US" sz="1800" dirty="0">
                <a:solidFill>
                  <a:srgbClr val="008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load into C the value 1</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1555" name="Title 1">
            <a:extLst>
              <a:ext uri="{FF2B5EF4-FFF2-40B4-BE49-F238E27FC236}">
                <a16:creationId xmlns:a16="http://schemas.microsoft.com/office/drawing/2014/main" id="{9C234FE8-B617-CB44-A3E8-8D09DCB58DD2}"/>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LOADF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1626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Tree>
  </p:cSld>
  <p:clrMapOvr>
    <a:masterClrMapping/>
  </p:clrMapOvr>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a register value into a data memory location</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the value of a register into a data memory cell.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5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set register D to 5</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[array],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replace the 4 with 5 in array</a:t>
            </a:r>
          </a:p>
          <a:p>
            <a:pPr marL="152400" indent="0">
              <a:spcBef>
                <a:spcPts val="475"/>
              </a:spcBef>
              <a:spcAft>
                <a:spcPct val="0"/>
              </a:spcAft>
              <a:buClr>
                <a:srgbClr val="000000"/>
              </a:buClr>
              <a:buNone/>
              <a:defRPr/>
            </a:pPr>
            <a:endPar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3602" name="Title 1">
            <a:extLst>
              <a:ext uri="{FF2B5EF4-FFF2-40B4-BE49-F238E27FC236}">
                <a16:creationId xmlns:a16="http://schemas.microsoft.com/office/drawing/2014/main" id="{345FB6EC-A02F-364B-A263-67CDF4B21256}"/>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STORE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9" y="523876"/>
            <a:ext cx="8224837"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a register value into a data memory location</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the value of a register into a data memory cell. The address is specified by the label for that memory location, surrounded by square brackets. The compiler computes the address and stores it in the last 8 bits of the instruction. </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3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1, 2, 3</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5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set register D to 5</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[array+2],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replace the 1 with 5 in array</a:t>
            </a:r>
          </a:p>
          <a:p>
            <a:pPr marL="152400" indent="0">
              <a:spcBef>
                <a:spcPts val="475"/>
              </a:spcBef>
              <a:spcAft>
                <a:spcPct val="0"/>
              </a:spcAft>
              <a:buClr>
                <a:srgbClr val="000000"/>
              </a:buClr>
              <a:buNone/>
              <a:defRPr/>
            </a:pPr>
            <a:endPar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4626" name="Title 1">
            <a:extLst>
              <a:ext uri="{FF2B5EF4-FFF2-40B4-BE49-F238E27FC236}">
                <a16:creationId xmlns:a16="http://schemas.microsoft.com/office/drawing/2014/main" id="{0AFDEFCE-CA9F-DC47-A040-A6C99ADC6F66}"/>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STORE</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9" y="523875"/>
            <a:ext cx="8307387" cy="5627688"/>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but with an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specified by another register</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the value of a register into a data memory cell. The address of the cell is specified by a label plus an offset value stored in a register, surrounded by square brackets. The compiler computes the address of the label and stores it in the last 8 bits of the instruction. The offset is added at runtime to compute the effective address at which the value is stored.</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8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0, 1, 2</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1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register B is set to 1</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6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register D is set to 6 </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STOREF </a:t>
            </a: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[array + </a:t>
            </a:r>
            <a:r>
              <a:rPr lang="en-US" altLang="en-US" sz="1600" dirty="0">
                <a:solidFill>
                  <a:srgbClr val="008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a:t>
            </a:r>
            <a:r>
              <a:rPr lang="en-US" altLang="en-US" sz="16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replace the 7 with 6 in array</a:t>
            </a:r>
          </a:p>
          <a:p>
            <a:pPr marL="152400" indent="0">
              <a:spcBef>
                <a:spcPts val="475"/>
              </a:spcBef>
              <a:spcAft>
                <a:spcPct val="0"/>
              </a:spcAft>
              <a:buClr>
                <a:srgbClr val="000000"/>
              </a:buClr>
              <a:buNone/>
              <a:defRPr/>
            </a:pPr>
            <a:endPar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6674" name="Title 1">
            <a:extLst>
              <a:ext uri="{FF2B5EF4-FFF2-40B4-BE49-F238E27FC236}">
                <a16:creationId xmlns:a16="http://schemas.microsoft.com/office/drawing/2014/main" id="{9AA50918-8825-9548-BB39-F5AFE2208595}"/>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STOREF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3769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84993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3" name="Title 1">
            <a:extLst>
              <a:ext uri="{FF2B5EF4-FFF2-40B4-BE49-F238E27FC236}">
                <a16:creationId xmlns:a16="http://schemas.microsoft.com/office/drawing/2014/main" id="{124C9AF9-B887-7E4D-B826-CDFFA917CC1E}"/>
              </a:ext>
            </a:extLst>
          </p:cNvPr>
          <p:cNvSpPr txBox="1">
            <a:spLocks noGrp="1"/>
          </p:cNvSpPr>
          <p:nvPr>
            <p:ph type="title"/>
          </p:nvPr>
        </p:nvSpPr>
        <p:spPr>
          <a:xfrm>
            <a:off x="914400" y="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Simulator</a:t>
            </a:r>
          </a:p>
        </p:txBody>
      </p:sp>
      <p:pic>
        <p:nvPicPr>
          <p:cNvPr id="28674" name="Picture 4">
            <a:extLst>
              <a:ext uri="{FF2B5EF4-FFF2-40B4-BE49-F238E27FC236}">
                <a16:creationId xmlns:a16="http://schemas.microsoft.com/office/drawing/2014/main" id="{E7C754DE-CB48-2340-838E-D59677CF14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6950" y="1181100"/>
            <a:ext cx="9037638" cy="4654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75" name="TextBox 5">
            <a:extLst>
              <a:ext uri="{FF2B5EF4-FFF2-40B4-BE49-F238E27FC236}">
                <a16:creationId xmlns:a16="http://schemas.microsoft.com/office/drawing/2014/main" id="{3C8F381B-A876-5045-89A0-9C953CFAE8CE}"/>
              </a:ext>
            </a:extLst>
          </p:cNvPr>
          <p:cNvSpPr txBox="1">
            <a:spLocks noChangeArrowheads="1"/>
          </p:cNvSpPr>
          <p:nvPr/>
        </p:nvSpPr>
        <p:spPr bwMode="auto">
          <a:xfrm>
            <a:off x="3071814" y="6259514"/>
            <a:ext cx="5286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To try the simulator, go to the class web page and follow the link.</a:t>
            </a:r>
          </a:p>
        </p:txBody>
      </p:sp>
    </p:spTree>
  </p:cSld>
  <p:clrMapOvr>
    <a:masterClrMapping/>
  </p:clrMapOvr>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9" y="523875"/>
            <a:ext cx="8307387" cy="5627688"/>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but with an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specified by another register</a:t>
            </a:r>
            <a:endParaRPr lang="en-US" altLang="en-US" sz="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 the value of a register into a data memory cell. The address of the cell is specified by a label plus an offset value stored in a register, surrounded by square brackets. The compiler computes the address of the label and stores it in the last 8 bits of the instruction. The offset is added at runtime to compute the effective address at which the value is stored.</a:t>
            </a: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array  BYTE  4, 7, 8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addresses 0, 1, 2</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1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register B is set to 1</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6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register D is set to 6 </a:t>
            </a:r>
          </a:p>
          <a:p>
            <a:pPr marL="152400" indent="0">
              <a:spcBef>
                <a:spcPts val="475"/>
              </a:spcBef>
              <a:spcAft>
                <a:spcPct val="0"/>
              </a:spcAft>
              <a:buClr>
                <a:srgbClr val="000000"/>
              </a:buClr>
              <a:buNone/>
              <a:defRPr/>
            </a:pP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STOREF </a:t>
            </a:r>
            <a:r>
              <a:rPr lang="en-US" altLang="en-US" sz="16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6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[array + </a:t>
            </a:r>
            <a:r>
              <a:rPr lang="en-US" altLang="en-US" sz="1600" dirty="0">
                <a:solidFill>
                  <a:srgbClr val="008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 </a:t>
            </a:r>
            <a:r>
              <a:rPr lang="en-US" altLang="en-US" sz="16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+1], </a:t>
            </a:r>
            <a:r>
              <a:rPr lang="en-US" altLang="en-US" sz="16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6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will replace the 8 with 6 in array</a:t>
            </a:r>
          </a:p>
          <a:p>
            <a:pPr marL="152400" indent="0">
              <a:spcBef>
                <a:spcPts val="475"/>
              </a:spcBef>
              <a:spcAft>
                <a:spcPct val="0"/>
              </a:spcAft>
              <a:buClr>
                <a:srgbClr val="000000"/>
              </a:buClr>
              <a:buNone/>
              <a:defRPr/>
            </a:pPr>
            <a:endParaRPr lang="en-US" altLang="en-US" sz="20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57698" name="Title 1">
            <a:extLst>
              <a:ext uri="{FF2B5EF4-FFF2-40B4-BE49-F238E27FC236}">
                <a16:creationId xmlns:a16="http://schemas.microsoft.com/office/drawing/2014/main" id="{D6CF2B1C-AF92-854D-9C91-5E0EDF4E9585}"/>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STOREF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3769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849938"/>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9745" name="Group 29">
            <a:extLst>
              <a:ext uri="{FF2B5EF4-FFF2-40B4-BE49-F238E27FC236}">
                <a16:creationId xmlns:a16="http://schemas.microsoft.com/office/drawing/2014/main" id="{540C3F9F-70CA-B840-9B52-EE20B48BAF22}"/>
              </a:ext>
            </a:extLst>
          </p:cNvPr>
          <p:cNvGrpSpPr>
            <a:grpSpLocks/>
          </p:cNvGrpSpPr>
          <p:nvPr/>
        </p:nvGrpSpPr>
        <p:grpSpPr bwMode="auto">
          <a:xfrm>
            <a:off x="1093788" y="160339"/>
            <a:ext cx="8964612" cy="6702425"/>
            <a:chOff x="190667" y="143256"/>
            <a:chExt cx="8963938" cy="6702824"/>
          </a:xfrm>
        </p:grpSpPr>
        <p:grpSp>
          <p:nvGrpSpPr>
            <p:cNvPr id="159881" name="Group 49">
              <a:extLst>
                <a:ext uri="{FF2B5EF4-FFF2-40B4-BE49-F238E27FC236}">
                  <a16:creationId xmlns:a16="http://schemas.microsoft.com/office/drawing/2014/main" id="{A09C4044-1297-7B4E-AAAD-F15BC7A62CB9}"/>
                </a:ext>
              </a:extLst>
            </p:cNvPr>
            <p:cNvGrpSpPr>
              <a:grpSpLocks/>
            </p:cNvGrpSpPr>
            <p:nvPr/>
          </p:nvGrpSpPr>
          <p:grpSpPr bwMode="auto">
            <a:xfrm>
              <a:off x="2379487" y="2385720"/>
              <a:ext cx="1587347" cy="2315295"/>
              <a:chOff x="2379487" y="2385720"/>
              <a:chExt cx="1587347" cy="2315295"/>
            </a:xfrm>
          </p:grpSpPr>
          <p:grpSp>
            <p:nvGrpSpPr>
              <p:cNvPr id="160047" name="Group 33">
                <a:extLst>
                  <a:ext uri="{FF2B5EF4-FFF2-40B4-BE49-F238E27FC236}">
                    <a16:creationId xmlns:a16="http://schemas.microsoft.com/office/drawing/2014/main" id="{5DF2CAA6-FF91-0940-9A4F-45958DB65068}"/>
                  </a:ext>
                </a:extLst>
              </p:cNvPr>
              <p:cNvGrpSpPr>
                <a:grpSpLocks/>
              </p:cNvGrpSpPr>
              <p:nvPr/>
            </p:nvGrpSpPr>
            <p:grpSpPr bwMode="auto">
              <a:xfrm>
                <a:off x="3407959" y="2787061"/>
                <a:ext cx="293670" cy="304521"/>
                <a:chOff x="3407959" y="2787061"/>
                <a:chExt cx="293670" cy="304521"/>
              </a:xfrm>
            </p:grpSpPr>
            <p:sp>
              <p:nvSpPr>
                <p:cNvPr id="160089" name="TextBox 467">
                  <a:extLst>
                    <a:ext uri="{FF2B5EF4-FFF2-40B4-BE49-F238E27FC236}">
                      <a16:creationId xmlns:a16="http://schemas.microsoft.com/office/drawing/2014/main" id="{E0510364-EFAD-D342-A709-4BDF269E0F2B}"/>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60048" name="Group 34">
                <a:extLst>
                  <a:ext uri="{FF2B5EF4-FFF2-40B4-BE49-F238E27FC236}">
                    <a16:creationId xmlns:a16="http://schemas.microsoft.com/office/drawing/2014/main" id="{97BBD363-F1CC-BF4B-A8CB-40798FF705BA}"/>
                  </a:ext>
                </a:extLst>
              </p:cNvPr>
              <p:cNvGrpSpPr>
                <a:grpSpLocks/>
              </p:cNvGrpSpPr>
              <p:nvPr/>
            </p:nvGrpSpPr>
            <p:grpSpPr bwMode="auto">
              <a:xfrm>
                <a:off x="3673164" y="2806288"/>
                <a:ext cx="293670" cy="334096"/>
                <a:chOff x="3673164" y="2806288"/>
                <a:chExt cx="293670" cy="334096"/>
              </a:xfrm>
            </p:grpSpPr>
            <p:sp>
              <p:nvSpPr>
                <p:cNvPr id="160087" name="TextBox 469">
                  <a:extLst>
                    <a:ext uri="{FF2B5EF4-FFF2-40B4-BE49-F238E27FC236}">
                      <a16:creationId xmlns:a16="http://schemas.microsoft.com/office/drawing/2014/main" id="{28968A32-D946-7040-90AD-9A1C99E77918}"/>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50" name="TextBox 472">
                <a:extLst>
                  <a:ext uri="{FF2B5EF4-FFF2-40B4-BE49-F238E27FC236}">
                    <a16:creationId xmlns:a16="http://schemas.microsoft.com/office/drawing/2014/main" id="{333F666D-6BF8-A54A-9326-81678E907678}"/>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60051" name="Group 441">
                <a:extLst>
                  <a:ext uri="{FF2B5EF4-FFF2-40B4-BE49-F238E27FC236}">
                    <a16:creationId xmlns:a16="http://schemas.microsoft.com/office/drawing/2014/main" id="{1B4F38D8-1DA5-5744-AB66-C07BD76FC890}"/>
                  </a:ext>
                </a:extLst>
              </p:cNvPr>
              <p:cNvGrpSpPr>
                <a:grpSpLocks/>
              </p:cNvGrpSpPr>
              <p:nvPr/>
            </p:nvGrpSpPr>
            <p:grpSpPr bwMode="auto">
              <a:xfrm>
                <a:off x="2379487" y="2676271"/>
                <a:ext cx="1527811" cy="2024744"/>
                <a:chOff x="3156259" y="1690162"/>
                <a:chExt cx="1527811" cy="2024744"/>
              </a:xfrm>
            </p:grpSpPr>
            <p:grpSp>
              <p:nvGrpSpPr>
                <p:cNvPr id="160070" name="Group 450">
                  <a:extLst>
                    <a:ext uri="{FF2B5EF4-FFF2-40B4-BE49-F238E27FC236}">
                      <a16:creationId xmlns:a16="http://schemas.microsoft.com/office/drawing/2014/main" id="{A369E901-AAE5-3D4E-A9E3-EB0C327B9A9D}"/>
                    </a:ext>
                  </a:extLst>
                </p:cNvPr>
                <p:cNvGrpSpPr>
                  <a:grpSpLocks/>
                </p:cNvGrpSpPr>
                <p:nvPr/>
              </p:nvGrpSpPr>
              <p:grpSpPr bwMode="auto">
                <a:xfrm>
                  <a:off x="3156259" y="1995894"/>
                  <a:ext cx="1015631" cy="307777"/>
                  <a:chOff x="3156259" y="1995894"/>
                  <a:chExt cx="1015631" cy="307777"/>
                </a:xfrm>
              </p:grpSpPr>
              <p:sp>
                <p:nvSpPr>
                  <p:cNvPr id="160084" name="TextBox 464">
                    <a:extLst>
                      <a:ext uri="{FF2B5EF4-FFF2-40B4-BE49-F238E27FC236}">
                        <a16:creationId xmlns:a16="http://schemas.microsoft.com/office/drawing/2014/main" id="{88074F33-B23B-D24B-AFE6-FEF8681C5C32}"/>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86" name="TextBox 466">
                    <a:extLst>
                      <a:ext uri="{FF2B5EF4-FFF2-40B4-BE49-F238E27FC236}">
                        <a16:creationId xmlns:a16="http://schemas.microsoft.com/office/drawing/2014/main" id="{041F05C2-7EEC-3C47-BE37-39BED7A602D0}"/>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60071" name="Group 451">
                  <a:extLst>
                    <a:ext uri="{FF2B5EF4-FFF2-40B4-BE49-F238E27FC236}">
                      <a16:creationId xmlns:a16="http://schemas.microsoft.com/office/drawing/2014/main" id="{8A28BB54-1F42-A942-AA99-144A8D544988}"/>
                    </a:ext>
                  </a:extLst>
                </p:cNvPr>
                <p:cNvGrpSpPr>
                  <a:grpSpLocks/>
                </p:cNvGrpSpPr>
                <p:nvPr/>
              </p:nvGrpSpPr>
              <p:grpSpPr bwMode="auto">
                <a:xfrm>
                  <a:off x="3156259" y="2421600"/>
                  <a:ext cx="1015631" cy="307777"/>
                  <a:chOff x="3156259" y="2141034"/>
                  <a:chExt cx="1015631" cy="307777"/>
                </a:xfrm>
              </p:grpSpPr>
              <p:sp>
                <p:nvSpPr>
                  <p:cNvPr id="160081" name="TextBox 461">
                    <a:extLst>
                      <a:ext uri="{FF2B5EF4-FFF2-40B4-BE49-F238E27FC236}">
                        <a16:creationId xmlns:a16="http://schemas.microsoft.com/office/drawing/2014/main" id="{87C2A73C-9F18-D440-8B34-F7EF5E755182}"/>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83" name="TextBox 463">
                    <a:extLst>
                      <a:ext uri="{FF2B5EF4-FFF2-40B4-BE49-F238E27FC236}">
                        <a16:creationId xmlns:a16="http://schemas.microsoft.com/office/drawing/2014/main" id="{6D52EC8A-B66C-FB43-A80D-8E4639810C15}"/>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60072" name="Group 452">
                  <a:extLst>
                    <a:ext uri="{FF2B5EF4-FFF2-40B4-BE49-F238E27FC236}">
                      <a16:creationId xmlns:a16="http://schemas.microsoft.com/office/drawing/2014/main" id="{A3E33DD1-7EB1-774A-B7D3-DC0C913AEC30}"/>
                    </a:ext>
                  </a:extLst>
                </p:cNvPr>
                <p:cNvGrpSpPr>
                  <a:grpSpLocks/>
                </p:cNvGrpSpPr>
                <p:nvPr/>
              </p:nvGrpSpPr>
              <p:grpSpPr bwMode="auto">
                <a:xfrm>
                  <a:off x="3156259" y="2871344"/>
                  <a:ext cx="1015631" cy="307777"/>
                  <a:chOff x="3156259" y="2307387"/>
                  <a:chExt cx="1015631" cy="307777"/>
                </a:xfrm>
              </p:grpSpPr>
              <p:sp>
                <p:nvSpPr>
                  <p:cNvPr id="160078" name="TextBox 458">
                    <a:extLst>
                      <a:ext uri="{FF2B5EF4-FFF2-40B4-BE49-F238E27FC236}">
                        <a16:creationId xmlns:a16="http://schemas.microsoft.com/office/drawing/2014/main" id="{F973CC20-2052-ED4E-AD3F-F17FA1BC48A5}"/>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80" name="TextBox 460">
                    <a:extLst>
                      <a:ext uri="{FF2B5EF4-FFF2-40B4-BE49-F238E27FC236}">
                        <a16:creationId xmlns:a16="http://schemas.microsoft.com/office/drawing/2014/main" id="{5BFA2242-D90F-994C-98D5-857EF5DBF436}"/>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6658"/>
                  <a:ext cx="1498487" cy="2038472"/>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60074" name="Group 453">
                  <a:extLst>
                    <a:ext uri="{FF2B5EF4-FFF2-40B4-BE49-F238E27FC236}">
                      <a16:creationId xmlns:a16="http://schemas.microsoft.com/office/drawing/2014/main" id="{6BF1E534-15DB-0548-8FF1-B1968F523FA5}"/>
                    </a:ext>
                  </a:extLst>
                </p:cNvPr>
                <p:cNvGrpSpPr>
                  <a:grpSpLocks/>
                </p:cNvGrpSpPr>
                <p:nvPr/>
              </p:nvGrpSpPr>
              <p:grpSpPr bwMode="auto">
                <a:xfrm>
                  <a:off x="3156259" y="3298170"/>
                  <a:ext cx="1015631" cy="307777"/>
                  <a:chOff x="3156259" y="2453647"/>
                  <a:chExt cx="1015631" cy="307777"/>
                </a:xfrm>
              </p:grpSpPr>
              <p:sp>
                <p:nvSpPr>
                  <p:cNvPr id="160075" name="TextBox 455">
                    <a:extLst>
                      <a:ext uri="{FF2B5EF4-FFF2-40B4-BE49-F238E27FC236}">
                        <a16:creationId xmlns:a16="http://schemas.microsoft.com/office/drawing/2014/main" id="{2D737BD1-6A3F-894A-B54D-6A69A0AC3770}"/>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77" name="TextBox 457">
                    <a:extLst>
                      <a:ext uri="{FF2B5EF4-FFF2-40B4-BE49-F238E27FC236}">
                        <a16:creationId xmlns:a16="http://schemas.microsoft.com/office/drawing/2014/main" id="{65578A96-E41C-594C-9F56-8FCA6D166F10}"/>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60052" name="Group 44">
                <a:extLst>
                  <a:ext uri="{FF2B5EF4-FFF2-40B4-BE49-F238E27FC236}">
                    <a16:creationId xmlns:a16="http://schemas.microsoft.com/office/drawing/2014/main" id="{7568F59C-49D0-EE42-964E-6EAC6A3B2F99}"/>
                  </a:ext>
                </a:extLst>
              </p:cNvPr>
              <p:cNvGrpSpPr>
                <a:grpSpLocks/>
              </p:cNvGrpSpPr>
              <p:nvPr/>
            </p:nvGrpSpPr>
            <p:grpSpPr bwMode="auto">
              <a:xfrm>
                <a:off x="3407947" y="3691312"/>
                <a:ext cx="293670" cy="304511"/>
                <a:chOff x="3407947" y="3691312"/>
                <a:chExt cx="293670" cy="304511"/>
              </a:xfrm>
            </p:grpSpPr>
            <p:sp>
              <p:nvSpPr>
                <p:cNvPr id="160068" name="TextBox 443">
                  <a:extLst>
                    <a:ext uri="{FF2B5EF4-FFF2-40B4-BE49-F238E27FC236}">
                      <a16:creationId xmlns:a16="http://schemas.microsoft.com/office/drawing/2014/main" id="{53C0A6EF-C3BC-6543-9665-E08AD26356F0}"/>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60053" name="Group 48">
                <a:extLst>
                  <a:ext uri="{FF2B5EF4-FFF2-40B4-BE49-F238E27FC236}">
                    <a16:creationId xmlns:a16="http://schemas.microsoft.com/office/drawing/2014/main" id="{E1FE125A-9C81-974E-A328-F0CD8B0B7304}"/>
                  </a:ext>
                </a:extLst>
              </p:cNvPr>
              <p:cNvGrpSpPr>
                <a:grpSpLocks/>
              </p:cNvGrpSpPr>
              <p:nvPr/>
            </p:nvGrpSpPr>
            <p:grpSpPr bwMode="auto">
              <a:xfrm>
                <a:off x="3673143" y="3710530"/>
                <a:ext cx="293670" cy="333896"/>
                <a:chOff x="3673143" y="3710530"/>
                <a:chExt cx="293670" cy="333896"/>
              </a:xfrm>
            </p:grpSpPr>
            <p:sp>
              <p:nvSpPr>
                <p:cNvPr id="160066" name="TextBox 445">
                  <a:extLst>
                    <a:ext uri="{FF2B5EF4-FFF2-40B4-BE49-F238E27FC236}">
                      <a16:creationId xmlns:a16="http://schemas.microsoft.com/office/drawing/2014/main" id="{DD0B0BC1-9734-E24C-B50F-08D5EB2CD2AA}"/>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60054" name="TextBox 448">
                <a:extLst>
                  <a:ext uri="{FF2B5EF4-FFF2-40B4-BE49-F238E27FC236}">
                    <a16:creationId xmlns:a16="http://schemas.microsoft.com/office/drawing/2014/main" id="{6947B887-4871-3B4A-B992-8AD5936FF73E}"/>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60055" name="TextBox 474">
                <a:extLst>
                  <a:ext uri="{FF2B5EF4-FFF2-40B4-BE49-F238E27FC236}">
                    <a16:creationId xmlns:a16="http://schemas.microsoft.com/office/drawing/2014/main" id="{ABC1B768-30AD-354F-A96D-32612FDF2B5F}"/>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60056" name="Group 475">
                <a:extLst>
                  <a:ext uri="{FF2B5EF4-FFF2-40B4-BE49-F238E27FC236}">
                    <a16:creationId xmlns:a16="http://schemas.microsoft.com/office/drawing/2014/main" id="{252E7CD4-7681-8A42-B73A-17E412F6B48B}"/>
                  </a:ext>
                </a:extLst>
              </p:cNvPr>
              <p:cNvGrpSpPr>
                <a:grpSpLocks/>
              </p:cNvGrpSpPr>
              <p:nvPr/>
            </p:nvGrpSpPr>
            <p:grpSpPr bwMode="auto">
              <a:xfrm>
                <a:off x="3312754" y="2385720"/>
                <a:ext cx="340158" cy="272788"/>
                <a:chOff x="3284418" y="5102016"/>
                <a:chExt cx="340158" cy="272788"/>
              </a:xfrm>
            </p:grpSpPr>
            <p:sp>
              <p:nvSpPr>
                <p:cNvPr id="160064" name="TextBox 476">
                  <a:extLst>
                    <a:ext uri="{FF2B5EF4-FFF2-40B4-BE49-F238E27FC236}">
                      <a16:creationId xmlns:a16="http://schemas.microsoft.com/office/drawing/2014/main" id="{295AA971-060D-B34B-A090-C0C8730CA2C5}"/>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60057" name="Group 478">
                <a:extLst>
                  <a:ext uri="{FF2B5EF4-FFF2-40B4-BE49-F238E27FC236}">
                    <a16:creationId xmlns:a16="http://schemas.microsoft.com/office/drawing/2014/main" id="{0722D5CD-F55F-6145-84C8-A3BE5A1614D9}"/>
                  </a:ext>
                </a:extLst>
              </p:cNvPr>
              <p:cNvGrpSpPr>
                <a:grpSpLocks/>
              </p:cNvGrpSpPr>
              <p:nvPr/>
            </p:nvGrpSpPr>
            <p:grpSpPr bwMode="auto">
              <a:xfrm>
                <a:off x="2671297" y="2388361"/>
                <a:ext cx="293670" cy="272788"/>
                <a:chOff x="3144219" y="5102016"/>
                <a:chExt cx="293670" cy="272788"/>
              </a:xfrm>
            </p:grpSpPr>
            <p:sp>
              <p:nvSpPr>
                <p:cNvPr id="160062" name="TextBox 482">
                  <a:extLst>
                    <a:ext uri="{FF2B5EF4-FFF2-40B4-BE49-F238E27FC236}">
                      <a16:creationId xmlns:a16="http://schemas.microsoft.com/office/drawing/2014/main" id="{43ECDCBA-9379-DA42-9DD6-6DF774C92219}"/>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60058" name="Group 498">
                <a:extLst>
                  <a:ext uri="{FF2B5EF4-FFF2-40B4-BE49-F238E27FC236}">
                    <a16:creationId xmlns:a16="http://schemas.microsoft.com/office/drawing/2014/main" id="{2D4DCA65-0528-FF45-AE69-4EDAB12BA879}"/>
                  </a:ext>
                </a:extLst>
              </p:cNvPr>
              <p:cNvGrpSpPr>
                <a:grpSpLocks/>
              </p:cNvGrpSpPr>
              <p:nvPr/>
            </p:nvGrpSpPr>
            <p:grpSpPr bwMode="auto">
              <a:xfrm>
                <a:off x="2982991" y="2388362"/>
                <a:ext cx="293670" cy="272788"/>
                <a:chOff x="3270018" y="5102016"/>
                <a:chExt cx="293670" cy="272788"/>
              </a:xfrm>
            </p:grpSpPr>
            <p:sp>
              <p:nvSpPr>
                <p:cNvPr id="160060" name="TextBox 499">
                  <a:extLst>
                    <a:ext uri="{FF2B5EF4-FFF2-40B4-BE49-F238E27FC236}">
                      <a16:creationId xmlns:a16="http://schemas.microsoft.com/office/drawing/2014/main" id="{438EC129-2B4B-AF42-811F-AF40BA1CC5A6}"/>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59882" name="Group 132">
              <a:extLst>
                <a:ext uri="{FF2B5EF4-FFF2-40B4-BE49-F238E27FC236}">
                  <a16:creationId xmlns:a16="http://schemas.microsoft.com/office/drawing/2014/main" id="{DA0655DF-408F-5A48-92BE-0A8A62569079}"/>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59883" name="Group 6">
              <a:extLst>
                <a:ext uri="{FF2B5EF4-FFF2-40B4-BE49-F238E27FC236}">
                  <a16:creationId xmlns:a16="http://schemas.microsoft.com/office/drawing/2014/main" id="{BA6F7487-FB74-884B-B2DE-429BB020AB70}"/>
                </a:ext>
              </a:extLst>
            </p:cNvPr>
            <p:cNvGrpSpPr>
              <a:grpSpLocks/>
            </p:cNvGrpSpPr>
            <p:nvPr/>
          </p:nvGrpSpPr>
          <p:grpSpPr bwMode="auto">
            <a:xfrm>
              <a:off x="5062752" y="772852"/>
              <a:ext cx="2978701" cy="939625"/>
              <a:chOff x="4955851" y="962686"/>
              <a:chExt cx="2978701" cy="939625"/>
            </a:xfrm>
          </p:grpSpPr>
          <p:grpSp>
            <p:nvGrpSpPr>
              <p:cNvPr id="160021" name="Group 55">
                <a:extLst>
                  <a:ext uri="{FF2B5EF4-FFF2-40B4-BE49-F238E27FC236}">
                    <a16:creationId xmlns:a16="http://schemas.microsoft.com/office/drawing/2014/main" id="{3E3B2442-41FD-F642-A132-394C079892CD}"/>
                  </a:ext>
                </a:extLst>
              </p:cNvPr>
              <p:cNvGrpSpPr>
                <a:grpSpLocks/>
              </p:cNvGrpSpPr>
              <p:nvPr/>
            </p:nvGrpSpPr>
            <p:grpSpPr bwMode="auto">
              <a:xfrm>
                <a:off x="4985587" y="962686"/>
                <a:ext cx="2832797" cy="477914"/>
                <a:chOff x="2840081" y="429053"/>
                <a:chExt cx="2832797" cy="477914"/>
              </a:xfrm>
            </p:grpSpPr>
            <p:sp>
              <p:nvSpPr>
                <p:cNvPr id="160042" name="TextBox 57">
                  <a:extLst>
                    <a:ext uri="{FF2B5EF4-FFF2-40B4-BE49-F238E27FC236}">
                      <a16:creationId xmlns:a16="http://schemas.microsoft.com/office/drawing/2014/main" id="{AD6CB9A1-0409-3541-8289-0C352736BB23}"/>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60022" name="TextBox 59">
                <a:extLst>
                  <a:ext uri="{FF2B5EF4-FFF2-40B4-BE49-F238E27FC236}">
                    <a16:creationId xmlns:a16="http://schemas.microsoft.com/office/drawing/2014/main" id="{3D542F19-0123-D242-B679-7DEF6A5AEE5B}"/>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59884" name="Group 17">
              <a:extLst>
                <a:ext uri="{FF2B5EF4-FFF2-40B4-BE49-F238E27FC236}">
                  <a16:creationId xmlns:a16="http://schemas.microsoft.com/office/drawing/2014/main" id="{A29CE43D-CBE2-4845-90B3-CA3432F39924}"/>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60015" name="Group 16">
                <a:extLst>
                  <a:ext uri="{FF2B5EF4-FFF2-40B4-BE49-F238E27FC236}">
                    <a16:creationId xmlns:a16="http://schemas.microsoft.com/office/drawing/2014/main" id="{688AD1BD-E375-F443-9A8E-4E676261FFE4}"/>
                  </a:ext>
                </a:extLst>
              </p:cNvPr>
              <p:cNvGrpSpPr>
                <a:grpSpLocks/>
              </p:cNvGrpSpPr>
              <p:nvPr/>
            </p:nvGrpSpPr>
            <p:grpSpPr bwMode="auto">
              <a:xfrm>
                <a:off x="2801170" y="5371346"/>
                <a:ext cx="293670" cy="272788"/>
                <a:chOff x="2801170" y="5371346"/>
                <a:chExt cx="293670" cy="272788"/>
              </a:xfrm>
            </p:grpSpPr>
            <p:sp>
              <p:nvSpPr>
                <p:cNvPr id="160019" name="TextBox 82">
                  <a:extLst>
                    <a:ext uri="{FF2B5EF4-FFF2-40B4-BE49-F238E27FC236}">
                      <a16:creationId xmlns:a16="http://schemas.microsoft.com/office/drawing/2014/main" id="{280300D0-E815-DD44-A8E0-AC3BCEC7B8E5}"/>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60016" name="TextBox 87">
                <a:extLst>
                  <a:ext uri="{FF2B5EF4-FFF2-40B4-BE49-F238E27FC236}">
                    <a16:creationId xmlns:a16="http://schemas.microsoft.com/office/drawing/2014/main" id="{2D08F945-FD16-0D49-8692-FDDB67EDB048}"/>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59885" name="Group 154">
              <a:extLst>
                <a:ext uri="{FF2B5EF4-FFF2-40B4-BE49-F238E27FC236}">
                  <a16:creationId xmlns:a16="http://schemas.microsoft.com/office/drawing/2014/main" id="{E5C2B0B9-A188-3C46-8D6D-0B802BC2ED02}"/>
                </a:ext>
              </a:extLst>
            </p:cNvPr>
            <p:cNvGrpSpPr>
              <a:grpSpLocks/>
            </p:cNvGrpSpPr>
            <p:nvPr/>
          </p:nvGrpSpPr>
          <p:grpSpPr bwMode="auto">
            <a:xfrm>
              <a:off x="8427906" y="3634006"/>
              <a:ext cx="495536" cy="937728"/>
              <a:chOff x="5114153" y="3529161"/>
              <a:chExt cx="495536" cy="937728"/>
            </a:xfrm>
          </p:grpSpPr>
          <p:sp>
            <p:nvSpPr>
              <p:cNvPr id="160008" name="TextBox 155">
                <a:extLst>
                  <a:ext uri="{FF2B5EF4-FFF2-40B4-BE49-F238E27FC236}">
                    <a16:creationId xmlns:a16="http://schemas.microsoft.com/office/drawing/2014/main" id="{D75E747D-356D-9B4E-8475-17C913E7E6F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60011" name="TextBox 161">
                <a:extLst>
                  <a:ext uri="{FF2B5EF4-FFF2-40B4-BE49-F238E27FC236}">
                    <a16:creationId xmlns:a16="http://schemas.microsoft.com/office/drawing/2014/main" id="{9231713A-5648-9B43-A531-AC050153D16A}"/>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59886" name="Group 138">
              <a:extLst>
                <a:ext uri="{FF2B5EF4-FFF2-40B4-BE49-F238E27FC236}">
                  <a16:creationId xmlns:a16="http://schemas.microsoft.com/office/drawing/2014/main" id="{7272D50E-83F1-2748-801A-FFA685A2BBE5}"/>
                </a:ext>
              </a:extLst>
            </p:cNvPr>
            <p:cNvGrpSpPr>
              <a:grpSpLocks/>
            </p:cNvGrpSpPr>
            <p:nvPr/>
          </p:nvGrpSpPr>
          <p:grpSpPr bwMode="auto">
            <a:xfrm>
              <a:off x="6260334" y="3475863"/>
              <a:ext cx="2212198" cy="937728"/>
              <a:chOff x="5114153" y="3529161"/>
              <a:chExt cx="2212198" cy="937728"/>
            </a:xfrm>
          </p:grpSpPr>
          <p:sp>
            <p:nvSpPr>
              <p:cNvPr id="160001" name="TextBox 139">
                <a:extLst>
                  <a:ext uri="{FF2B5EF4-FFF2-40B4-BE49-F238E27FC236}">
                    <a16:creationId xmlns:a16="http://schemas.microsoft.com/office/drawing/2014/main" id="{A03A6806-052B-334B-BC71-16193F5B60F1}"/>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60004" name="TextBox 145">
                <a:extLst>
                  <a:ext uri="{FF2B5EF4-FFF2-40B4-BE49-F238E27FC236}">
                    <a16:creationId xmlns:a16="http://schemas.microsoft.com/office/drawing/2014/main" id="{7665C093-4112-A94C-B379-7EF1826C5D6D}"/>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889" name="Group 37">
              <a:extLst>
                <a:ext uri="{FF2B5EF4-FFF2-40B4-BE49-F238E27FC236}">
                  <a16:creationId xmlns:a16="http://schemas.microsoft.com/office/drawing/2014/main" id="{C3A59BB0-3EC7-974A-A9DD-4FF46397D48B}"/>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0000" name="TextBox 36">
                <a:extLst>
                  <a:ext uri="{FF2B5EF4-FFF2-40B4-BE49-F238E27FC236}">
                    <a16:creationId xmlns:a16="http://schemas.microsoft.com/office/drawing/2014/main" id="{FD105E2E-9FAB-F041-8B35-BAEE2DB0F4F5}"/>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894" name="Group 186">
              <a:extLst>
                <a:ext uri="{FF2B5EF4-FFF2-40B4-BE49-F238E27FC236}">
                  <a16:creationId xmlns:a16="http://schemas.microsoft.com/office/drawing/2014/main" id="{C8C48596-BA26-7D41-8478-2F57534B8D65}"/>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898" name="Group 23">
              <a:extLst>
                <a:ext uri="{FF2B5EF4-FFF2-40B4-BE49-F238E27FC236}">
                  <a16:creationId xmlns:a16="http://schemas.microsoft.com/office/drawing/2014/main" id="{F2E2889C-FC20-AE4D-8D30-2B7C8367B638}"/>
                </a:ext>
              </a:extLst>
            </p:cNvPr>
            <p:cNvGrpSpPr>
              <a:grpSpLocks/>
            </p:cNvGrpSpPr>
            <p:nvPr/>
          </p:nvGrpSpPr>
          <p:grpSpPr bwMode="auto">
            <a:xfrm>
              <a:off x="397027" y="5620357"/>
              <a:ext cx="3785902" cy="646331"/>
              <a:chOff x="397027" y="5620357"/>
              <a:chExt cx="3785902" cy="646331"/>
            </a:xfrm>
          </p:grpSpPr>
          <p:grpSp>
            <p:nvGrpSpPr>
              <p:cNvPr id="159984" name="Group 43">
                <a:extLst>
                  <a:ext uri="{FF2B5EF4-FFF2-40B4-BE49-F238E27FC236}">
                    <a16:creationId xmlns:a16="http://schemas.microsoft.com/office/drawing/2014/main" id="{B49145EB-58C7-774D-9C1F-171C61D3A462}"/>
                  </a:ext>
                </a:extLst>
              </p:cNvPr>
              <p:cNvGrpSpPr>
                <a:grpSpLocks/>
              </p:cNvGrpSpPr>
              <p:nvPr/>
            </p:nvGrpSpPr>
            <p:grpSpPr bwMode="auto">
              <a:xfrm>
                <a:off x="3328918" y="5672242"/>
                <a:ext cx="854011" cy="495934"/>
                <a:chOff x="1145106" y="4503159"/>
                <a:chExt cx="854011" cy="495934"/>
              </a:xfrm>
            </p:grpSpPr>
            <p:grpSp>
              <p:nvGrpSpPr>
                <p:cNvPr id="159992" name="Group 38">
                  <a:extLst>
                    <a:ext uri="{FF2B5EF4-FFF2-40B4-BE49-F238E27FC236}">
                      <a16:creationId xmlns:a16="http://schemas.microsoft.com/office/drawing/2014/main" id="{344E7250-36EC-284D-B74C-49C6EB4E65CE}"/>
                    </a:ext>
                  </a:extLst>
                </p:cNvPr>
                <p:cNvGrpSpPr>
                  <a:grpSpLocks/>
                </p:cNvGrpSpPr>
                <p:nvPr/>
              </p:nvGrpSpPr>
              <p:grpSpPr bwMode="auto">
                <a:xfrm>
                  <a:off x="1259314" y="4723379"/>
                  <a:ext cx="646283" cy="246235"/>
                  <a:chOff x="512956" y="1615016"/>
                  <a:chExt cx="646283" cy="246235"/>
                </a:xfrm>
              </p:grpSpPr>
              <p:sp>
                <p:nvSpPr>
                  <p:cNvPr id="159995" name="TextBox 39">
                    <a:extLst>
                      <a:ext uri="{FF2B5EF4-FFF2-40B4-BE49-F238E27FC236}">
                        <a16:creationId xmlns:a16="http://schemas.microsoft.com/office/drawing/2014/main" id="{0F31F2C3-903E-0B4D-984A-4E75C2413581}"/>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47829"/>
                    <a:ext cx="517487" cy="1873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59993" name="TextBox 41">
                  <a:extLst>
                    <a:ext uri="{FF2B5EF4-FFF2-40B4-BE49-F238E27FC236}">
                      <a16:creationId xmlns:a16="http://schemas.microsoft.com/office/drawing/2014/main" id="{2B773293-47DE-7D4E-8C46-841B72BA1A0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988" name="Group 106">
                <a:extLst>
                  <a:ext uri="{FF2B5EF4-FFF2-40B4-BE49-F238E27FC236}">
                    <a16:creationId xmlns:a16="http://schemas.microsoft.com/office/drawing/2014/main" id="{CF70F997-46E6-AA43-AB1B-91A66227958B}"/>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91" name="TextBox 108">
                  <a:extLst>
                    <a:ext uri="{FF2B5EF4-FFF2-40B4-BE49-F238E27FC236}">
                      <a16:creationId xmlns:a16="http://schemas.microsoft.com/office/drawing/2014/main" id="{DB7CB6F0-9FB9-C24E-A9F1-A38383AC732F}"/>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00" name="Group 5">
              <a:extLst>
                <a:ext uri="{FF2B5EF4-FFF2-40B4-BE49-F238E27FC236}">
                  <a16:creationId xmlns:a16="http://schemas.microsoft.com/office/drawing/2014/main" id="{0B85C60F-9435-2040-93CF-EEC1EAE468B5}"/>
                </a:ext>
              </a:extLst>
            </p:cNvPr>
            <p:cNvGrpSpPr>
              <a:grpSpLocks/>
            </p:cNvGrpSpPr>
            <p:nvPr/>
          </p:nvGrpSpPr>
          <p:grpSpPr bwMode="auto">
            <a:xfrm>
              <a:off x="3743684" y="5415018"/>
              <a:ext cx="293670" cy="272788"/>
              <a:chOff x="3284418" y="5102016"/>
              <a:chExt cx="293670" cy="272788"/>
            </a:xfrm>
          </p:grpSpPr>
          <p:sp>
            <p:nvSpPr>
              <p:cNvPr id="159982" name="TextBox 483">
                <a:extLst>
                  <a:ext uri="{FF2B5EF4-FFF2-40B4-BE49-F238E27FC236}">
                    <a16:creationId xmlns:a16="http://schemas.microsoft.com/office/drawing/2014/main" id="{70F1812A-9EA2-E141-ACB6-C9E7D1FEA442}"/>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902" name="Group 32">
              <a:extLst>
                <a:ext uri="{FF2B5EF4-FFF2-40B4-BE49-F238E27FC236}">
                  <a16:creationId xmlns:a16="http://schemas.microsoft.com/office/drawing/2014/main" id="{0FBB2ACC-70E8-4041-A238-A79F11071685}"/>
                </a:ext>
              </a:extLst>
            </p:cNvPr>
            <p:cNvGrpSpPr>
              <a:grpSpLocks/>
            </p:cNvGrpSpPr>
            <p:nvPr/>
          </p:nvGrpSpPr>
          <p:grpSpPr bwMode="auto">
            <a:xfrm>
              <a:off x="5082238" y="2865955"/>
              <a:ext cx="758347" cy="1783316"/>
              <a:chOff x="5082238" y="2865955"/>
              <a:chExt cx="758347" cy="1783316"/>
            </a:xfrm>
          </p:grpSpPr>
          <p:grpSp>
            <p:nvGrpSpPr>
              <p:cNvPr id="159974" name="Group 491">
                <a:extLst>
                  <a:ext uri="{FF2B5EF4-FFF2-40B4-BE49-F238E27FC236}">
                    <a16:creationId xmlns:a16="http://schemas.microsoft.com/office/drawing/2014/main" id="{BCD05C8D-3EED-8B4A-ACA5-A0132CA94AC5}"/>
                  </a:ext>
                </a:extLst>
              </p:cNvPr>
              <p:cNvGrpSpPr>
                <a:grpSpLocks/>
              </p:cNvGrpSpPr>
              <p:nvPr/>
            </p:nvGrpSpPr>
            <p:grpSpPr bwMode="auto">
              <a:xfrm>
                <a:off x="5082238" y="2865955"/>
                <a:ext cx="340158" cy="322660"/>
                <a:chOff x="3112641" y="5068768"/>
                <a:chExt cx="340158" cy="322660"/>
              </a:xfrm>
            </p:grpSpPr>
            <p:sp>
              <p:nvSpPr>
                <p:cNvPr id="159980" name="TextBox 492">
                  <a:extLst>
                    <a:ext uri="{FF2B5EF4-FFF2-40B4-BE49-F238E27FC236}">
                      <a16:creationId xmlns:a16="http://schemas.microsoft.com/office/drawing/2014/main" id="{3669573C-4D22-2C4F-B3D2-442068D41ADA}"/>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59975" name="Group 494">
                <a:extLst>
                  <a:ext uri="{FF2B5EF4-FFF2-40B4-BE49-F238E27FC236}">
                    <a16:creationId xmlns:a16="http://schemas.microsoft.com/office/drawing/2014/main" id="{EAEEBAFB-1B0B-EB49-823F-D2DB9EA76BEF}"/>
                  </a:ext>
                </a:extLst>
              </p:cNvPr>
              <p:cNvGrpSpPr>
                <a:grpSpLocks/>
              </p:cNvGrpSpPr>
              <p:nvPr/>
            </p:nvGrpSpPr>
            <p:grpSpPr bwMode="auto">
              <a:xfrm>
                <a:off x="5457215" y="2888718"/>
                <a:ext cx="340158" cy="345843"/>
                <a:chOff x="3284418" y="5047988"/>
                <a:chExt cx="340158" cy="345843"/>
              </a:xfrm>
            </p:grpSpPr>
            <p:sp>
              <p:nvSpPr>
                <p:cNvPr id="159978" name="TextBox 495">
                  <a:extLst>
                    <a:ext uri="{FF2B5EF4-FFF2-40B4-BE49-F238E27FC236}">
                      <a16:creationId xmlns:a16="http://schemas.microsoft.com/office/drawing/2014/main" id="{9F94C174-3D6F-854E-9C1E-24883C1F2436}"/>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59976" name="TextBox 503">
                <a:extLst>
                  <a:ext uri="{FF2B5EF4-FFF2-40B4-BE49-F238E27FC236}">
                    <a16:creationId xmlns:a16="http://schemas.microsoft.com/office/drawing/2014/main" id="{FA0B706B-A555-5C45-AC3C-F20DC818C065}"/>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06" name="TextBox 12">
              <a:extLst>
                <a:ext uri="{FF2B5EF4-FFF2-40B4-BE49-F238E27FC236}">
                  <a16:creationId xmlns:a16="http://schemas.microsoft.com/office/drawing/2014/main" id="{4F0A8BFE-0762-C748-9383-1509AF391633}"/>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59907" name="Group 317">
              <a:extLst>
                <a:ext uri="{FF2B5EF4-FFF2-40B4-BE49-F238E27FC236}">
                  <a16:creationId xmlns:a16="http://schemas.microsoft.com/office/drawing/2014/main" id="{FDD22500-DE31-0A4A-A62E-506001B320DA}"/>
                </a:ext>
              </a:extLst>
            </p:cNvPr>
            <p:cNvGrpSpPr>
              <a:grpSpLocks/>
            </p:cNvGrpSpPr>
            <p:nvPr/>
          </p:nvGrpSpPr>
          <p:grpSpPr bwMode="auto">
            <a:xfrm>
              <a:off x="6901557" y="4235664"/>
              <a:ext cx="1340266" cy="2039158"/>
              <a:chOff x="4977477" y="3133066"/>
              <a:chExt cx="1340266" cy="2039158"/>
            </a:xfrm>
          </p:grpSpPr>
          <p:grpSp>
            <p:nvGrpSpPr>
              <p:cNvPr id="159957" name="Group 318">
                <a:extLst>
                  <a:ext uri="{FF2B5EF4-FFF2-40B4-BE49-F238E27FC236}">
                    <a16:creationId xmlns:a16="http://schemas.microsoft.com/office/drawing/2014/main" id="{5A923E05-C5F7-734D-B09C-CCF21614DEDA}"/>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66" name="Group 327">
                  <a:extLst>
                    <a:ext uri="{FF2B5EF4-FFF2-40B4-BE49-F238E27FC236}">
                      <a16:creationId xmlns:a16="http://schemas.microsoft.com/office/drawing/2014/main" id="{5D27B4A2-DB08-A847-97D2-C7051C0BCB1A}"/>
                    </a:ext>
                  </a:extLst>
                </p:cNvPr>
                <p:cNvGrpSpPr>
                  <a:grpSpLocks/>
                </p:cNvGrpSpPr>
                <p:nvPr/>
              </p:nvGrpSpPr>
              <p:grpSpPr bwMode="auto">
                <a:xfrm>
                  <a:off x="1478281" y="3081068"/>
                  <a:ext cx="1340266" cy="2039158"/>
                  <a:chOff x="2209801" y="3163364"/>
                  <a:chExt cx="1340266" cy="2039158"/>
                </a:xfrm>
              </p:grpSpPr>
              <p:sp>
                <p:nvSpPr>
                  <p:cNvPr id="159967" name="TextBox 7">
                    <a:extLst>
                      <a:ext uri="{FF2B5EF4-FFF2-40B4-BE49-F238E27FC236}">
                        <a16:creationId xmlns:a16="http://schemas.microsoft.com/office/drawing/2014/main" id="{A85A3210-CF09-D045-AABE-A6A3E179B10D}"/>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69" name="TextBox 329">
                    <a:extLst>
                      <a:ext uri="{FF2B5EF4-FFF2-40B4-BE49-F238E27FC236}">
                        <a16:creationId xmlns:a16="http://schemas.microsoft.com/office/drawing/2014/main" id="{7A597837-DECE-AC48-A380-AB030815C1C4}"/>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59970" name="Group 330">
                    <a:extLst>
                      <a:ext uri="{FF2B5EF4-FFF2-40B4-BE49-F238E27FC236}">
                        <a16:creationId xmlns:a16="http://schemas.microsoft.com/office/drawing/2014/main" id="{D39D08A6-BA01-D741-B9EE-FBBA7653AAF7}"/>
                      </a:ext>
                    </a:extLst>
                  </p:cNvPr>
                  <p:cNvGrpSpPr>
                    <a:grpSpLocks/>
                  </p:cNvGrpSpPr>
                  <p:nvPr/>
                </p:nvGrpSpPr>
                <p:grpSpPr bwMode="auto">
                  <a:xfrm>
                    <a:off x="2926576" y="3163364"/>
                    <a:ext cx="340158" cy="272788"/>
                    <a:chOff x="5075416" y="2587292"/>
                    <a:chExt cx="340158" cy="272788"/>
                  </a:xfrm>
                </p:grpSpPr>
                <p:sp>
                  <p:nvSpPr>
                    <p:cNvPr id="159972" name="TextBox 333">
                      <a:extLst>
                        <a:ext uri="{FF2B5EF4-FFF2-40B4-BE49-F238E27FC236}">
                          <a16:creationId xmlns:a16="http://schemas.microsoft.com/office/drawing/2014/main" id="{585E97CB-5AF2-4B44-AB0D-B28B7BAB9FDC}"/>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59971" name="TextBox 332">
                    <a:extLst>
                      <a:ext uri="{FF2B5EF4-FFF2-40B4-BE49-F238E27FC236}">
                        <a16:creationId xmlns:a16="http://schemas.microsoft.com/office/drawing/2014/main" id="{F73842BE-E2EB-224B-AC69-8E417D911FA3}"/>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908" name="Group 11">
              <a:extLst>
                <a:ext uri="{FF2B5EF4-FFF2-40B4-BE49-F238E27FC236}">
                  <a16:creationId xmlns:a16="http://schemas.microsoft.com/office/drawing/2014/main" id="{57B68D52-5E82-5A4A-A37B-EA47E2D60982}"/>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13" name="Group 60">
              <a:extLst>
                <a:ext uri="{FF2B5EF4-FFF2-40B4-BE49-F238E27FC236}">
                  <a16:creationId xmlns:a16="http://schemas.microsoft.com/office/drawing/2014/main" id="{7C42A33C-6F2E-7E4E-923F-31AE87F1AE26}"/>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946" name="Group 53">
                <a:extLst>
                  <a:ext uri="{FF2B5EF4-FFF2-40B4-BE49-F238E27FC236}">
                    <a16:creationId xmlns:a16="http://schemas.microsoft.com/office/drawing/2014/main" id="{A2B15E50-FCFF-4D43-89FC-6F0D3D7D1B72}"/>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49" name="Group 52">
                  <a:extLst>
                    <a:ext uri="{FF2B5EF4-FFF2-40B4-BE49-F238E27FC236}">
                      <a16:creationId xmlns:a16="http://schemas.microsoft.com/office/drawing/2014/main" id="{B19DE429-2822-B54F-B710-0A9F53523010}"/>
                    </a:ext>
                  </a:extLst>
                </p:cNvPr>
                <p:cNvGrpSpPr>
                  <a:grpSpLocks/>
                </p:cNvGrpSpPr>
                <p:nvPr/>
              </p:nvGrpSpPr>
              <p:grpSpPr bwMode="auto">
                <a:xfrm>
                  <a:off x="4638839" y="3854059"/>
                  <a:ext cx="340158" cy="272788"/>
                  <a:chOff x="4638839" y="3854059"/>
                  <a:chExt cx="340158" cy="272788"/>
                </a:xfrm>
              </p:grpSpPr>
              <p:sp>
                <p:nvSpPr>
                  <p:cNvPr id="159953" name="TextBox 122">
                    <a:extLst>
                      <a:ext uri="{FF2B5EF4-FFF2-40B4-BE49-F238E27FC236}">
                        <a16:creationId xmlns:a16="http://schemas.microsoft.com/office/drawing/2014/main" id="{C4E544B8-A27A-EC4E-B4F2-22645D2C0DC7}"/>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59950" name="TextBox 128">
                  <a:extLst>
                    <a:ext uri="{FF2B5EF4-FFF2-40B4-BE49-F238E27FC236}">
                      <a16:creationId xmlns:a16="http://schemas.microsoft.com/office/drawing/2014/main" id="{339B2D2F-2346-AD4D-95A1-71411C2FCDC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9914" name="TextBox 359">
              <a:extLst>
                <a:ext uri="{FF2B5EF4-FFF2-40B4-BE49-F238E27FC236}">
                  <a16:creationId xmlns:a16="http://schemas.microsoft.com/office/drawing/2014/main" id="{1C112207-CD8B-C74A-8F7F-E82CFA93F1BB}"/>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59915" name="Group 31">
              <a:extLst>
                <a:ext uri="{FF2B5EF4-FFF2-40B4-BE49-F238E27FC236}">
                  <a16:creationId xmlns:a16="http://schemas.microsoft.com/office/drawing/2014/main" id="{92F6E5A2-141D-E14B-8FBF-F0F75365AD61}"/>
                </a:ext>
              </a:extLst>
            </p:cNvPr>
            <p:cNvGrpSpPr>
              <a:grpSpLocks/>
            </p:cNvGrpSpPr>
            <p:nvPr/>
          </p:nvGrpSpPr>
          <p:grpSpPr bwMode="auto">
            <a:xfrm>
              <a:off x="6300208" y="4949419"/>
              <a:ext cx="864173" cy="937728"/>
              <a:chOff x="6300208" y="4949419"/>
              <a:chExt cx="864173" cy="937728"/>
            </a:xfrm>
          </p:grpSpPr>
          <p:grpSp>
            <p:nvGrpSpPr>
              <p:cNvPr id="159936" name="Group 28">
                <a:extLst>
                  <a:ext uri="{FF2B5EF4-FFF2-40B4-BE49-F238E27FC236}">
                    <a16:creationId xmlns:a16="http://schemas.microsoft.com/office/drawing/2014/main" id="{A56D2402-5C83-0647-A7C4-E7EEDB88B30C}"/>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39" name="Group 24">
                  <a:extLst>
                    <a:ext uri="{FF2B5EF4-FFF2-40B4-BE49-F238E27FC236}">
                      <a16:creationId xmlns:a16="http://schemas.microsoft.com/office/drawing/2014/main" id="{51BC449A-C61E-B740-80D3-B48D0B57CF73}"/>
                    </a:ext>
                  </a:extLst>
                </p:cNvPr>
                <p:cNvGrpSpPr>
                  <a:grpSpLocks/>
                </p:cNvGrpSpPr>
                <p:nvPr/>
              </p:nvGrpSpPr>
              <p:grpSpPr bwMode="auto">
                <a:xfrm>
                  <a:off x="6455586" y="4949419"/>
                  <a:ext cx="340158" cy="272788"/>
                  <a:chOff x="6455586" y="4949419"/>
                  <a:chExt cx="340158" cy="272788"/>
                </a:xfrm>
              </p:grpSpPr>
              <p:sp>
                <p:nvSpPr>
                  <p:cNvPr id="159943" name="TextBox 171">
                    <a:extLst>
                      <a:ext uri="{FF2B5EF4-FFF2-40B4-BE49-F238E27FC236}">
                        <a16:creationId xmlns:a16="http://schemas.microsoft.com/office/drawing/2014/main" id="{A48E7079-4448-094A-824B-BE9641481954}"/>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59940" name="TextBox 177">
                  <a:extLst>
                    <a:ext uri="{FF2B5EF4-FFF2-40B4-BE49-F238E27FC236}">
                      <a16:creationId xmlns:a16="http://schemas.microsoft.com/office/drawing/2014/main" id="{E0DDBC04-473C-214B-B50B-B57096A7398E}"/>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9917" name="Group 358">
              <a:extLst>
                <a:ext uri="{FF2B5EF4-FFF2-40B4-BE49-F238E27FC236}">
                  <a16:creationId xmlns:a16="http://schemas.microsoft.com/office/drawing/2014/main" id="{E41C77CC-B497-1643-8E00-875052961FEE}"/>
                </a:ext>
              </a:extLst>
            </p:cNvPr>
            <p:cNvGrpSpPr>
              <a:grpSpLocks/>
            </p:cNvGrpSpPr>
            <p:nvPr/>
          </p:nvGrpSpPr>
          <p:grpSpPr bwMode="auto">
            <a:xfrm>
              <a:off x="389641" y="173799"/>
              <a:ext cx="2153005" cy="2198275"/>
              <a:chOff x="449771" y="230947"/>
              <a:chExt cx="2153005" cy="2198275"/>
            </a:xfrm>
          </p:grpSpPr>
          <p:grpSp>
            <p:nvGrpSpPr>
              <p:cNvPr id="159918" name="Group 377">
                <a:extLst>
                  <a:ext uri="{FF2B5EF4-FFF2-40B4-BE49-F238E27FC236}">
                    <a16:creationId xmlns:a16="http://schemas.microsoft.com/office/drawing/2014/main" id="{EE37AD5C-534D-0145-83DA-0B46DA64E0B1}"/>
                  </a:ext>
                </a:extLst>
              </p:cNvPr>
              <p:cNvGrpSpPr>
                <a:grpSpLocks/>
              </p:cNvGrpSpPr>
              <p:nvPr/>
            </p:nvGrpSpPr>
            <p:grpSpPr bwMode="auto">
              <a:xfrm>
                <a:off x="449771" y="555647"/>
                <a:ext cx="2153005" cy="1579920"/>
                <a:chOff x="449771" y="555647"/>
                <a:chExt cx="2153005" cy="1579920"/>
              </a:xfrm>
            </p:grpSpPr>
            <p:sp>
              <p:nvSpPr>
                <p:cNvPr id="159923" name="TextBox 7">
                  <a:extLst>
                    <a:ext uri="{FF2B5EF4-FFF2-40B4-BE49-F238E27FC236}">
                      <a16:creationId xmlns:a16="http://schemas.microsoft.com/office/drawing/2014/main" id="{E1B9C05D-1944-3345-9997-18722834EDA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59924" name="Group 390">
                  <a:extLst>
                    <a:ext uri="{FF2B5EF4-FFF2-40B4-BE49-F238E27FC236}">
                      <a16:creationId xmlns:a16="http://schemas.microsoft.com/office/drawing/2014/main" id="{7614304F-974A-7E45-8BD1-34FBC07F7AB4}"/>
                    </a:ext>
                  </a:extLst>
                </p:cNvPr>
                <p:cNvGrpSpPr>
                  <a:grpSpLocks/>
                </p:cNvGrpSpPr>
                <p:nvPr/>
              </p:nvGrpSpPr>
              <p:grpSpPr bwMode="auto">
                <a:xfrm>
                  <a:off x="1110060" y="555647"/>
                  <a:ext cx="1492716" cy="1579920"/>
                  <a:chOff x="1110060" y="555647"/>
                  <a:chExt cx="1492716" cy="1579920"/>
                </a:xfrm>
              </p:grpSpPr>
              <p:sp>
                <p:nvSpPr>
                  <p:cNvPr id="159925" name="TextBox 391">
                    <a:extLst>
                      <a:ext uri="{FF2B5EF4-FFF2-40B4-BE49-F238E27FC236}">
                        <a16:creationId xmlns:a16="http://schemas.microsoft.com/office/drawing/2014/main" id="{663F6E7C-F547-0D49-A79D-31F654E5CC04}"/>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59919" name="TextBox 381">
                <a:extLst>
                  <a:ext uri="{FF2B5EF4-FFF2-40B4-BE49-F238E27FC236}">
                    <a16:creationId xmlns:a16="http://schemas.microsoft.com/office/drawing/2014/main" id="{008C4C7C-176D-1746-B3EB-7D1BC020AB3A}"/>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921" name="TextBox 384">
                <a:extLst>
                  <a:ext uri="{FF2B5EF4-FFF2-40B4-BE49-F238E27FC236}">
                    <a16:creationId xmlns:a16="http://schemas.microsoft.com/office/drawing/2014/main" id="{D6215BC6-1162-634F-94B8-700A29C87CFF}"/>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59747" name="Group 223">
            <a:extLst>
              <a:ext uri="{FF2B5EF4-FFF2-40B4-BE49-F238E27FC236}">
                <a16:creationId xmlns:a16="http://schemas.microsoft.com/office/drawing/2014/main" id="{97F5D762-4B64-794E-857B-C51A18AF1AD7}"/>
              </a:ext>
            </a:extLst>
          </p:cNvPr>
          <p:cNvGrpSpPr>
            <a:grpSpLocks/>
          </p:cNvGrpSpPr>
          <p:nvPr/>
        </p:nvGrpSpPr>
        <p:grpSpPr bwMode="auto">
          <a:xfrm>
            <a:off x="1208088" y="555626"/>
            <a:ext cx="8729662" cy="5681663"/>
            <a:chOff x="293097" y="556018"/>
            <a:chExt cx="8730474" cy="5680667"/>
          </a:xfrm>
        </p:grpSpPr>
        <p:grpSp>
          <p:nvGrpSpPr>
            <p:cNvPr id="159756" name="Group 225">
              <a:extLst>
                <a:ext uri="{FF2B5EF4-FFF2-40B4-BE49-F238E27FC236}">
                  <a16:creationId xmlns:a16="http://schemas.microsoft.com/office/drawing/2014/main" id="{6E5DEF51-CB26-B641-BD79-4F91C8B48B7E}"/>
                </a:ext>
              </a:extLst>
            </p:cNvPr>
            <p:cNvGrpSpPr>
              <a:grpSpLocks/>
            </p:cNvGrpSpPr>
            <p:nvPr/>
          </p:nvGrpSpPr>
          <p:grpSpPr bwMode="auto">
            <a:xfrm>
              <a:off x="1110699" y="5242652"/>
              <a:ext cx="492662" cy="246221"/>
              <a:chOff x="8545253" y="1271404"/>
              <a:chExt cx="492662" cy="246221"/>
            </a:xfrm>
          </p:grpSpPr>
          <p:sp>
            <p:nvSpPr>
              <p:cNvPr id="159879" name="TextBox 380">
                <a:extLst>
                  <a:ext uri="{FF2B5EF4-FFF2-40B4-BE49-F238E27FC236}">
                    <a16:creationId xmlns:a16="http://schemas.microsoft.com/office/drawing/2014/main" id="{2FCCF9BC-49F5-6D44-9B9B-07A5D13C12B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57" name="Group 226">
              <a:extLst>
                <a:ext uri="{FF2B5EF4-FFF2-40B4-BE49-F238E27FC236}">
                  <a16:creationId xmlns:a16="http://schemas.microsoft.com/office/drawing/2014/main" id="{E63667D3-41D8-A94B-B545-0EE6521B241C}"/>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8" name="TextBox 379">
                <a:extLst>
                  <a:ext uri="{FF2B5EF4-FFF2-40B4-BE49-F238E27FC236}">
                    <a16:creationId xmlns:a16="http://schemas.microsoft.com/office/drawing/2014/main" id="{ECE96F8C-9B11-F447-9263-8CB6C99233A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58" name="Group 227">
              <a:extLst>
                <a:ext uri="{FF2B5EF4-FFF2-40B4-BE49-F238E27FC236}">
                  <a16:creationId xmlns:a16="http://schemas.microsoft.com/office/drawing/2014/main" id="{E583025C-8578-204C-8D43-4A745F4A34C3}"/>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6" name="TextBox 376">
                <a:extLst>
                  <a:ext uri="{FF2B5EF4-FFF2-40B4-BE49-F238E27FC236}">
                    <a16:creationId xmlns:a16="http://schemas.microsoft.com/office/drawing/2014/main" id="{2AD279E3-FAA9-644E-8C54-49F2FE25590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59" name="Group 228">
              <a:extLst>
                <a:ext uri="{FF2B5EF4-FFF2-40B4-BE49-F238E27FC236}">
                  <a16:creationId xmlns:a16="http://schemas.microsoft.com/office/drawing/2014/main" id="{CD8E74F9-F69E-5448-86BB-03F0B41C2CE1}"/>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4" name="TextBox 374">
                <a:extLst>
                  <a:ext uri="{FF2B5EF4-FFF2-40B4-BE49-F238E27FC236}">
                    <a16:creationId xmlns:a16="http://schemas.microsoft.com/office/drawing/2014/main" id="{32E34F79-AAD6-A746-810F-8FB7BDD60C1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59760" name="Group 229">
              <a:extLst>
                <a:ext uri="{FF2B5EF4-FFF2-40B4-BE49-F238E27FC236}">
                  <a16:creationId xmlns:a16="http://schemas.microsoft.com/office/drawing/2014/main" id="{26E5F6C0-A8A2-354E-9761-5AC412EAAB70}"/>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2" name="TextBox 372">
                <a:extLst>
                  <a:ext uri="{FF2B5EF4-FFF2-40B4-BE49-F238E27FC236}">
                    <a16:creationId xmlns:a16="http://schemas.microsoft.com/office/drawing/2014/main" id="{BD994944-C687-5643-8998-CD64C82B3293}"/>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59761" name="Group 230">
              <a:extLst>
                <a:ext uri="{FF2B5EF4-FFF2-40B4-BE49-F238E27FC236}">
                  <a16:creationId xmlns:a16="http://schemas.microsoft.com/office/drawing/2014/main" id="{EC57CFE8-4FFD-464B-A3ED-D38649B2D9E0}"/>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70" name="TextBox 370">
                <a:extLst>
                  <a:ext uri="{FF2B5EF4-FFF2-40B4-BE49-F238E27FC236}">
                    <a16:creationId xmlns:a16="http://schemas.microsoft.com/office/drawing/2014/main" id="{6CBD6FBE-1C80-BA43-9737-D92635ABE2F5}"/>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59762" name="Group 232">
              <a:extLst>
                <a:ext uri="{FF2B5EF4-FFF2-40B4-BE49-F238E27FC236}">
                  <a16:creationId xmlns:a16="http://schemas.microsoft.com/office/drawing/2014/main" id="{F418638B-EDBF-2841-82A6-BE719CED7FEC}"/>
                </a:ext>
              </a:extLst>
            </p:cNvPr>
            <p:cNvGrpSpPr>
              <a:grpSpLocks/>
            </p:cNvGrpSpPr>
            <p:nvPr/>
          </p:nvGrpSpPr>
          <p:grpSpPr bwMode="auto">
            <a:xfrm>
              <a:off x="2829681" y="1218553"/>
              <a:ext cx="492662" cy="246221"/>
              <a:chOff x="8545253" y="1271404"/>
              <a:chExt cx="492662" cy="246221"/>
            </a:xfrm>
          </p:grpSpPr>
          <p:sp>
            <p:nvSpPr>
              <p:cNvPr id="159867" name="TextBox 367">
                <a:extLst>
                  <a:ext uri="{FF2B5EF4-FFF2-40B4-BE49-F238E27FC236}">
                    <a16:creationId xmlns:a16="http://schemas.microsoft.com/office/drawing/2014/main" id="{E8BBB04E-5DAF-9D49-B743-A2C8457ECF6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63" name="Group 233">
              <a:extLst>
                <a:ext uri="{FF2B5EF4-FFF2-40B4-BE49-F238E27FC236}">
                  <a16:creationId xmlns:a16="http://schemas.microsoft.com/office/drawing/2014/main" id="{FDF464DB-602D-4449-84C3-F35D2374F5C9}"/>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66" name="TextBox 366">
                <a:extLst>
                  <a:ext uri="{FF2B5EF4-FFF2-40B4-BE49-F238E27FC236}">
                    <a16:creationId xmlns:a16="http://schemas.microsoft.com/office/drawing/2014/main" id="{660050AC-B767-FE40-A495-057C1D60F4F1}"/>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59764" name="Group 234">
              <a:extLst>
                <a:ext uri="{FF2B5EF4-FFF2-40B4-BE49-F238E27FC236}">
                  <a16:creationId xmlns:a16="http://schemas.microsoft.com/office/drawing/2014/main" id="{276BB5F5-24A3-F946-92CB-E60B50317F24}"/>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64" name="TextBox 364">
                <a:extLst>
                  <a:ext uri="{FF2B5EF4-FFF2-40B4-BE49-F238E27FC236}">
                    <a16:creationId xmlns:a16="http://schemas.microsoft.com/office/drawing/2014/main" id="{46FCA4BF-9E3E-474F-B330-9D17703A1487}"/>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59765" name="Group 236">
              <a:extLst>
                <a:ext uri="{FF2B5EF4-FFF2-40B4-BE49-F238E27FC236}">
                  <a16:creationId xmlns:a16="http://schemas.microsoft.com/office/drawing/2014/main" id="{74C66662-CD9A-CC4D-8E05-C2A9C4D2379D}"/>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60" name="TextBox 360">
                <a:extLst>
                  <a:ext uri="{FF2B5EF4-FFF2-40B4-BE49-F238E27FC236}">
                    <a16:creationId xmlns:a16="http://schemas.microsoft.com/office/drawing/2014/main" id="{E1C362E0-C0BE-F544-9E16-1EEA06FEB5E3}"/>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62" name="TextBox 362">
                <a:extLst>
                  <a:ext uri="{FF2B5EF4-FFF2-40B4-BE49-F238E27FC236}">
                    <a16:creationId xmlns:a16="http://schemas.microsoft.com/office/drawing/2014/main" id="{5709B82A-D156-8F4C-9AA4-E1103E5E2251}"/>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59766" name="TextBox 237">
              <a:extLst>
                <a:ext uri="{FF2B5EF4-FFF2-40B4-BE49-F238E27FC236}">
                  <a16:creationId xmlns:a16="http://schemas.microsoft.com/office/drawing/2014/main" id="{6D33BF05-6F42-5946-9817-94962EA1D924}"/>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9768" name="Group 239">
              <a:extLst>
                <a:ext uri="{FF2B5EF4-FFF2-40B4-BE49-F238E27FC236}">
                  <a16:creationId xmlns:a16="http://schemas.microsoft.com/office/drawing/2014/main" id="{FD051582-F1D7-714D-9D15-61E41FC325DC}"/>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56" name="TextBox 353">
                <a:extLst>
                  <a:ext uri="{FF2B5EF4-FFF2-40B4-BE49-F238E27FC236}">
                    <a16:creationId xmlns:a16="http://schemas.microsoft.com/office/drawing/2014/main" id="{D4EB5226-8313-4547-8710-18247597E777}"/>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58" name="TextBox 356">
                <a:extLst>
                  <a:ext uri="{FF2B5EF4-FFF2-40B4-BE49-F238E27FC236}">
                    <a16:creationId xmlns:a16="http://schemas.microsoft.com/office/drawing/2014/main" id="{388E0214-628D-AA45-A7F3-384C60CF8BD9}"/>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69" name="Group 240">
              <a:extLst>
                <a:ext uri="{FF2B5EF4-FFF2-40B4-BE49-F238E27FC236}">
                  <a16:creationId xmlns:a16="http://schemas.microsoft.com/office/drawing/2014/main" id="{2E87E4C6-545F-0C42-BD49-2BE1857BC729}"/>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50" name="TextBox 347">
                <a:extLst>
                  <a:ext uri="{FF2B5EF4-FFF2-40B4-BE49-F238E27FC236}">
                    <a16:creationId xmlns:a16="http://schemas.microsoft.com/office/drawing/2014/main" id="{8A90A610-7E58-3240-AF04-DD5A7BC71FC5}"/>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52" name="TextBox 349">
                <a:extLst>
                  <a:ext uri="{FF2B5EF4-FFF2-40B4-BE49-F238E27FC236}">
                    <a16:creationId xmlns:a16="http://schemas.microsoft.com/office/drawing/2014/main" id="{08A8BDFC-36FD-1441-A0DD-DBDCEA367A21}"/>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70" name="Group 241">
              <a:extLst>
                <a:ext uri="{FF2B5EF4-FFF2-40B4-BE49-F238E27FC236}">
                  <a16:creationId xmlns:a16="http://schemas.microsoft.com/office/drawing/2014/main" id="{7BA5F9B0-F623-944F-AA77-F9026E3C0484}"/>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46" name="TextBox 343">
                <a:extLst>
                  <a:ext uri="{FF2B5EF4-FFF2-40B4-BE49-F238E27FC236}">
                    <a16:creationId xmlns:a16="http://schemas.microsoft.com/office/drawing/2014/main" id="{65BC04A9-DB4F-7648-B3BA-9536E8F8A1DA}"/>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71" name="Group 243">
              <a:extLst>
                <a:ext uri="{FF2B5EF4-FFF2-40B4-BE49-F238E27FC236}">
                  <a16:creationId xmlns:a16="http://schemas.microsoft.com/office/drawing/2014/main" id="{3340C298-E671-FB4C-A315-D933970E758E}"/>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44" name="TextBox 341">
                <a:extLst>
                  <a:ext uri="{FF2B5EF4-FFF2-40B4-BE49-F238E27FC236}">
                    <a16:creationId xmlns:a16="http://schemas.microsoft.com/office/drawing/2014/main" id="{A117308E-FEC6-7F46-AD9E-C7231A0860F5}"/>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72" name="Group 244">
              <a:extLst>
                <a:ext uri="{FF2B5EF4-FFF2-40B4-BE49-F238E27FC236}">
                  <a16:creationId xmlns:a16="http://schemas.microsoft.com/office/drawing/2014/main" id="{D6D47294-4873-F84E-8AE8-A9CC83FF8F97}"/>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42" name="TextBox 339">
                <a:extLst>
                  <a:ext uri="{FF2B5EF4-FFF2-40B4-BE49-F238E27FC236}">
                    <a16:creationId xmlns:a16="http://schemas.microsoft.com/office/drawing/2014/main" id="{F03FA27B-CDA3-C64D-A125-A14AD4D0FED9}"/>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73" name="Group 245">
              <a:extLst>
                <a:ext uri="{FF2B5EF4-FFF2-40B4-BE49-F238E27FC236}">
                  <a16:creationId xmlns:a16="http://schemas.microsoft.com/office/drawing/2014/main" id="{9F62D960-5137-7D4B-80EE-18AAA23912F5}"/>
                </a:ext>
              </a:extLst>
            </p:cNvPr>
            <p:cNvGrpSpPr>
              <a:grpSpLocks/>
            </p:cNvGrpSpPr>
            <p:nvPr/>
          </p:nvGrpSpPr>
          <p:grpSpPr bwMode="auto">
            <a:xfrm>
              <a:off x="2372723" y="5887345"/>
              <a:ext cx="248786" cy="288546"/>
              <a:chOff x="2383328" y="5875425"/>
              <a:chExt cx="248786" cy="288546"/>
            </a:xfrm>
          </p:grpSpPr>
          <p:sp>
            <p:nvSpPr>
              <p:cNvPr id="159839" name="TextBox 335">
                <a:extLst>
                  <a:ext uri="{FF2B5EF4-FFF2-40B4-BE49-F238E27FC236}">
                    <a16:creationId xmlns:a16="http://schemas.microsoft.com/office/drawing/2014/main" id="{4DC00740-2BD0-C746-9280-AF87FA59548C}"/>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74" name="Group 249">
              <a:extLst>
                <a:ext uri="{FF2B5EF4-FFF2-40B4-BE49-F238E27FC236}">
                  <a16:creationId xmlns:a16="http://schemas.microsoft.com/office/drawing/2014/main" id="{B2F13F10-022C-F94F-88BE-1FDA708F9CF4}"/>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8" name="TextBox 316">
                <a:extLst>
                  <a:ext uri="{FF2B5EF4-FFF2-40B4-BE49-F238E27FC236}">
                    <a16:creationId xmlns:a16="http://schemas.microsoft.com/office/drawing/2014/main" id="{85B67F5F-152B-1A45-8966-6208707B3E09}"/>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75" name="Group 251">
              <a:extLst>
                <a:ext uri="{FF2B5EF4-FFF2-40B4-BE49-F238E27FC236}">
                  <a16:creationId xmlns:a16="http://schemas.microsoft.com/office/drawing/2014/main" id="{D2D6FD4D-9C81-0C44-9475-FBAE2F08AC5B}"/>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6" name="TextBox 314">
                <a:extLst>
                  <a:ext uri="{FF2B5EF4-FFF2-40B4-BE49-F238E27FC236}">
                    <a16:creationId xmlns:a16="http://schemas.microsoft.com/office/drawing/2014/main" id="{53598B2C-DDA2-BF4A-A643-BEF9916C2B6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59776" name="Group 252">
              <a:extLst>
                <a:ext uri="{FF2B5EF4-FFF2-40B4-BE49-F238E27FC236}">
                  <a16:creationId xmlns:a16="http://schemas.microsoft.com/office/drawing/2014/main" id="{6A234D09-3ED8-DC4A-9168-36784BBD2499}"/>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4" name="TextBox 312">
                <a:extLst>
                  <a:ext uri="{FF2B5EF4-FFF2-40B4-BE49-F238E27FC236}">
                    <a16:creationId xmlns:a16="http://schemas.microsoft.com/office/drawing/2014/main" id="{9339ADC7-1FA6-DF4E-9BCB-512CB5115740}"/>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77" name="Group 253">
              <a:extLst>
                <a:ext uri="{FF2B5EF4-FFF2-40B4-BE49-F238E27FC236}">
                  <a16:creationId xmlns:a16="http://schemas.microsoft.com/office/drawing/2014/main" id="{97283BA3-E299-F747-A7D8-76D609E8F811}"/>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2" name="TextBox 310">
                <a:extLst>
                  <a:ext uri="{FF2B5EF4-FFF2-40B4-BE49-F238E27FC236}">
                    <a16:creationId xmlns:a16="http://schemas.microsoft.com/office/drawing/2014/main" id="{FDB8EA80-8683-4E4B-A52A-5A60F573220C}"/>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59778" name="Group 254">
              <a:extLst>
                <a:ext uri="{FF2B5EF4-FFF2-40B4-BE49-F238E27FC236}">
                  <a16:creationId xmlns:a16="http://schemas.microsoft.com/office/drawing/2014/main" id="{0F5AB169-411A-4345-83CA-F8ECC26DF6F4}"/>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30" name="TextBox 308">
                <a:extLst>
                  <a:ext uri="{FF2B5EF4-FFF2-40B4-BE49-F238E27FC236}">
                    <a16:creationId xmlns:a16="http://schemas.microsoft.com/office/drawing/2014/main" id="{53802844-B68D-7E4D-A869-45588B57E22B}"/>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79" name="Group 255">
              <a:extLst>
                <a:ext uri="{FF2B5EF4-FFF2-40B4-BE49-F238E27FC236}">
                  <a16:creationId xmlns:a16="http://schemas.microsoft.com/office/drawing/2014/main" id="{F4686257-1FD4-F14F-BC6A-9515C8390A94}"/>
                </a:ext>
              </a:extLst>
            </p:cNvPr>
            <p:cNvGrpSpPr>
              <a:grpSpLocks/>
            </p:cNvGrpSpPr>
            <p:nvPr/>
          </p:nvGrpSpPr>
          <p:grpSpPr bwMode="auto">
            <a:xfrm>
              <a:off x="8269661" y="4729707"/>
              <a:ext cx="280846" cy="246221"/>
              <a:chOff x="8554586" y="1108955"/>
              <a:chExt cx="280846" cy="246221"/>
            </a:xfrm>
          </p:grpSpPr>
          <p:sp>
            <p:nvSpPr>
              <p:cNvPr id="159827" name="TextBox 305">
                <a:extLst>
                  <a:ext uri="{FF2B5EF4-FFF2-40B4-BE49-F238E27FC236}">
                    <a16:creationId xmlns:a16="http://schemas.microsoft.com/office/drawing/2014/main" id="{1F96A0CD-D723-1C47-8321-12D114B2D1D5}"/>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0" name="Group 256">
              <a:extLst>
                <a:ext uri="{FF2B5EF4-FFF2-40B4-BE49-F238E27FC236}">
                  <a16:creationId xmlns:a16="http://schemas.microsoft.com/office/drawing/2014/main" id="{5912990C-D7AC-5246-9A79-6692163B8B3C}"/>
                </a:ext>
              </a:extLst>
            </p:cNvPr>
            <p:cNvGrpSpPr>
              <a:grpSpLocks/>
            </p:cNvGrpSpPr>
            <p:nvPr/>
          </p:nvGrpSpPr>
          <p:grpSpPr bwMode="auto">
            <a:xfrm>
              <a:off x="8066235" y="3389468"/>
              <a:ext cx="492662" cy="246221"/>
              <a:chOff x="8545253" y="1271404"/>
              <a:chExt cx="492662" cy="246221"/>
            </a:xfrm>
          </p:grpSpPr>
          <p:sp>
            <p:nvSpPr>
              <p:cNvPr id="159825" name="TextBox 303">
                <a:extLst>
                  <a:ext uri="{FF2B5EF4-FFF2-40B4-BE49-F238E27FC236}">
                    <a16:creationId xmlns:a16="http://schemas.microsoft.com/office/drawing/2014/main" id="{A783BEB2-7DB6-194B-93B3-EC0D7E608884}"/>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1" name="Group 257">
              <a:extLst>
                <a:ext uri="{FF2B5EF4-FFF2-40B4-BE49-F238E27FC236}">
                  <a16:creationId xmlns:a16="http://schemas.microsoft.com/office/drawing/2014/main" id="{0302F64E-A610-B44E-9237-F8D901C7DF0F}"/>
                </a:ext>
              </a:extLst>
            </p:cNvPr>
            <p:cNvGrpSpPr>
              <a:grpSpLocks/>
            </p:cNvGrpSpPr>
            <p:nvPr/>
          </p:nvGrpSpPr>
          <p:grpSpPr bwMode="auto">
            <a:xfrm>
              <a:off x="6023941" y="3153388"/>
              <a:ext cx="268242" cy="246221"/>
              <a:chOff x="8545253" y="1271404"/>
              <a:chExt cx="268242" cy="246221"/>
            </a:xfrm>
          </p:grpSpPr>
          <p:sp>
            <p:nvSpPr>
              <p:cNvPr id="159823" name="TextBox 301">
                <a:extLst>
                  <a:ext uri="{FF2B5EF4-FFF2-40B4-BE49-F238E27FC236}">
                    <a16:creationId xmlns:a16="http://schemas.microsoft.com/office/drawing/2014/main" id="{00F5F427-E53C-2E48-BF14-A53BF00EF57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2" name="Group 258">
              <a:extLst>
                <a:ext uri="{FF2B5EF4-FFF2-40B4-BE49-F238E27FC236}">
                  <a16:creationId xmlns:a16="http://schemas.microsoft.com/office/drawing/2014/main" id="{419AFF3A-2AF6-BC49-A6B5-206206A0A309}"/>
                </a:ext>
              </a:extLst>
            </p:cNvPr>
            <p:cNvGrpSpPr>
              <a:grpSpLocks/>
            </p:cNvGrpSpPr>
            <p:nvPr/>
          </p:nvGrpSpPr>
          <p:grpSpPr bwMode="auto">
            <a:xfrm>
              <a:off x="4081067" y="4489324"/>
              <a:ext cx="2191481" cy="946667"/>
              <a:chOff x="4091672" y="4477404"/>
              <a:chExt cx="2191481" cy="946667"/>
            </a:xfrm>
          </p:grpSpPr>
          <p:grpSp>
            <p:nvGrpSpPr>
              <p:cNvPr id="159817" name="Group 295">
                <a:extLst>
                  <a:ext uri="{FF2B5EF4-FFF2-40B4-BE49-F238E27FC236}">
                    <a16:creationId xmlns:a16="http://schemas.microsoft.com/office/drawing/2014/main" id="{D3917DEB-A836-B442-8FB3-6485FD900A1A}"/>
                  </a:ext>
                </a:extLst>
              </p:cNvPr>
              <p:cNvGrpSpPr>
                <a:grpSpLocks/>
              </p:cNvGrpSpPr>
              <p:nvPr/>
            </p:nvGrpSpPr>
            <p:grpSpPr bwMode="auto">
              <a:xfrm>
                <a:off x="6034367" y="5135525"/>
                <a:ext cx="248786" cy="288546"/>
                <a:chOff x="6034367" y="5135525"/>
                <a:chExt cx="248786" cy="288546"/>
              </a:xfrm>
            </p:grpSpPr>
            <p:sp>
              <p:nvSpPr>
                <p:cNvPr id="159821" name="TextBox 299">
                  <a:extLst>
                    <a:ext uri="{FF2B5EF4-FFF2-40B4-BE49-F238E27FC236}">
                      <a16:creationId xmlns:a16="http://schemas.microsoft.com/office/drawing/2014/main" id="{C48AA099-5AC0-5C44-9F77-12E7DA267C50}"/>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818" name="Group 296">
                <a:extLst>
                  <a:ext uri="{FF2B5EF4-FFF2-40B4-BE49-F238E27FC236}">
                    <a16:creationId xmlns:a16="http://schemas.microsoft.com/office/drawing/2014/main" id="{C2298CF9-D7C3-DD44-9304-CAE1E9C8E43D}"/>
                  </a:ext>
                </a:extLst>
              </p:cNvPr>
              <p:cNvGrpSpPr>
                <a:grpSpLocks/>
              </p:cNvGrpSpPr>
              <p:nvPr/>
            </p:nvGrpSpPr>
            <p:grpSpPr bwMode="auto">
              <a:xfrm>
                <a:off x="4091672" y="4477404"/>
                <a:ext cx="268242" cy="246221"/>
                <a:chOff x="8545253" y="1271404"/>
                <a:chExt cx="268242" cy="246221"/>
              </a:xfrm>
            </p:grpSpPr>
            <p:sp>
              <p:nvSpPr>
                <p:cNvPr id="159819" name="TextBox 297">
                  <a:extLst>
                    <a:ext uri="{FF2B5EF4-FFF2-40B4-BE49-F238E27FC236}">
                      <a16:creationId xmlns:a16="http://schemas.microsoft.com/office/drawing/2014/main" id="{8E54D263-7132-6B4F-B339-F0004CB086B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59783" name="Group 259">
              <a:extLst>
                <a:ext uri="{FF2B5EF4-FFF2-40B4-BE49-F238E27FC236}">
                  <a16:creationId xmlns:a16="http://schemas.microsoft.com/office/drawing/2014/main" id="{C7A40DFE-0EDF-F646-A726-B2B23EA50FBB}"/>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16" name="TextBox 294">
                <a:extLst>
                  <a:ext uri="{FF2B5EF4-FFF2-40B4-BE49-F238E27FC236}">
                    <a16:creationId xmlns:a16="http://schemas.microsoft.com/office/drawing/2014/main" id="{951DB4AA-127C-834E-805E-70195BFD96F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84" name="Group 260">
              <a:extLst>
                <a:ext uri="{FF2B5EF4-FFF2-40B4-BE49-F238E27FC236}">
                  <a16:creationId xmlns:a16="http://schemas.microsoft.com/office/drawing/2014/main" id="{2B676B4A-4EB3-704E-A640-DE65C827AAF4}"/>
                </a:ext>
              </a:extLst>
            </p:cNvPr>
            <p:cNvGrpSpPr>
              <a:grpSpLocks/>
            </p:cNvGrpSpPr>
            <p:nvPr/>
          </p:nvGrpSpPr>
          <p:grpSpPr bwMode="auto">
            <a:xfrm>
              <a:off x="5999601" y="4473171"/>
              <a:ext cx="268242" cy="246221"/>
              <a:chOff x="8545253" y="1271404"/>
              <a:chExt cx="268242" cy="246221"/>
            </a:xfrm>
          </p:grpSpPr>
          <p:sp>
            <p:nvSpPr>
              <p:cNvPr id="159813" name="TextBox 291">
                <a:extLst>
                  <a:ext uri="{FF2B5EF4-FFF2-40B4-BE49-F238E27FC236}">
                    <a16:creationId xmlns:a16="http://schemas.microsoft.com/office/drawing/2014/main" id="{87FC8A13-853F-B949-B1BA-1C25ACB3FF62}"/>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5" name="Group 261">
              <a:extLst>
                <a:ext uri="{FF2B5EF4-FFF2-40B4-BE49-F238E27FC236}">
                  <a16:creationId xmlns:a16="http://schemas.microsoft.com/office/drawing/2014/main" id="{1BD6E701-F5D6-8044-875A-4967774D9F9C}"/>
                </a:ext>
              </a:extLst>
            </p:cNvPr>
            <p:cNvGrpSpPr>
              <a:grpSpLocks/>
            </p:cNvGrpSpPr>
            <p:nvPr/>
          </p:nvGrpSpPr>
          <p:grpSpPr bwMode="auto">
            <a:xfrm>
              <a:off x="4235125" y="4052085"/>
              <a:ext cx="248786" cy="288546"/>
              <a:chOff x="4245730" y="4040165"/>
              <a:chExt cx="248786" cy="288546"/>
            </a:xfrm>
          </p:grpSpPr>
          <p:sp>
            <p:nvSpPr>
              <p:cNvPr id="159811" name="TextBox 289">
                <a:extLst>
                  <a:ext uri="{FF2B5EF4-FFF2-40B4-BE49-F238E27FC236}">
                    <a16:creationId xmlns:a16="http://schemas.microsoft.com/office/drawing/2014/main" id="{67C84EF7-A834-CF49-8B66-339741A57810}"/>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6" name="Group 262">
              <a:extLst>
                <a:ext uri="{FF2B5EF4-FFF2-40B4-BE49-F238E27FC236}">
                  <a16:creationId xmlns:a16="http://schemas.microsoft.com/office/drawing/2014/main" id="{6D5CF594-74A4-1643-87ED-4725EC112CB4}"/>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10" name="TextBox 288">
                <a:extLst>
                  <a:ext uri="{FF2B5EF4-FFF2-40B4-BE49-F238E27FC236}">
                    <a16:creationId xmlns:a16="http://schemas.microsoft.com/office/drawing/2014/main" id="{C5044824-8F52-BD4D-AF35-46EB30069A15}"/>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87" name="Group 263">
              <a:extLst>
                <a:ext uri="{FF2B5EF4-FFF2-40B4-BE49-F238E27FC236}">
                  <a16:creationId xmlns:a16="http://schemas.microsoft.com/office/drawing/2014/main" id="{B9363E79-A0C3-1245-BB78-9F137A373753}"/>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59808" name="TextBox 286">
                <a:extLst>
                  <a:ext uri="{FF2B5EF4-FFF2-40B4-BE49-F238E27FC236}">
                    <a16:creationId xmlns:a16="http://schemas.microsoft.com/office/drawing/2014/main" id="{90F3E29F-68B2-714A-90E6-720CAA93400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59788" name="Group 264">
              <a:extLst>
                <a:ext uri="{FF2B5EF4-FFF2-40B4-BE49-F238E27FC236}">
                  <a16:creationId xmlns:a16="http://schemas.microsoft.com/office/drawing/2014/main" id="{803F9677-DEE3-2B4B-893B-9D2C951786B5}"/>
                </a:ext>
              </a:extLst>
            </p:cNvPr>
            <p:cNvGrpSpPr>
              <a:grpSpLocks/>
            </p:cNvGrpSpPr>
            <p:nvPr/>
          </p:nvGrpSpPr>
          <p:grpSpPr bwMode="auto">
            <a:xfrm>
              <a:off x="5853578" y="5465418"/>
              <a:ext cx="473206" cy="288546"/>
              <a:chOff x="5864183" y="5453498"/>
              <a:chExt cx="473206" cy="288546"/>
            </a:xfrm>
          </p:grpSpPr>
          <p:sp>
            <p:nvSpPr>
              <p:cNvPr id="159805" name="TextBox 283">
                <a:extLst>
                  <a:ext uri="{FF2B5EF4-FFF2-40B4-BE49-F238E27FC236}">
                    <a16:creationId xmlns:a16="http://schemas.microsoft.com/office/drawing/2014/main" id="{2F0E1534-51DD-DC46-9575-B866094A0284}"/>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89" name="Group 265">
              <a:extLst>
                <a:ext uri="{FF2B5EF4-FFF2-40B4-BE49-F238E27FC236}">
                  <a16:creationId xmlns:a16="http://schemas.microsoft.com/office/drawing/2014/main" id="{5DF6CCC7-C34D-2946-9EFB-A9044F7F7621}"/>
                </a:ext>
              </a:extLst>
            </p:cNvPr>
            <p:cNvGrpSpPr>
              <a:grpSpLocks/>
            </p:cNvGrpSpPr>
            <p:nvPr/>
          </p:nvGrpSpPr>
          <p:grpSpPr bwMode="auto">
            <a:xfrm>
              <a:off x="5494308" y="5467662"/>
              <a:ext cx="312906" cy="288546"/>
              <a:chOff x="6525751" y="6292082"/>
              <a:chExt cx="312906" cy="288546"/>
            </a:xfrm>
          </p:grpSpPr>
          <p:sp>
            <p:nvSpPr>
              <p:cNvPr id="159803" name="TextBox 280">
                <a:extLst>
                  <a:ext uri="{FF2B5EF4-FFF2-40B4-BE49-F238E27FC236}">
                    <a16:creationId xmlns:a16="http://schemas.microsoft.com/office/drawing/2014/main" id="{4A52C345-BD96-FD43-A638-C3B9BD84F650}"/>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90" name="Group 266">
              <a:extLst>
                <a:ext uri="{FF2B5EF4-FFF2-40B4-BE49-F238E27FC236}">
                  <a16:creationId xmlns:a16="http://schemas.microsoft.com/office/drawing/2014/main" id="{4207D0D8-C88E-D348-BA8E-0EF328854E62}"/>
                </a:ext>
              </a:extLst>
            </p:cNvPr>
            <p:cNvGrpSpPr>
              <a:grpSpLocks/>
            </p:cNvGrpSpPr>
            <p:nvPr/>
          </p:nvGrpSpPr>
          <p:grpSpPr bwMode="auto">
            <a:xfrm>
              <a:off x="5704335" y="5990464"/>
              <a:ext cx="332362" cy="246221"/>
              <a:chOff x="8553519" y="1263312"/>
              <a:chExt cx="332362" cy="246221"/>
            </a:xfrm>
          </p:grpSpPr>
          <p:sp>
            <p:nvSpPr>
              <p:cNvPr id="159801" name="TextBox 278">
                <a:extLst>
                  <a:ext uri="{FF2B5EF4-FFF2-40B4-BE49-F238E27FC236}">
                    <a16:creationId xmlns:a16="http://schemas.microsoft.com/office/drawing/2014/main" id="{3C177A62-4B8E-BC43-BD82-95EF6CC8DC86}"/>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9791" name="Group 267">
              <a:extLst>
                <a:ext uri="{FF2B5EF4-FFF2-40B4-BE49-F238E27FC236}">
                  <a16:creationId xmlns:a16="http://schemas.microsoft.com/office/drawing/2014/main" id="{968081A9-5262-9244-AEF3-5FEFF221DFCE}"/>
                </a:ext>
              </a:extLst>
            </p:cNvPr>
            <p:cNvGrpSpPr>
              <a:grpSpLocks/>
            </p:cNvGrpSpPr>
            <p:nvPr/>
          </p:nvGrpSpPr>
          <p:grpSpPr bwMode="auto">
            <a:xfrm>
              <a:off x="6323520" y="5303158"/>
              <a:ext cx="683833" cy="385662"/>
              <a:chOff x="6334125" y="5291238"/>
              <a:chExt cx="683833" cy="385662"/>
            </a:xfrm>
          </p:grpSpPr>
          <p:grpSp>
            <p:nvGrpSpPr>
              <p:cNvPr id="159795" name="Group 272">
                <a:extLst>
                  <a:ext uri="{FF2B5EF4-FFF2-40B4-BE49-F238E27FC236}">
                    <a16:creationId xmlns:a16="http://schemas.microsoft.com/office/drawing/2014/main" id="{0A05F2CF-1E57-8742-AB8B-18AC705D7A67}"/>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59796" name="Group 273">
                <a:extLst>
                  <a:ext uri="{FF2B5EF4-FFF2-40B4-BE49-F238E27FC236}">
                    <a16:creationId xmlns:a16="http://schemas.microsoft.com/office/drawing/2014/main" id="{537C1C01-F411-2B4F-A19F-23B5598FCD46}"/>
                  </a:ext>
                </a:extLst>
              </p:cNvPr>
              <p:cNvGrpSpPr>
                <a:grpSpLocks/>
              </p:cNvGrpSpPr>
              <p:nvPr/>
            </p:nvGrpSpPr>
            <p:grpSpPr bwMode="auto">
              <a:xfrm>
                <a:off x="6769172" y="5291238"/>
                <a:ext cx="248786" cy="288546"/>
                <a:chOff x="6769172" y="5291238"/>
                <a:chExt cx="248786" cy="288546"/>
              </a:xfrm>
            </p:grpSpPr>
            <p:sp>
              <p:nvSpPr>
                <p:cNvPr id="159797" name="TextBox 274">
                  <a:extLst>
                    <a:ext uri="{FF2B5EF4-FFF2-40B4-BE49-F238E27FC236}">
                      <a16:creationId xmlns:a16="http://schemas.microsoft.com/office/drawing/2014/main" id="{0A0D9BA7-B4F9-9B46-B81F-8C001AA43F33}"/>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59792" name="Group 268">
              <a:extLst>
                <a:ext uri="{FF2B5EF4-FFF2-40B4-BE49-F238E27FC236}">
                  <a16:creationId xmlns:a16="http://schemas.microsoft.com/office/drawing/2014/main" id="{9CFC3DD1-D9BC-D941-B5FF-936426DBB113}"/>
                </a:ext>
              </a:extLst>
            </p:cNvPr>
            <p:cNvGrpSpPr>
              <a:grpSpLocks/>
            </p:cNvGrpSpPr>
            <p:nvPr/>
          </p:nvGrpSpPr>
          <p:grpSpPr bwMode="auto">
            <a:xfrm>
              <a:off x="4310854" y="4689580"/>
              <a:ext cx="268242" cy="246221"/>
              <a:chOff x="8600006" y="1271404"/>
              <a:chExt cx="268242" cy="246221"/>
            </a:xfrm>
          </p:grpSpPr>
          <p:sp>
            <p:nvSpPr>
              <p:cNvPr id="159793" name="TextBox 270">
                <a:extLst>
                  <a:ext uri="{FF2B5EF4-FFF2-40B4-BE49-F238E27FC236}">
                    <a16:creationId xmlns:a16="http://schemas.microsoft.com/office/drawing/2014/main" id="{8756F52F-9959-0349-A0D5-C6BAEB297C38}"/>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59748" name="Group 404">
            <a:extLst>
              <a:ext uri="{FF2B5EF4-FFF2-40B4-BE49-F238E27FC236}">
                <a16:creationId xmlns:a16="http://schemas.microsoft.com/office/drawing/2014/main" id="{5667C8C1-FD8E-B14D-9EDF-1629B2F85AD1}"/>
              </a:ext>
            </a:extLst>
          </p:cNvPr>
          <p:cNvGrpSpPr>
            <a:grpSpLocks/>
          </p:cNvGrpSpPr>
          <p:nvPr/>
        </p:nvGrpSpPr>
        <p:grpSpPr bwMode="auto">
          <a:xfrm>
            <a:off x="7229476" y="2495551"/>
            <a:ext cx="855663" cy="754063"/>
            <a:chOff x="6315797" y="2494862"/>
            <a:chExt cx="855712" cy="754757"/>
          </a:xfrm>
        </p:grpSpPr>
        <p:sp>
          <p:nvSpPr>
            <p:cNvPr id="159750" name="TextBox 405">
              <a:extLst>
                <a:ext uri="{FF2B5EF4-FFF2-40B4-BE49-F238E27FC236}">
                  <a16:creationId xmlns:a16="http://schemas.microsoft.com/office/drawing/2014/main" id="{818EFDAF-67A7-1C42-8457-04300B57A48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9753" name="TextBox 411">
              <a:extLst>
                <a:ext uri="{FF2B5EF4-FFF2-40B4-BE49-F238E27FC236}">
                  <a16:creationId xmlns:a16="http://schemas.microsoft.com/office/drawing/2014/main" id="{D430DE37-46EC-AA4F-8A6A-1E505D353743}"/>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59755" name="TextBox 413">
              <a:extLst>
                <a:ext uri="{FF2B5EF4-FFF2-40B4-BE49-F238E27FC236}">
                  <a16:creationId xmlns:a16="http://schemas.microsoft.com/office/drawing/2014/main" id="{DFD082FB-1C5B-0749-A4CB-844C01F067B9}"/>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50" name="Rounded Rectangle 349">
            <a:extLst>
              <a:ext uri="{FF2B5EF4-FFF2-40B4-BE49-F238E27FC236}">
                <a16:creationId xmlns:a16="http://schemas.microsoft.com/office/drawing/2014/main" id="{70366FFF-2F71-2B4B-A950-9D6991F7A8DC}"/>
              </a:ext>
            </a:extLst>
          </p:cNvPr>
          <p:cNvSpPr/>
          <p:nvPr/>
        </p:nvSpPr>
        <p:spPr>
          <a:xfrm>
            <a:off x="5694364" y="5484814"/>
            <a:ext cx="1495425" cy="784225"/>
          </a:xfrm>
          <a:prstGeom prst="roundRect">
            <a:avLst>
              <a:gd name="adj" fmla="val 23109"/>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1793" name="Picture 2">
            <a:extLst>
              <a:ext uri="{FF2B5EF4-FFF2-40B4-BE49-F238E27FC236}">
                <a16:creationId xmlns:a16="http://schemas.microsoft.com/office/drawing/2014/main" id="{FDAE7379-7BB0-D246-9934-4BBE1EB4443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9713" y="1165226"/>
            <a:ext cx="7734300" cy="4613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ounded Rectangle 5">
            <a:extLst>
              <a:ext uri="{FF2B5EF4-FFF2-40B4-BE49-F238E27FC236}">
                <a16:creationId xmlns:a16="http://schemas.microsoft.com/office/drawing/2014/main" id="{E33417FC-4121-B848-897E-44C2E272A734}"/>
              </a:ext>
            </a:extLst>
          </p:cNvPr>
          <p:cNvSpPr/>
          <p:nvPr/>
        </p:nvSpPr>
        <p:spPr>
          <a:xfrm>
            <a:off x="2794001" y="5102226"/>
            <a:ext cx="5222875" cy="784225"/>
          </a:xfrm>
          <a:prstGeom prst="roundRect">
            <a:avLst>
              <a:gd name="adj" fmla="val 23109"/>
            </a:avLst>
          </a:prstGeom>
          <a:solidFill>
            <a:srgbClr val="FF0000">
              <a:alpha val="27000"/>
            </a:srgbClr>
          </a:solid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1795" name="TextBox 1">
            <a:extLst>
              <a:ext uri="{FF2B5EF4-FFF2-40B4-BE49-F238E27FC236}">
                <a16:creationId xmlns:a16="http://schemas.microsoft.com/office/drawing/2014/main" id="{58D398D0-3240-F64E-9730-152FF25CF1A1}"/>
              </a:ext>
            </a:extLst>
          </p:cNvPr>
          <p:cNvSpPr txBox="1">
            <a:spLocks noChangeArrowheads="1"/>
          </p:cNvSpPr>
          <p:nvPr/>
        </p:nvSpPr>
        <p:spPr bwMode="auto">
          <a:xfrm>
            <a:off x="2955925" y="6037264"/>
            <a:ext cx="500538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16 switches are used for input into the Code Memory.</a:t>
            </a:r>
          </a:p>
        </p:txBody>
      </p:sp>
    </p:spTree>
  </p:cSld>
  <p:clrMapOvr>
    <a:masterClrMapping/>
  </p:clrMapOvr>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2817" name="Picture 2">
            <a:extLst>
              <a:ext uri="{FF2B5EF4-FFF2-40B4-BE49-F238E27FC236}">
                <a16:creationId xmlns:a16="http://schemas.microsoft.com/office/drawing/2014/main" id="{B03E2519-A031-FC4A-89B4-33F26C06283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9713" y="1165226"/>
            <a:ext cx="7734300" cy="4613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ounded Rectangle 5">
            <a:extLst>
              <a:ext uri="{FF2B5EF4-FFF2-40B4-BE49-F238E27FC236}">
                <a16:creationId xmlns:a16="http://schemas.microsoft.com/office/drawing/2014/main" id="{E33417FC-4121-B848-897E-44C2E272A734}"/>
              </a:ext>
            </a:extLst>
          </p:cNvPr>
          <p:cNvSpPr/>
          <p:nvPr/>
        </p:nvSpPr>
        <p:spPr>
          <a:xfrm>
            <a:off x="2794001" y="5102226"/>
            <a:ext cx="5222875" cy="784225"/>
          </a:xfrm>
          <a:prstGeom prst="roundRect">
            <a:avLst>
              <a:gd name="adj" fmla="val 23109"/>
            </a:avLst>
          </a:prstGeom>
          <a:solidFill>
            <a:srgbClr val="FF0000">
              <a:alpha val="27000"/>
            </a:srgbClr>
          </a:solid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2819" name="TextBox 4">
            <a:extLst>
              <a:ext uri="{FF2B5EF4-FFF2-40B4-BE49-F238E27FC236}">
                <a16:creationId xmlns:a16="http://schemas.microsoft.com/office/drawing/2014/main" id="{EF17CE65-EC76-AE42-8F78-6C23A0F1C4CF}"/>
              </a:ext>
            </a:extLst>
          </p:cNvPr>
          <p:cNvSpPr txBox="1">
            <a:spLocks noChangeArrowheads="1"/>
          </p:cNvSpPr>
          <p:nvPr/>
        </p:nvSpPr>
        <p:spPr bwMode="auto">
          <a:xfrm>
            <a:off x="2808288" y="5924550"/>
            <a:ext cx="5478462"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000"/>
                </a:solidFill>
              </a:rPr>
              <a:t>0    0    0    0    0    0    0   0    0    1    0    0   </a:t>
            </a:r>
            <a:r>
              <a:rPr lang="en-US" altLang="en-US">
                <a:solidFill>
                  <a:srgbClr val="FF0000"/>
                </a:solidFill>
              </a:rPr>
              <a:t> </a:t>
            </a:r>
            <a:r>
              <a:rPr lang="en-US" altLang="en-US" sz="1600">
                <a:solidFill>
                  <a:srgbClr val="FF0000"/>
                </a:solidFill>
              </a:rPr>
              <a:t>0   0    0   0</a:t>
            </a:r>
          </a:p>
        </p:txBody>
      </p:sp>
    </p:spTree>
  </p:cSld>
  <p:clrMapOvr>
    <a:masterClrMapping/>
  </p:clrMapOvr>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3841" name="Picture 2">
            <a:extLst>
              <a:ext uri="{FF2B5EF4-FFF2-40B4-BE49-F238E27FC236}">
                <a16:creationId xmlns:a16="http://schemas.microsoft.com/office/drawing/2014/main" id="{BF3337A4-521E-DE4F-837D-6FA972776FF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9713" y="1165226"/>
            <a:ext cx="7734300" cy="4613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ounded Rectangle 5">
            <a:extLst>
              <a:ext uri="{FF2B5EF4-FFF2-40B4-BE49-F238E27FC236}">
                <a16:creationId xmlns:a16="http://schemas.microsoft.com/office/drawing/2014/main" id="{E33417FC-4121-B848-897E-44C2E272A734}"/>
              </a:ext>
            </a:extLst>
          </p:cNvPr>
          <p:cNvSpPr/>
          <p:nvPr/>
        </p:nvSpPr>
        <p:spPr>
          <a:xfrm>
            <a:off x="5486401" y="5102226"/>
            <a:ext cx="2530475" cy="784225"/>
          </a:xfrm>
          <a:prstGeom prst="roundRect">
            <a:avLst>
              <a:gd name="adj" fmla="val 23109"/>
            </a:avLst>
          </a:prstGeom>
          <a:solidFill>
            <a:srgbClr val="FF0000">
              <a:alpha val="27000"/>
            </a:srgbClr>
          </a:solid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3843" name="TextBox 1">
            <a:extLst>
              <a:ext uri="{FF2B5EF4-FFF2-40B4-BE49-F238E27FC236}">
                <a16:creationId xmlns:a16="http://schemas.microsoft.com/office/drawing/2014/main" id="{08065DD2-59B5-2949-9A79-599AEEC88325}"/>
              </a:ext>
            </a:extLst>
          </p:cNvPr>
          <p:cNvSpPr txBox="1">
            <a:spLocks noChangeArrowheads="1"/>
          </p:cNvSpPr>
          <p:nvPr/>
        </p:nvSpPr>
        <p:spPr bwMode="auto">
          <a:xfrm>
            <a:off x="2955926" y="6037264"/>
            <a:ext cx="48053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8 switches are used for input into the Data Memory.</a:t>
            </a:r>
          </a:p>
        </p:txBody>
      </p:sp>
    </p:spTree>
  </p:cSld>
  <p:clrMapOvr>
    <a:masterClrMapping/>
  </p:clrMapOvr>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4865" name="Picture 2">
            <a:extLst>
              <a:ext uri="{FF2B5EF4-FFF2-40B4-BE49-F238E27FC236}">
                <a16:creationId xmlns:a16="http://schemas.microsoft.com/office/drawing/2014/main" id="{CD02E9DC-851D-3245-8278-B7F06A697B4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09713" y="1165226"/>
            <a:ext cx="7734300" cy="4613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ounded Rectangle 5">
            <a:extLst>
              <a:ext uri="{FF2B5EF4-FFF2-40B4-BE49-F238E27FC236}">
                <a16:creationId xmlns:a16="http://schemas.microsoft.com/office/drawing/2014/main" id="{E33417FC-4121-B848-897E-44C2E272A734}"/>
              </a:ext>
            </a:extLst>
          </p:cNvPr>
          <p:cNvSpPr/>
          <p:nvPr/>
        </p:nvSpPr>
        <p:spPr>
          <a:xfrm>
            <a:off x="5486401" y="5102226"/>
            <a:ext cx="2530475" cy="784225"/>
          </a:xfrm>
          <a:prstGeom prst="roundRect">
            <a:avLst>
              <a:gd name="adj" fmla="val 23109"/>
            </a:avLst>
          </a:prstGeom>
          <a:solidFill>
            <a:srgbClr val="FF0000">
              <a:alpha val="27000"/>
            </a:srgbClr>
          </a:solidFill>
          <a:ln w="4127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4867" name="TextBox 1">
            <a:extLst>
              <a:ext uri="{FF2B5EF4-FFF2-40B4-BE49-F238E27FC236}">
                <a16:creationId xmlns:a16="http://schemas.microsoft.com/office/drawing/2014/main" id="{ED74BD1C-E4C5-284E-B875-A804E17FBD5B}"/>
              </a:ext>
            </a:extLst>
          </p:cNvPr>
          <p:cNvSpPr txBox="1">
            <a:spLocks noChangeArrowheads="1"/>
          </p:cNvSpPr>
          <p:nvPr/>
        </p:nvSpPr>
        <p:spPr bwMode="auto">
          <a:xfrm>
            <a:off x="5537201" y="5924550"/>
            <a:ext cx="25368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000"/>
                </a:solidFill>
              </a:rPr>
              <a:t>0   1    0   0   </a:t>
            </a:r>
            <a:r>
              <a:rPr lang="en-US" altLang="en-US">
                <a:solidFill>
                  <a:srgbClr val="FF0000"/>
                </a:solidFill>
              </a:rPr>
              <a:t> </a:t>
            </a:r>
            <a:r>
              <a:rPr lang="en-US" altLang="en-US" sz="1600">
                <a:solidFill>
                  <a:srgbClr val="FF0000"/>
                </a:solidFill>
              </a:rPr>
              <a:t>0    0    0   0</a:t>
            </a:r>
          </a:p>
        </p:txBody>
      </p:sp>
    </p:spTree>
  </p:cSld>
  <p:clrMapOvr>
    <a:masterClrMapping/>
  </p:clrMapOvr>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Code memory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 16-bit value (from switches SW15-SW0) and store it in the code memory at the given address.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zero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INPUTC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[zero]</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0 in the CMEM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Hack to get around  a compiler issue. </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Currently the CMEM address can only be</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given as a label to a DMEM location.</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65890" name="Title 1">
            <a:extLst>
              <a:ext uri="{FF2B5EF4-FFF2-40B4-BE49-F238E27FC236}">
                <a16:creationId xmlns:a16="http://schemas.microsoft.com/office/drawing/2014/main" id="{050C33C3-EF43-B94B-9687-38FB7FEF6244}"/>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INPUTC</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Code memory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 16-bit value (from switches SW15-SW0) and store it in the code memory at the given address.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zero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INPUTC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[zero+32]</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32 in the CMEM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Hack to get around  a compiler issue. </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Currently the CMEM address can only be</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given as a label to a DMEM location.</a:t>
            </a:r>
          </a:p>
          <a:p>
            <a:pPr marL="152400" indent="0">
              <a:spcBef>
                <a:spcPts val="475"/>
              </a:spcBef>
              <a:spcAft>
                <a:spcPct val="0"/>
              </a:spcAft>
              <a:buClr>
                <a:srgbClr val="000000"/>
              </a:buClr>
              <a:buNone/>
              <a:defRPr/>
            </a:pP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66914" name="Title 1">
            <a:extLst>
              <a:ext uri="{FF2B5EF4-FFF2-40B4-BE49-F238E27FC236}">
                <a16:creationId xmlns:a16="http://schemas.microsoft.com/office/drawing/2014/main" id="{BDB3C25E-DD01-ED40-BEA4-3E079363414E}"/>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INPUTC</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Example: </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endParaRPr lang="en-US" dirty="0">
              <a:ea typeface="+mj-ea"/>
              <a:cs typeface="+mj-cs"/>
            </a:endParaRPr>
          </a:p>
        </p:txBody>
      </p:sp>
    </p:spTree>
  </p:cSld>
  <p:clrMapOvr>
    <a:masterClrMapping/>
  </p:clrMapOvr>
  <p:transition spd="slow"/>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Code memory with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 16-bit value (from switches SW15-SW0) and store it in the code memory at the given address. The address is specified by a label plus an offset value stored in a register, surrounded by square brackets. The compiler computes the address of the label and stores it in the last 8 bits of the instruction. The offset is added at runtime to compute the effective address at which the value is stored. </a:t>
            </a: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zero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5</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INPUTCF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[zero +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5 in the CMEM</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68962" name="Title 1">
            <a:extLst>
              <a:ext uri="{FF2B5EF4-FFF2-40B4-BE49-F238E27FC236}">
                <a16:creationId xmlns:a16="http://schemas.microsoft.com/office/drawing/2014/main" id="{72216083-65AB-BA4C-ADF8-A59F9E9618C4}"/>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INPUTCF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353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74992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Code memory with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 16-bit value (from switches SW15-SW0) and store it in the code memory at the given address. The address is specified by a label plus an offset value stored in a register, surrounded by square brackets. The compiler computes the address of the label and stores it in the last 8 bits of the instruction. The offset is added at runtime to compute the effective address at which the value is stored. </a:t>
            </a: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zero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D, 5</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INPUTCF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[zero +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+ 32]</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 address 37 in the CMEM</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69986" name="Title 1">
            <a:extLst>
              <a:ext uri="{FF2B5EF4-FFF2-40B4-BE49-F238E27FC236}">
                <a16:creationId xmlns:a16="http://schemas.microsoft.com/office/drawing/2014/main" id="{ED522B3B-3472-2740-AF20-9D940D060780}"/>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INPUTCF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353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74992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Data memory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an 8-bit value (from switches SW7-SW0) and store it in the data memory at the given address.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N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at address 1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INPUTD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[N]</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1 in the DMEM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72034" name="Title 1">
            <a:extLst>
              <a:ext uri="{FF2B5EF4-FFF2-40B4-BE49-F238E27FC236}">
                <a16:creationId xmlns:a16="http://schemas.microsoft.com/office/drawing/2014/main" id="{44C7F9A1-A818-AA4E-A4B9-93EBEEF9D61D}"/>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523876"/>
            <a:ext cx="8248650" cy="5364163"/>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Data memory </a:t>
            </a: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an 8-bit value (from switches SW7-SW0) and store it in the data memory at the given address. The address is specified by the label for that memory location, surrounded by square brackets. The compiler computes the address and stores it in the last 8 bits of the instruction. </a:t>
            </a:r>
            <a:endParaRPr lang="en-US" altLang="en-US"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552450" lvl="1" indent="0">
              <a:spcBef>
                <a:spcPts val="475"/>
              </a:spcBef>
              <a:spcAft>
                <a:spcPct val="0"/>
              </a:spcAft>
              <a:buClr>
                <a:srgbClr val="000000"/>
              </a:buClr>
              <a:buNone/>
              <a:defRPr/>
            </a:pP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X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at addresses 1, 2, 3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INPUTD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[X+2]</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3 in the DMEM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73058" name="Title 1">
            <a:extLst>
              <a:ext uri="{FF2B5EF4-FFF2-40B4-BE49-F238E27FC236}">
                <a16:creationId xmlns:a16="http://schemas.microsoft.com/office/drawing/2014/main" id="{440A81B3-14EE-514B-97F3-15DA083ADF56}"/>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INPUTD</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2579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654675"/>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282575"/>
            <a:ext cx="8248650" cy="5748338"/>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Data memory with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an 8-bit value (from switches SW7-SW0) and store it in the data memory at the given address. The address is specified by the label for that memory location plus an offset value stored in a register, surrounded by square brackets. The compiler computes the address of the label and stores it in the last 8 bits of the instruction. The offset is added at runtime to compute the effective address at which the value from the switches is stored. </a:t>
            </a: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X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at addresses 1, 2, 3, 4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2</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INPUTDF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[X +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3 in the DMEM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75106" name="Title 1">
            <a:extLst>
              <a:ext uri="{FF2B5EF4-FFF2-40B4-BE49-F238E27FC236}">
                <a16:creationId xmlns:a16="http://schemas.microsoft.com/office/drawing/2014/main" id="{B4C82164-C228-7C45-9F45-3B3B357C272A}"/>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INPUTDF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4008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797550"/>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3" name="Text Placeholder 2">
            <a:extLst>
              <a:ext uri="{FF2B5EF4-FFF2-40B4-BE49-F238E27FC236}">
                <a16:creationId xmlns:a16="http://schemas.microsoft.com/office/drawing/2014/main" id="{C065257E-E40C-2448-89CA-C26AB34283ED}"/>
              </a:ext>
            </a:extLst>
          </p:cNvPr>
          <p:cNvSpPr txBox="1">
            <a:spLocks noGrp="1"/>
          </p:cNvSpPr>
          <p:nvPr>
            <p:ph type="body" idx="1"/>
          </p:nvPr>
        </p:nvSpPr>
        <p:spPr>
          <a:xfrm>
            <a:off x="1512888" y="282575"/>
            <a:ext cx="8248650" cy="5748338"/>
          </a:xfrm>
        </p:spPr>
        <p:txBody>
          <a:bodyPr/>
          <a:lstStyle/>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Full name: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 into Data memory with </a:t>
            </a:r>
            <a:r>
              <a:rPr lang="en-US" altLang="en-US" sz="1800" dirty="0" err="1">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oFfset</a:t>
            </a:r>
            <a:endPar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Description: </a:t>
            </a:r>
          </a:p>
          <a:p>
            <a:pPr marL="552450" lvl="1"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Read an 8-bit value (from switches SW7-SW0) and store it in the data memory at the given address. The address is specified by the label for that memory location plus an offset value stored in a register, surrounded by square brackets. The compiler computes the address of the label and stores it in the last 8 bits of the instruction. The offset is added at runtime to compute the effective address at which the value from the switches is stored. </a:t>
            </a:r>
            <a:r>
              <a:rPr lang="en-US" altLang="en-US" sz="2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1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Assembly Example: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.data </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M   BYTE   1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stored at address 0 in DMEM</a:t>
            </a:r>
          </a:p>
          <a:p>
            <a:pPr marL="152400" indent="0">
              <a:spcBef>
                <a:spcPts val="475"/>
              </a:spcBef>
              <a:spcAft>
                <a:spcPct val="0"/>
              </a:spcAft>
              <a:buClr>
                <a:srgbClr val="000000"/>
              </a:buClr>
              <a:buNone/>
              <a:defRPr/>
            </a:pPr>
            <a:r>
              <a:rPr lang="en-US" altLang="en-US" sz="1800" dirty="0">
                <a:solidFill>
                  <a:schemeClr val="tx1"/>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X    BYTE  ?,?,?,?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this is at addresses 1, 2, 3, 4 in DMEM</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LOADI    B, 2</a:t>
            </a:r>
          </a:p>
          <a:p>
            <a:pPr marL="152400" indent="0">
              <a:spcBef>
                <a:spcPts val="475"/>
              </a:spcBef>
              <a:spcAft>
                <a:spcPct val="0"/>
              </a:spcAft>
              <a:buClr>
                <a:srgbClr val="000000"/>
              </a:buClr>
              <a:buNone/>
              <a:defRPr/>
            </a:pP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FF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INPUTDF </a:t>
            </a:r>
            <a:r>
              <a:rPr lang="en-US" altLang="en-US" sz="18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[X + </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B</a:t>
            </a:r>
            <a:r>
              <a:rPr lang="en-US" altLang="en-US" sz="1800" dirty="0">
                <a:solidFill>
                  <a:srgbClr val="7030A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+ 1]</a:t>
            </a:r>
            <a:r>
              <a:rPr lang="en-US" altLang="en-US" sz="1800" dirty="0">
                <a:solidFill>
                  <a:srgbClr val="1700FF"/>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store the value @ address 4 in the DMEM</a:t>
            </a:r>
          </a:p>
          <a:p>
            <a:pPr marL="152400" indent="0">
              <a:spcBef>
                <a:spcPts val="475"/>
              </a:spcBef>
              <a:spcAft>
                <a:spcPct val="0"/>
              </a:spcAft>
              <a:buClr>
                <a:srgbClr val="000000"/>
              </a:buClr>
              <a:buNone/>
              <a:defRPr/>
            </a:pPr>
            <a:r>
              <a:rPr lang="en-US" altLang="en-US" sz="1800" dirty="0">
                <a:solidFill>
                  <a:schemeClr val="bg1">
                    <a:lumMod val="65000"/>
                  </a:schemeClr>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rPr>
              <a:t>                                              </a:t>
            </a:r>
            <a:endParaRPr lang="en-US" altLang="en-US" sz="2000" dirty="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endParaRPr>
          </a:p>
        </p:txBody>
      </p:sp>
      <p:sp>
        <p:nvSpPr>
          <p:cNvPr id="176130" name="Title 1">
            <a:extLst>
              <a:ext uri="{FF2B5EF4-FFF2-40B4-BE49-F238E27FC236}">
                <a16:creationId xmlns:a16="http://schemas.microsoft.com/office/drawing/2014/main" id="{C1563D90-A530-3C4A-B160-33F285AD2618}"/>
              </a:ext>
            </a:extLst>
          </p:cNvPr>
          <p:cNvSpPr txBox="1">
            <a:spLocks noGrp="1"/>
          </p:cNvSpPr>
          <p:nvPr>
            <p:ph type="title"/>
          </p:nvPr>
        </p:nvSpPr>
        <p:spPr>
          <a:xfrm>
            <a:off x="903288" y="0"/>
            <a:ext cx="9144001"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INPUTDF</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2560638" y="64008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FF000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0</a:t>
                      </a:r>
                    </a:p>
                  </a:txBody>
                  <a:tcPr marT="45603" marB="45603"/>
                </a:tc>
                <a:tc>
                  <a:txBody>
                    <a:bodyPr/>
                    <a:lstStyle/>
                    <a:p>
                      <a:pPr algn="ctr"/>
                      <a:r>
                        <a:rPr lang="en-US" sz="1800" b="1" dirty="0">
                          <a:solidFill>
                            <a:srgbClr val="7030A0"/>
                          </a:solidFill>
                          <a:latin typeface="Courier" pitchFamily="2" charset="0"/>
                        </a:rPr>
                        <a:t>1</a:t>
                      </a:r>
                    </a:p>
                  </a:txBody>
                  <a:tcPr marT="45603" marB="45603"/>
                </a:tc>
                <a:tc>
                  <a:txBody>
                    <a:bodyPr/>
                    <a:lstStyle/>
                    <a:p>
                      <a:pPr algn="ctr"/>
                      <a:r>
                        <a:rPr lang="en-US" sz="1800" b="1"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5" name="Text Placeholder 2">
            <a:extLst>
              <a:ext uri="{FF2B5EF4-FFF2-40B4-BE49-F238E27FC236}">
                <a16:creationId xmlns:a16="http://schemas.microsoft.com/office/drawing/2014/main" id="{2C6E92D2-DF99-5047-AE12-727BE4D64BB4}"/>
              </a:ext>
            </a:extLst>
          </p:cNvPr>
          <p:cNvSpPr txBox="1">
            <a:spLocks/>
          </p:cNvSpPr>
          <p:nvPr/>
        </p:nvSpPr>
        <p:spPr bwMode="auto">
          <a:xfrm>
            <a:off x="1535113" y="5797550"/>
            <a:ext cx="7924800" cy="603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marL="342900" indent="-190500" algn="l" rtl="0" eaLnBrk="0" fontAlgn="base" hangingPunct="0">
              <a:spcBef>
                <a:spcPts val="480"/>
              </a:spcBef>
              <a:spcAft>
                <a:spcPts val="0"/>
              </a:spcAft>
              <a:buClr>
                <a:schemeClr val="dk1"/>
              </a:buClr>
              <a:buFont typeface="Arial"/>
              <a:buChar char="•"/>
              <a:defRPr sz="2400" b="1">
                <a:solidFill>
                  <a:schemeClr val="dk1"/>
                </a:solidFill>
                <a:latin typeface="Arial"/>
                <a:ea typeface="Arial"/>
                <a:cs typeface="Arial"/>
                <a:sym typeface="Arial"/>
                <a:rtl val="0"/>
              </a:defRPr>
            </a:lvl1pPr>
            <a:lvl2pPr marL="742950" indent="-158750" algn="l" rtl="0" eaLnBrk="0" fontAlgn="base" hangingPunct="0">
              <a:spcBef>
                <a:spcPts val="400"/>
              </a:spcBef>
              <a:spcAft>
                <a:spcPts val="0"/>
              </a:spcAft>
              <a:buClr>
                <a:schemeClr val="dk1"/>
              </a:buClr>
              <a:buFont typeface="Arial"/>
              <a:buChar char="▪"/>
              <a:defRPr sz="2000" b="1">
                <a:solidFill>
                  <a:schemeClr val="dk1"/>
                </a:solidFill>
                <a:latin typeface="Arial"/>
                <a:ea typeface="Arial"/>
                <a:cs typeface="Arial"/>
                <a:sym typeface="Arial"/>
                <a:rtl val="0"/>
              </a:defRPr>
            </a:lvl2pPr>
            <a:lvl3pPr marL="11430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3pPr>
            <a:lvl4pPr marL="16002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4pPr>
            <a:lvl5pPr marL="2057400" indent="-114300" algn="l" rtl="0" eaLnBrk="0" fontAlgn="base" hangingPunct="0">
              <a:spcBef>
                <a:spcPts val="360"/>
              </a:spcBef>
              <a:spcAft>
                <a:spcPts val="0"/>
              </a:spcAft>
              <a:buClr>
                <a:schemeClr val="dk1"/>
              </a:buClr>
              <a:buFont typeface="Arial"/>
              <a:buChar char="»"/>
              <a:defRPr sz="1400" b="1">
                <a:solidFill>
                  <a:schemeClr val="dk1"/>
                </a:solidFill>
                <a:latin typeface="Arial"/>
                <a:ea typeface="Arial"/>
                <a:cs typeface="Arial"/>
                <a:sym typeface="Arial"/>
                <a:rtl val="0"/>
              </a:defRPr>
            </a:lvl5pPr>
            <a:lvl6pPr marL="25146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6pPr>
            <a:lvl7pPr marL="29718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7pPr>
            <a:lvl8pPr marL="34290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8pPr>
            <a:lvl9pPr marL="3886200" marR="0" indent="-114300" algn="l" rtl="0">
              <a:lnSpc>
                <a:spcPct val="100000"/>
              </a:lnSpc>
              <a:spcBef>
                <a:spcPts val="360"/>
              </a:spcBef>
              <a:spcAft>
                <a:spcPts val="0"/>
              </a:spcAft>
              <a:buClr>
                <a:schemeClr val="dk1"/>
              </a:buClr>
              <a:buFont typeface="Arial"/>
              <a:buChar char="»"/>
              <a:defRPr sz="1400" b="1" i="0" u="none" strike="noStrike" cap="none" baseline="0">
                <a:solidFill>
                  <a:schemeClr val="dk1"/>
                </a:solidFill>
                <a:latin typeface="Arial"/>
                <a:ea typeface="Arial"/>
                <a:cs typeface="Arial"/>
                <a:sym typeface="Arial"/>
                <a:rtl val="0"/>
              </a:defRPr>
            </a:lvl9pPr>
          </a:lstStyle>
          <a:p>
            <a:pPr marL="152400" indent="0">
              <a:spcBef>
                <a:spcPts val="475"/>
              </a:spcBef>
              <a:spcAft>
                <a:spcPct val="0"/>
              </a:spcAft>
              <a:buClr>
                <a:srgbClr val="000000"/>
              </a:buClr>
              <a:buNone/>
              <a:defRPr/>
            </a:pPr>
            <a:r>
              <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Instruction Layout:</a:t>
            </a:r>
          </a:p>
          <a:p>
            <a:pPr marL="152400" indent="0">
              <a:spcBef>
                <a:spcPts val="475"/>
              </a:spcBef>
              <a:spcAft>
                <a:spcPct val="0"/>
              </a:spcAft>
              <a:buClr>
                <a:srgbClr val="000000"/>
              </a:buClr>
              <a:buNone/>
              <a:defRPr/>
            </a:pPr>
            <a:endParaRPr lang="en-US" altLang="en-US" sz="2000" kern="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546351"/>
            <a:ext cx="9144000" cy="1241425"/>
          </a:xfrm>
        </p:spPr>
        <p:txBody>
          <a:bodyPr/>
          <a:lstStyle/>
          <a:p>
            <a:pPr eaLnBrk="1" hangingPunct="1">
              <a:defRPr/>
            </a:pPr>
            <a:r>
              <a:rPr lang="en-US" sz="3200" dirty="0">
                <a:ea typeface="+mj-ea"/>
                <a:cs typeface="+mj-cs"/>
              </a:rPr>
              <a:t>How many unique </a:t>
            </a:r>
            <a:br>
              <a:rPr lang="en-US" sz="3200" dirty="0">
                <a:ea typeface="+mj-ea"/>
                <a:cs typeface="+mj-cs"/>
              </a:rPr>
            </a:br>
            <a:r>
              <a:rPr lang="en-US" sz="3200" dirty="0">
                <a:ea typeface="+mj-ea"/>
                <a:cs typeface="+mj-cs"/>
              </a:rPr>
              <a:t>assembly instructions are there?</a:t>
            </a:r>
            <a:br>
              <a:rPr lang="en-US" sz="3200" dirty="0">
                <a:ea typeface="+mj-ea"/>
                <a:cs typeface="+mj-cs"/>
              </a:rPr>
            </a:br>
            <a:br>
              <a:rPr lang="en-US" sz="3200" dirty="0">
                <a:ea typeface="+mj-ea"/>
                <a:cs typeface="+mj-cs"/>
              </a:rPr>
            </a:br>
            <a:r>
              <a:rPr lang="en-US" sz="2400" dirty="0">
                <a:ea typeface="+mj-ea"/>
                <a:cs typeface="+mj-cs"/>
              </a:rPr>
              <a:t>(examples for some of the instructions)</a:t>
            </a:r>
            <a:endParaRPr lang="en-US" sz="3200" dirty="0">
              <a:ea typeface="+mj-ea"/>
              <a:cs typeface="+mj-cs"/>
            </a:endParaRPr>
          </a:p>
        </p:txBody>
      </p:sp>
    </p:spTree>
  </p:cSld>
  <p:clrMapOvr>
    <a:masterClrMapping/>
  </p:clrMapOvr>
  <p:transition spd="slow"/>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8177" name="Title 1">
            <a:extLst>
              <a:ext uri="{FF2B5EF4-FFF2-40B4-BE49-F238E27FC236}">
                <a16:creationId xmlns:a16="http://schemas.microsoft.com/office/drawing/2014/main" id="{D9A39284-D4AE-6347-890C-207025262D72}"/>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is only one NOOP instruction</a:t>
            </a:r>
          </a:p>
        </p:txBody>
      </p:sp>
      <p:sp>
        <p:nvSpPr>
          <p:cNvPr id="178178" name="Text Placeholder 2">
            <a:extLst>
              <a:ext uri="{FF2B5EF4-FFF2-40B4-BE49-F238E27FC236}">
                <a16:creationId xmlns:a16="http://schemas.microsoft.com/office/drawing/2014/main" id="{B0AC1BF9-FE10-BF49-95C1-4BE8C7319DAE}"/>
              </a:ext>
            </a:extLst>
          </p:cNvPr>
          <p:cNvSpPr txBox="1">
            <a:spLocks/>
          </p:cNvSpPr>
          <p:nvPr/>
        </p:nvSpPr>
        <p:spPr bwMode="auto">
          <a:xfrm>
            <a:off x="4846639" y="2517776"/>
            <a:ext cx="127952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NOOP</a:t>
            </a:r>
          </a:p>
          <a:p>
            <a:pPr>
              <a:spcBef>
                <a:spcPts val="475"/>
              </a:spcBef>
              <a:buClr>
                <a:srgbClr val="000000"/>
              </a:buClr>
            </a:pPr>
            <a:endParaRPr lang="en-US" altLang="en-US" sz="2000" b="1"/>
          </a:p>
        </p:txBody>
      </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1"/>
            <a:ext cx="9144000" cy="2498725"/>
          </a:xfrm>
        </p:spPr>
        <p:txBody>
          <a:bodyPr/>
          <a:lstStyle/>
          <a:p>
            <a:pPr eaLnBrk="1" hangingPunct="1">
              <a:defRPr/>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Example: </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 Language  </a:t>
            </a:r>
            <a:r>
              <a:rPr lang="en-US" altLang="en-US" sz="28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v.s</a:t>
            </a: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Assembly Language</a:t>
            </a:r>
            <a:endParaRPr lang="en-US" dirty="0">
              <a:ea typeface="+mj-ea"/>
              <a:cs typeface="+mj-cs"/>
            </a:endParaRPr>
          </a:p>
        </p:txBody>
      </p:sp>
    </p:spTree>
  </p:cSld>
  <p:clrMapOvr>
    <a:masterClrMapping/>
  </p:clrMapOvr>
  <p:transition spd="slow"/>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9201" name="Title 1">
            <a:extLst>
              <a:ext uri="{FF2B5EF4-FFF2-40B4-BE49-F238E27FC236}">
                <a16:creationId xmlns:a16="http://schemas.microsoft.com/office/drawing/2014/main" id="{1D66110B-C502-9E4C-97D4-9710388E1A2B}"/>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is only one NOOP instruction</a:t>
            </a:r>
          </a:p>
        </p:txBody>
      </p:sp>
      <p:graphicFrame>
        <p:nvGraphicFramePr>
          <p:cNvPr id="4" name="Table 3">
            <a:extLst>
              <a:ext uri="{FF2B5EF4-FFF2-40B4-BE49-F238E27FC236}">
                <a16:creationId xmlns:a16="http://schemas.microsoft.com/office/drawing/2014/main" id="{1A84BA36-61A7-E24E-9A24-7097BF7EACDF}"/>
              </a:ext>
            </a:extLst>
          </p:cNvPr>
          <p:cNvGraphicFramePr>
            <a:graphicFrameLocks noGrp="1"/>
          </p:cNvGraphicFramePr>
          <p:nvPr/>
        </p:nvGraphicFramePr>
        <p:xfrm>
          <a:off x="3363913" y="27305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5" name="TextBox 2">
            <a:extLst>
              <a:ext uri="{FF2B5EF4-FFF2-40B4-BE49-F238E27FC236}">
                <a16:creationId xmlns:a16="http://schemas.microsoft.com/office/drawing/2014/main" id="{E90927B5-2103-4142-8128-24AB859C28A1}"/>
              </a:ext>
            </a:extLst>
          </p:cNvPr>
          <p:cNvSpPr txBox="1">
            <a:spLocks noChangeArrowheads="1"/>
          </p:cNvSpPr>
          <p:nvPr/>
        </p:nvSpPr>
        <p:spPr bwMode="auto">
          <a:xfrm>
            <a:off x="1420813" y="2730500"/>
            <a:ext cx="863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NOOP</a:t>
            </a:r>
          </a:p>
        </p:txBody>
      </p:sp>
      <p:sp>
        <p:nvSpPr>
          <p:cNvPr id="179239" name="TextBox 1">
            <a:extLst>
              <a:ext uri="{FF2B5EF4-FFF2-40B4-BE49-F238E27FC236}">
                <a16:creationId xmlns:a16="http://schemas.microsoft.com/office/drawing/2014/main" id="{CA1A481E-9508-EA46-BEF5-8210A8307CAD}"/>
              </a:ext>
            </a:extLst>
          </p:cNvPr>
          <p:cNvSpPr txBox="1">
            <a:spLocks noChangeArrowheads="1"/>
          </p:cNvSpPr>
          <p:nvPr/>
        </p:nvSpPr>
        <p:spPr bwMode="auto">
          <a:xfrm>
            <a:off x="4208464" y="3681414"/>
            <a:ext cx="5849937" cy="31702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Because these 12 bits are don’t cares, however, </a:t>
            </a:r>
            <a:br>
              <a:rPr lang="en-US" altLang="en-US" sz="2000"/>
            </a:br>
            <a:r>
              <a:rPr lang="en-US" altLang="en-US" sz="2000"/>
              <a:t>there are 2</a:t>
            </a:r>
            <a:r>
              <a:rPr lang="en-US" altLang="en-US" sz="2000" baseline="30000"/>
              <a:t>12 </a:t>
            </a:r>
            <a:r>
              <a:rPr lang="en-US" altLang="en-US" sz="2000"/>
              <a:t>= 4096 possible ways to map the </a:t>
            </a:r>
          </a:p>
          <a:p>
            <a:pPr algn="ctr"/>
            <a:r>
              <a:rPr lang="en-US" altLang="en-US" sz="2000"/>
              <a:t>assembly instruction NOOP to machine language.</a:t>
            </a:r>
          </a:p>
          <a:p>
            <a:pPr algn="ctr"/>
            <a:endParaRPr lang="en-US" altLang="en-US" sz="2000"/>
          </a:p>
          <a:p>
            <a:pPr algn="ctr"/>
            <a:r>
              <a:rPr lang="en-US" altLang="en-US" sz="2000"/>
              <a:t>The hardware ignores the don’t care bits. </a:t>
            </a:r>
          </a:p>
          <a:p>
            <a:pPr algn="ctr"/>
            <a:r>
              <a:rPr lang="en-US" altLang="en-US" sz="2000"/>
              <a:t>So, any one of these 4096 mappings leads to </a:t>
            </a:r>
          </a:p>
          <a:p>
            <a:pPr algn="ctr"/>
            <a:r>
              <a:rPr lang="en-US" altLang="en-US" sz="2000"/>
              <a:t>a valid machine language command. </a:t>
            </a:r>
          </a:p>
          <a:p>
            <a:pPr algn="ctr"/>
            <a:endParaRPr lang="en-US" altLang="en-US" sz="2000"/>
          </a:p>
          <a:p>
            <a:pPr algn="ctr"/>
            <a:r>
              <a:rPr lang="en-US" altLang="en-US" sz="2000"/>
              <a:t>The compiler, however, maps all d bits to zero.</a:t>
            </a:r>
          </a:p>
          <a:p>
            <a:pPr algn="ctr"/>
            <a:r>
              <a:rPr lang="en-US" altLang="en-US" sz="2000"/>
              <a:t>Thus, mapping NOOP to 16 zeros.</a:t>
            </a:r>
          </a:p>
        </p:txBody>
      </p:sp>
      <p:sp>
        <p:nvSpPr>
          <p:cNvPr id="3" name="Left Brace 2">
            <a:extLst>
              <a:ext uri="{FF2B5EF4-FFF2-40B4-BE49-F238E27FC236}">
                <a16:creationId xmlns:a16="http://schemas.microsoft.com/office/drawing/2014/main" id="{1DF5D850-750F-FC45-8233-25C0A84031BB}"/>
              </a:ext>
            </a:extLst>
          </p:cNvPr>
          <p:cNvSpPr/>
          <p:nvPr/>
        </p:nvSpPr>
        <p:spPr>
          <a:xfrm rot="16200000">
            <a:off x="7044532" y="1112044"/>
            <a:ext cx="269875" cy="4560888"/>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0225" name="Title 1">
            <a:extLst>
              <a:ext uri="{FF2B5EF4-FFF2-40B4-BE49-F238E27FC236}">
                <a16:creationId xmlns:a16="http://schemas.microsoft.com/office/drawing/2014/main" id="{A3EFE880-8E95-8744-9CD7-1E257A299D75}"/>
              </a:ext>
            </a:extLst>
          </p:cNvPr>
          <p:cNvSpPr txBox="1">
            <a:spLocks noGrp="1"/>
          </p:cNvSpPr>
          <p:nvPr>
            <p:ph type="title"/>
          </p:nvPr>
        </p:nvSpPr>
        <p:spPr>
          <a:xfrm>
            <a:off x="914400" y="-17463"/>
            <a:ext cx="9144000" cy="128905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4096 ways to map the assembly NOOP instruction to machine language</a:t>
            </a:r>
          </a:p>
        </p:txBody>
      </p:sp>
      <p:graphicFrame>
        <p:nvGraphicFramePr>
          <p:cNvPr id="4" name="Table 3">
            <a:extLst>
              <a:ext uri="{FF2B5EF4-FFF2-40B4-BE49-F238E27FC236}">
                <a16:creationId xmlns:a16="http://schemas.microsoft.com/office/drawing/2014/main" id="{84DC5BED-2D95-B74D-9F84-D0C4A994F178}"/>
              </a:ext>
            </a:extLst>
          </p:cNvPr>
          <p:cNvGraphicFramePr>
            <a:graphicFrameLocks noGrp="1"/>
          </p:cNvGraphicFramePr>
          <p:nvPr/>
        </p:nvGraphicFramePr>
        <p:xfrm>
          <a:off x="2439988" y="16383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graphicFrame>
        <p:nvGraphicFramePr>
          <p:cNvPr id="6" name="Table 5">
            <a:extLst>
              <a:ext uri="{FF2B5EF4-FFF2-40B4-BE49-F238E27FC236}">
                <a16:creationId xmlns:a16="http://schemas.microsoft.com/office/drawing/2014/main" id="{EB5FB1AF-7F47-1145-8906-C747C6B87447}"/>
              </a:ext>
            </a:extLst>
          </p:cNvPr>
          <p:cNvGraphicFramePr>
            <a:graphicFrameLocks noGrp="1"/>
          </p:cNvGraphicFramePr>
          <p:nvPr/>
        </p:nvGraphicFramePr>
        <p:xfrm>
          <a:off x="2438400" y="234791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graphicFrame>
        <p:nvGraphicFramePr>
          <p:cNvPr id="7" name="Table 6">
            <a:extLst>
              <a:ext uri="{FF2B5EF4-FFF2-40B4-BE49-F238E27FC236}">
                <a16:creationId xmlns:a16="http://schemas.microsoft.com/office/drawing/2014/main" id="{ECF6FCDA-2342-FC47-839B-312D3BB16F8D}"/>
              </a:ext>
            </a:extLst>
          </p:cNvPr>
          <p:cNvGraphicFramePr>
            <a:graphicFrameLocks noGrp="1"/>
          </p:cNvGraphicFramePr>
          <p:nvPr/>
        </p:nvGraphicFramePr>
        <p:xfrm>
          <a:off x="2439988" y="30861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graphicFrame>
        <p:nvGraphicFramePr>
          <p:cNvPr id="8" name="Table 7">
            <a:extLst>
              <a:ext uri="{FF2B5EF4-FFF2-40B4-BE49-F238E27FC236}">
                <a16:creationId xmlns:a16="http://schemas.microsoft.com/office/drawing/2014/main" id="{C9CBF4AD-EF44-CD4B-A006-B3B9089C606B}"/>
              </a:ext>
            </a:extLst>
          </p:cNvPr>
          <p:cNvGraphicFramePr>
            <a:graphicFrameLocks noGrp="1"/>
          </p:cNvGraphicFramePr>
          <p:nvPr/>
        </p:nvGraphicFramePr>
        <p:xfrm>
          <a:off x="2438400" y="37973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graphicFrame>
        <p:nvGraphicFramePr>
          <p:cNvPr id="9" name="Table 8">
            <a:extLst>
              <a:ext uri="{FF2B5EF4-FFF2-40B4-BE49-F238E27FC236}">
                <a16:creationId xmlns:a16="http://schemas.microsoft.com/office/drawing/2014/main" id="{9B239575-0A58-8146-92C9-6D6588C57B04}"/>
              </a:ext>
            </a:extLst>
          </p:cNvPr>
          <p:cNvGraphicFramePr>
            <a:graphicFrameLocks noGrp="1"/>
          </p:cNvGraphicFramePr>
          <p:nvPr/>
        </p:nvGraphicFramePr>
        <p:xfrm>
          <a:off x="2438400" y="558482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sp>
        <p:nvSpPr>
          <p:cNvPr id="180406" name="TextBox 1">
            <a:extLst>
              <a:ext uri="{FF2B5EF4-FFF2-40B4-BE49-F238E27FC236}">
                <a16:creationId xmlns:a16="http://schemas.microsoft.com/office/drawing/2014/main" id="{592D0866-E91F-8A48-8412-BE1F11E50C25}"/>
              </a:ext>
            </a:extLst>
          </p:cNvPr>
          <p:cNvSpPr txBox="1">
            <a:spLocks noChangeArrowheads="1"/>
          </p:cNvSpPr>
          <p:nvPr/>
        </p:nvSpPr>
        <p:spPr bwMode="auto">
          <a:xfrm>
            <a:off x="4906964" y="4418014"/>
            <a:ext cx="8985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4000" b="1"/>
              <a:t>. . .</a:t>
            </a:r>
          </a:p>
        </p:txBody>
      </p:sp>
      <p:graphicFrame>
        <p:nvGraphicFramePr>
          <p:cNvPr id="10" name="Table 9">
            <a:extLst>
              <a:ext uri="{FF2B5EF4-FFF2-40B4-BE49-F238E27FC236}">
                <a16:creationId xmlns:a16="http://schemas.microsoft.com/office/drawing/2014/main" id="{DB124329-115D-A049-96C2-A74DDA13D9B0}"/>
              </a:ext>
            </a:extLst>
          </p:cNvPr>
          <p:cNvGraphicFramePr>
            <a:graphicFrameLocks noGrp="1"/>
          </p:cNvGraphicFramePr>
          <p:nvPr/>
        </p:nvGraphicFramePr>
        <p:xfrm>
          <a:off x="2438400" y="62293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spTree>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1249" name="Title 1">
            <a:extLst>
              <a:ext uri="{FF2B5EF4-FFF2-40B4-BE49-F238E27FC236}">
                <a16:creationId xmlns:a16="http://schemas.microsoft.com/office/drawing/2014/main" id="{648B577D-FE0C-544B-8CEF-558610C79A27}"/>
              </a:ext>
            </a:extLst>
          </p:cNvPr>
          <p:cNvSpPr txBox="1">
            <a:spLocks noGrp="1"/>
          </p:cNvSpPr>
          <p:nvPr>
            <p:ph type="title"/>
          </p:nvPr>
        </p:nvSpPr>
        <p:spPr>
          <a:xfrm>
            <a:off x="914400" y="-17463"/>
            <a:ext cx="9144000" cy="128905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compiler from assembly to machine language uses only this one by default</a:t>
            </a:r>
          </a:p>
        </p:txBody>
      </p:sp>
      <p:graphicFrame>
        <p:nvGraphicFramePr>
          <p:cNvPr id="4" name="Table 3">
            <a:extLst>
              <a:ext uri="{FF2B5EF4-FFF2-40B4-BE49-F238E27FC236}">
                <a16:creationId xmlns:a16="http://schemas.microsoft.com/office/drawing/2014/main" id="{84DC5BED-2D95-B74D-9F84-D0C4A994F178}"/>
              </a:ext>
            </a:extLst>
          </p:cNvPr>
          <p:cNvGraphicFramePr>
            <a:graphicFrameLocks noGrp="1"/>
          </p:cNvGraphicFramePr>
          <p:nvPr/>
        </p:nvGraphicFramePr>
        <p:xfrm>
          <a:off x="2439988" y="16383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graphicFrame>
        <p:nvGraphicFramePr>
          <p:cNvPr id="6" name="Table 5">
            <a:extLst>
              <a:ext uri="{FF2B5EF4-FFF2-40B4-BE49-F238E27FC236}">
                <a16:creationId xmlns:a16="http://schemas.microsoft.com/office/drawing/2014/main" id="{EB5FB1AF-7F47-1145-8906-C747C6B87447}"/>
              </a:ext>
            </a:extLst>
          </p:cNvPr>
          <p:cNvGraphicFramePr>
            <a:graphicFrameLocks noGrp="1"/>
          </p:cNvGraphicFramePr>
          <p:nvPr/>
        </p:nvGraphicFramePr>
        <p:xfrm>
          <a:off x="2438400" y="234791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graphicFrame>
        <p:nvGraphicFramePr>
          <p:cNvPr id="7" name="Table 6">
            <a:extLst>
              <a:ext uri="{FF2B5EF4-FFF2-40B4-BE49-F238E27FC236}">
                <a16:creationId xmlns:a16="http://schemas.microsoft.com/office/drawing/2014/main" id="{ECF6FCDA-2342-FC47-839B-312D3BB16F8D}"/>
              </a:ext>
            </a:extLst>
          </p:cNvPr>
          <p:cNvGraphicFramePr>
            <a:graphicFrameLocks noGrp="1"/>
          </p:cNvGraphicFramePr>
          <p:nvPr/>
        </p:nvGraphicFramePr>
        <p:xfrm>
          <a:off x="2439988" y="30861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graphicFrame>
        <p:nvGraphicFramePr>
          <p:cNvPr id="8" name="Table 7">
            <a:extLst>
              <a:ext uri="{FF2B5EF4-FFF2-40B4-BE49-F238E27FC236}">
                <a16:creationId xmlns:a16="http://schemas.microsoft.com/office/drawing/2014/main" id="{C9CBF4AD-EF44-CD4B-A006-B3B9089C606B}"/>
              </a:ext>
            </a:extLst>
          </p:cNvPr>
          <p:cNvGraphicFramePr>
            <a:graphicFrameLocks noGrp="1"/>
          </p:cNvGraphicFramePr>
          <p:nvPr/>
        </p:nvGraphicFramePr>
        <p:xfrm>
          <a:off x="2438400" y="37973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graphicFrame>
        <p:nvGraphicFramePr>
          <p:cNvPr id="9" name="Table 8">
            <a:extLst>
              <a:ext uri="{FF2B5EF4-FFF2-40B4-BE49-F238E27FC236}">
                <a16:creationId xmlns:a16="http://schemas.microsoft.com/office/drawing/2014/main" id="{9B239575-0A58-8146-92C9-6D6588C57B04}"/>
              </a:ext>
            </a:extLst>
          </p:cNvPr>
          <p:cNvGraphicFramePr>
            <a:graphicFrameLocks noGrp="1"/>
          </p:cNvGraphicFramePr>
          <p:nvPr/>
        </p:nvGraphicFramePr>
        <p:xfrm>
          <a:off x="2438400" y="558482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0</a:t>
                      </a:r>
                    </a:p>
                  </a:txBody>
                  <a:tcPr marT="45798" marB="45798"/>
                </a:tc>
                <a:extLst>
                  <a:ext uri="{0D108BD9-81ED-4DB2-BD59-A6C34878D82A}">
                    <a16:rowId xmlns:a16="http://schemas.microsoft.com/office/drawing/2014/main" val="551536869"/>
                  </a:ext>
                </a:extLst>
              </a:tr>
            </a:tbl>
          </a:graphicData>
        </a:graphic>
      </p:graphicFrame>
      <p:sp>
        <p:nvSpPr>
          <p:cNvPr id="181430" name="TextBox 1">
            <a:extLst>
              <a:ext uri="{FF2B5EF4-FFF2-40B4-BE49-F238E27FC236}">
                <a16:creationId xmlns:a16="http://schemas.microsoft.com/office/drawing/2014/main" id="{74DAEE28-8EB9-7643-A1C3-4C9BC7DD4819}"/>
              </a:ext>
            </a:extLst>
          </p:cNvPr>
          <p:cNvSpPr txBox="1">
            <a:spLocks noChangeArrowheads="1"/>
          </p:cNvSpPr>
          <p:nvPr/>
        </p:nvSpPr>
        <p:spPr bwMode="auto">
          <a:xfrm>
            <a:off x="4906964" y="4418014"/>
            <a:ext cx="89852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4000" b="1"/>
              <a:t>. . .</a:t>
            </a:r>
          </a:p>
        </p:txBody>
      </p:sp>
      <p:graphicFrame>
        <p:nvGraphicFramePr>
          <p:cNvPr id="10" name="Table 9">
            <a:extLst>
              <a:ext uri="{FF2B5EF4-FFF2-40B4-BE49-F238E27FC236}">
                <a16:creationId xmlns:a16="http://schemas.microsoft.com/office/drawing/2014/main" id="{DB124329-115D-A049-96C2-A74DDA13D9B0}"/>
              </a:ext>
            </a:extLst>
          </p:cNvPr>
          <p:cNvGraphicFramePr>
            <a:graphicFrameLocks noGrp="1"/>
          </p:cNvGraphicFramePr>
          <p:nvPr/>
        </p:nvGraphicFramePr>
        <p:xfrm>
          <a:off x="2438400" y="62293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tc>
                  <a:txBody>
                    <a:bodyPr/>
                    <a:lstStyle/>
                    <a:p>
                      <a:pPr algn="ctr"/>
                      <a:r>
                        <a:rPr lang="en-US" sz="1800" dirty="0">
                          <a:latin typeface="Courier" pitchFamily="2" charset="0"/>
                        </a:rPr>
                        <a:t>1</a:t>
                      </a:r>
                    </a:p>
                  </a:txBody>
                  <a:tcPr marT="45798" marB="45798"/>
                </a:tc>
                <a:extLst>
                  <a:ext uri="{0D108BD9-81ED-4DB2-BD59-A6C34878D82A}">
                    <a16:rowId xmlns:a16="http://schemas.microsoft.com/office/drawing/2014/main" val="551536869"/>
                  </a:ext>
                </a:extLst>
              </a:tr>
            </a:tbl>
          </a:graphicData>
        </a:graphic>
      </p:graphicFrame>
      <p:sp>
        <p:nvSpPr>
          <p:cNvPr id="3" name="Rounded Rectangle 2">
            <a:extLst>
              <a:ext uri="{FF2B5EF4-FFF2-40B4-BE49-F238E27FC236}">
                <a16:creationId xmlns:a16="http://schemas.microsoft.com/office/drawing/2014/main" id="{96322505-C08A-4E4F-AFF8-EBBDFA9F0D38}"/>
              </a:ext>
            </a:extLst>
          </p:cNvPr>
          <p:cNvSpPr/>
          <p:nvPr/>
        </p:nvSpPr>
        <p:spPr>
          <a:xfrm>
            <a:off x="1935163" y="1497013"/>
            <a:ext cx="6983412" cy="639762"/>
          </a:xfrm>
          <a:prstGeom prst="roundRect">
            <a:avLst/>
          </a:prstGeom>
          <a:solidFill>
            <a:srgbClr val="FF0000">
              <a:alpha val="20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2273" name="Title 1">
            <a:extLst>
              <a:ext uri="{FF2B5EF4-FFF2-40B4-BE49-F238E27FC236}">
                <a16:creationId xmlns:a16="http://schemas.microsoft.com/office/drawing/2014/main" id="{080949CE-894A-6240-BBD8-4205A7879AB6}"/>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ADD instructions</a:t>
            </a:r>
          </a:p>
        </p:txBody>
      </p:sp>
      <p:sp>
        <p:nvSpPr>
          <p:cNvPr id="182274" name="Text Placeholder 2">
            <a:extLst>
              <a:ext uri="{FF2B5EF4-FFF2-40B4-BE49-F238E27FC236}">
                <a16:creationId xmlns:a16="http://schemas.microsoft.com/office/drawing/2014/main" id="{60E19711-640C-2942-BC12-DBCD1472E74A}"/>
              </a:ext>
            </a:extLst>
          </p:cNvPr>
          <p:cNvSpPr txBox="1">
            <a:spLocks/>
          </p:cNvSpPr>
          <p:nvPr/>
        </p:nvSpPr>
        <p:spPr bwMode="auto">
          <a:xfrm>
            <a:off x="3557589" y="4192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B, D</a:t>
            </a:r>
          </a:p>
          <a:p>
            <a:pPr>
              <a:spcBef>
                <a:spcPts val="475"/>
              </a:spcBef>
              <a:buClr>
                <a:srgbClr val="000000"/>
              </a:buClr>
            </a:pPr>
            <a:endParaRPr lang="en-US" altLang="en-US" sz="2000" b="1"/>
          </a:p>
        </p:txBody>
      </p:sp>
      <p:sp>
        <p:nvSpPr>
          <p:cNvPr id="182275" name="Text Placeholder 2">
            <a:extLst>
              <a:ext uri="{FF2B5EF4-FFF2-40B4-BE49-F238E27FC236}">
                <a16:creationId xmlns:a16="http://schemas.microsoft.com/office/drawing/2014/main" id="{24DFB1D6-208A-9F47-909E-F54ECC167CFA}"/>
              </a:ext>
            </a:extLst>
          </p:cNvPr>
          <p:cNvSpPr txBox="1">
            <a:spLocks/>
          </p:cNvSpPr>
          <p:nvPr/>
        </p:nvSpPr>
        <p:spPr bwMode="auto">
          <a:xfrm>
            <a:off x="3556001" y="3430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B, C</a:t>
            </a:r>
          </a:p>
          <a:p>
            <a:pPr>
              <a:spcBef>
                <a:spcPts val="475"/>
              </a:spcBef>
              <a:buClr>
                <a:srgbClr val="000000"/>
              </a:buClr>
            </a:pPr>
            <a:endParaRPr lang="en-US" altLang="en-US" sz="2000" b="1"/>
          </a:p>
        </p:txBody>
      </p:sp>
      <p:sp>
        <p:nvSpPr>
          <p:cNvPr id="182276" name="Text Placeholder 2">
            <a:extLst>
              <a:ext uri="{FF2B5EF4-FFF2-40B4-BE49-F238E27FC236}">
                <a16:creationId xmlns:a16="http://schemas.microsoft.com/office/drawing/2014/main" id="{86D95067-454A-0D48-B554-EC9E2DA4AF64}"/>
              </a:ext>
            </a:extLst>
          </p:cNvPr>
          <p:cNvSpPr txBox="1">
            <a:spLocks/>
          </p:cNvSpPr>
          <p:nvPr/>
        </p:nvSpPr>
        <p:spPr bwMode="auto">
          <a:xfrm>
            <a:off x="3556001" y="2668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B, B</a:t>
            </a:r>
          </a:p>
          <a:p>
            <a:pPr>
              <a:spcBef>
                <a:spcPts val="475"/>
              </a:spcBef>
              <a:buClr>
                <a:srgbClr val="000000"/>
              </a:buClr>
            </a:pPr>
            <a:endParaRPr lang="en-US" altLang="en-US" sz="2000" b="1"/>
          </a:p>
        </p:txBody>
      </p:sp>
      <p:sp>
        <p:nvSpPr>
          <p:cNvPr id="182277" name="Text Placeholder 2">
            <a:extLst>
              <a:ext uri="{FF2B5EF4-FFF2-40B4-BE49-F238E27FC236}">
                <a16:creationId xmlns:a16="http://schemas.microsoft.com/office/drawing/2014/main" id="{CA4B9FCA-C5E2-6042-ADFC-BFA8565FFE11}"/>
              </a:ext>
            </a:extLst>
          </p:cNvPr>
          <p:cNvSpPr txBox="1">
            <a:spLocks/>
          </p:cNvSpPr>
          <p:nvPr/>
        </p:nvSpPr>
        <p:spPr bwMode="auto">
          <a:xfrm>
            <a:off x="3556000" y="1927226"/>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B, A</a:t>
            </a:r>
          </a:p>
          <a:p>
            <a:pPr>
              <a:spcBef>
                <a:spcPts val="475"/>
              </a:spcBef>
              <a:buClr>
                <a:srgbClr val="000000"/>
              </a:buClr>
            </a:pPr>
            <a:endParaRPr lang="en-US" altLang="en-US" sz="2000" b="1"/>
          </a:p>
        </p:txBody>
      </p:sp>
      <p:sp>
        <p:nvSpPr>
          <p:cNvPr id="182278" name="Text Placeholder 2">
            <a:extLst>
              <a:ext uri="{FF2B5EF4-FFF2-40B4-BE49-F238E27FC236}">
                <a16:creationId xmlns:a16="http://schemas.microsoft.com/office/drawing/2014/main" id="{1353144A-A8B2-734A-A31E-168ABDBB39E3}"/>
              </a:ext>
            </a:extLst>
          </p:cNvPr>
          <p:cNvSpPr txBox="1">
            <a:spLocks/>
          </p:cNvSpPr>
          <p:nvPr/>
        </p:nvSpPr>
        <p:spPr bwMode="auto">
          <a:xfrm>
            <a:off x="1252539" y="4210051"/>
            <a:ext cx="167798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A, D</a:t>
            </a:r>
          </a:p>
          <a:p>
            <a:pPr>
              <a:spcBef>
                <a:spcPts val="475"/>
              </a:spcBef>
              <a:buClr>
                <a:srgbClr val="000000"/>
              </a:buClr>
            </a:pPr>
            <a:endParaRPr lang="en-US" altLang="en-US" sz="2000" b="1"/>
          </a:p>
        </p:txBody>
      </p:sp>
      <p:sp>
        <p:nvSpPr>
          <p:cNvPr id="182279" name="Text Placeholder 2">
            <a:extLst>
              <a:ext uri="{FF2B5EF4-FFF2-40B4-BE49-F238E27FC236}">
                <a16:creationId xmlns:a16="http://schemas.microsoft.com/office/drawing/2014/main" id="{C7D5729A-990D-DA4A-97A9-F1CA18770217}"/>
              </a:ext>
            </a:extLst>
          </p:cNvPr>
          <p:cNvSpPr txBox="1">
            <a:spLocks/>
          </p:cNvSpPr>
          <p:nvPr/>
        </p:nvSpPr>
        <p:spPr bwMode="auto">
          <a:xfrm>
            <a:off x="1249364" y="3448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A, C</a:t>
            </a:r>
          </a:p>
          <a:p>
            <a:pPr>
              <a:spcBef>
                <a:spcPts val="475"/>
              </a:spcBef>
              <a:buClr>
                <a:srgbClr val="000000"/>
              </a:buClr>
            </a:pPr>
            <a:endParaRPr lang="en-US" altLang="en-US" sz="2000" b="1"/>
          </a:p>
        </p:txBody>
      </p:sp>
      <p:sp>
        <p:nvSpPr>
          <p:cNvPr id="182280" name="Text Placeholder 2">
            <a:extLst>
              <a:ext uri="{FF2B5EF4-FFF2-40B4-BE49-F238E27FC236}">
                <a16:creationId xmlns:a16="http://schemas.microsoft.com/office/drawing/2014/main" id="{EC5802E2-3641-C64E-A193-444CA1573888}"/>
              </a:ext>
            </a:extLst>
          </p:cNvPr>
          <p:cNvSpPr txBox="1">
            <a:spLocks/>
          </p:cNvSpPr>
          <p:nvPr/>
        </p:nvSpPr>
        <p:spPr bwMode="auto">
          <a:xfrm>
            <a:off x="1249364" y="2686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A, B</a:t>
            </a:r>
          </a:p>
          <a:p>
            <a:pPr>
              <a:spcBef>
                <a:spcPts val="475"/>
              </a:spcBef>
              <a:buClr>
                <a:srgbClr val="000000"/>
              </a:buClr>
            </a:pPr>
            <a:endParaRPr lang="en-US" altLang="en-US" sz="2000" b="1"/>
          </a:p>
        </p:txBody>
      </p:sp>
      <p:sp>
        <p:nvSpPr>
          <p:cNvPr id="182281" name="Text Placeholder 2">
            <a:extLst>
              <a:ext uri="{FF2B5EF4-FFF2-40B4-BE49-F238E27FC236}">
                <a16:creationId xmlns:a16="http://schemas.microsoft.com/office/drawing/2014/main" id="{0B8772A6-2A95-E844-9C0E-393E6654CA8A}"/>
              </a:ext>
            </a:extLst>
          </p:cNvPr>
          <p:cNvSpPr txBox="1">
            <a:spLocks/>
          </p:cNvSpPr>
          <p:nvPr/>
        </p:nvSpPr>
        <p:spPr bwMode="auto">
          <a:xfrm>
            <a:off x="1247776" y="1924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A, A</a:t>
            </a:r>
          </a:p>
          <a:p>
            <a:pPr>
              <a:spcBef>
                <a:spcPts val="475"/>
              </a:spcBef>
              <a:buClr>
                <a:srgbClr val="000000"/>
              </a:buClr>
            </a:pPr>
            <a:endParaRPr lang="en-US" altLang="en-US" sz="2000" b="1"/>
          </a:p>
        </p:txBody>
      </p:sp>
      <p:sp>
        <p:nvSpPr>
          <p:cNvPr id="182282" name="Text Placeholder 2">
            <a:extLst>
              <a:ext uri="{FF2B5EF4-FFF2-40B4-BE49-F238E27FC236}">
                <a16:creationId xmlns:a16="http://schemas.microsoft.com/office/drawing/2014/main" id="{6716453D-1658-9848-9489-CA3D297CC8A4}"/>
              </a:ext>
            </a:extLst>
          </p:cNvPr>
          <p:cNvSpPr txBox="1">
            <a:spLocks/>
          </p:cNvSpPr>
          <p:nvPr/>
        </p:nvSpPr>
        <p:spPr bwMode="auto">
          <a:xfrm>
            <a:off x="8142289" y="41925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D, D</a:t>
            </a:r>
          </a:p>
          <a:p>
            <a:pPr>
              <a:spcBef>
                <a:spcPts val="475"/>
              </a:spcBef>
              <a:buClr>
                <a:srgbClr val="000000"/>
              </a:buClr>
            </a:pPr>
            <a:endParaRPr lang="en-US" altLang="en-US" sz="2000" b="1"/>
          </a:p>
        </p:txBody>
      </p:sp>
      <p:sp>
        <p:nvSpPr>
          <p:cNvPr id="182283" name="Text Placeholder 2">
            <a:extLst>
              <a:ext uri="{FF2B5EF4-FFF2-40B4-BE49-F238E27FC236}">
                <a16:creationId xmlns:a16="http://schemas.microsoft.com/office/drawing/2014/main" id="{06702050-0CEB-8D41-9F06-95E5E189F05D}"/>
              </a:ext>
            </a:extLst>
          </p:cNvPr>
          <p:cNvSpPr txBox="1">
            <a:spLocks/>
          </p:cNvSpPr>
          <p:nvPr/>
        </p:nvSpPr>
        <p:spPr bwMode="auto">
          <a:xfrm>
            <a:off x="8139114" y="3430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D, C</a:t>
            </a:r>
          </a:p>
          <a:p>
            <a:pPr>
              <a:spcBef>
                <a:spcPts val="475"/>
              </a:spcBef>
              <a:buClr>
                <a:srgbClr val="000000"/>
              </a:buClr>
            </a:pPr>
            <a:endParaRPr lang="en-US" altLang="en-US" sz="2000" b="1"/>
          </a:p>
        </p:txBody>
      </p:sp>
      <p:sp>
        <p:nvSpPr>
          <p:cNvPr id="182284" name="Text Placeholder 2">
            <a:extLst>
              <a:ext uri="{FF2B5EF4-FFF2-40B4-BE49-F238E27FC236}">
                <a16:creationId xmlns:a16="http://schemas.microsoft.com/office/drawing/2014/main" id="{B7D6026A-2322-E444-9FEC-D3D36FB1F156}"/>
              </a:ext>
            </a:extLst>
          </p:cNvPr>
          <p:cNvSpPr txBox="1">
            <a:spLocks/>
          </p:cNvSpPr>
          <p:nvPr/>
        </p:nvSpPr>
        <p:spPr bwMode="auto">
          <a:xfrm>
            <a:off x="8139114" y="2668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D, B</a:t>
            </a:r>
          </a:p>
          <a:p>
            <a:pPr>
              <a:spcBef>
                <a:spcPts val="475"/>
              </a:spcBef>
              <a:buClr>
                <a:srgbClr val="000000"/>
              </a:buClr>
            </a:pPr>
            <a:endParaRPr lang="en-US" altLang="en-US" sz="2000" b="1"/>
          </a:p>
        </p:txBody>
      </p:sp>
      <p:sp>
        <p:nvSpPr>
          <p:cNvPr id="182285" name="Text Placeholder 2">
            <a:extLst>
              <a:ext uri="{FF2B5EF4-FFF2-40B4-BE49-F238E27FC236}">
                <a16:creationId xmlns:a16="http://schemas.microsoft.com/office/drawing/2014/main" id="{E970BA9C-4D32-344A-8D78-85A4675F21AD}"/>
              </a:ext>
            </a:extLst>
          </p:cNvPr>
          <p:cNvSpPr txBox="1">
            <a:spLocks/>
          </p:cNvSpPr>
          <p:nvPr/>
        </p:nvSpPr>
        <p:spPr bwMode="auto">
          <a:xfrm>
            <a:off x="8137526" y="1906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D, A</a:t>
            </a:r>
          </a:p>
          <a:p>
            <a:pPr>
              <a:spcBef>
                <a:spcPts val="475"/>
              </a:spcBef>
              <a:buClr>
                <a:srgbClr val="000000"/>
              </a:buClr>
            </a:pPr>
            <a:endParaRPr lang="en-US" altLang="en-US" sz="2000" b="1"/>
          </a:p>
        </p:txBody>
      </p:sp>
      <p:sp>
        <p:nvSpPr>
          <p:cNvPr id="182286" name="Text Placeholder 2">
            <a:extLst>
              <a:ext uri="{FF2B5EF4-FFF2-40B4-BE49-F238E27FC236}">
                <a16:creationId xmlns:a16="http://schemas.microsoft.com/office/drawing/2014/main" id="{65924611-226C-AE4F-B0CE-1B87CC626CBE}"/>
              </a:ext>
            </a:extLst>
          </p:cNvPr>
          <p:cNvSpPr txBox="1">
            <a:spLocks/>
          </p:cNvSpPr>
          <p:nvPr/>
        </p:nvSpPr>
        <p:spPr bwMode="auto">
          <a:xfrm>
            <a:off x="5816600" y="4210051"/>
            <a:ext cx="1677988"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C, D</a:t>
            </a:r>
          </a:p>
          <a:p>
            <a:pPr>
              <a:spcBef>
                <a:spcPts val="475"/>
              </a:spcBef>
              <a:buClr>
                <a:srgbClr val="000000"/>
              </a:buClr>
            </a:pPr>
            <a:endParaRPr lang="en-US" altLang="en-US" sz="2000" b="1"/>
          </a:p>
        </p:txBody>
      </p:sp>
      <p:sp>
        <p:nvSpPr>
          <p:cNvPr id="182287" name="Text Placeholder 2">
            <a:extLst>
              <a:ext uri="{FF2B5EF4-FFF2-40B4-BE49-F238E27FC236}">
                <a16:creationId xmlns:a16="http://schemas.microsoft.com/office/drawing/2014/main" id="{31697781-5B75-D041-9259-D6E942B8E192}"/>
              </a:ext>
            </a:extLst>
          </p:cNvPr>
          <p:cNvSpPr txBox="1">
            <a:spLocks/>
          </p:cNvSpPr>
          <p:nvPr/>
        </p:nvSpPr>
        <p:spPr bwMode="auto">
          <a:xfrm>
            <a:off x="5813426" y="3448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C, C</a:t>
            </a:r>
          </a:p>
          <a:p>
            <a:pPr>
              <a:spcBef>
                <a:spcPts val="475"/>
              </a:spcBef>
              <a:buClr>
                <a:srgbClr val="000000"/>
              </a:buClr>
            </a:pPr>
            <a:endParaRPr lang="en-US" altLang="en-US" sz="2000" b="1"/>
          </a:p>
        </p:txBody>
      </p:sp>
      <p:sp>
        <p:nvSpPr>
          <p:cNvPr id="182288" name="Text Placeholder 2">
            <a:extLst>
              <a:ext uri="{FF2B5EF4-FFF2-40B4-BE49-F238E27FC236}">
                <a16:creationId xmlns:a16="http://schemas.microsoft.com/office/drawing/2014/main" id="{04A4ABBF-5FF4-3444-B5C2-772E66E7CC2E}"/>
              </a:ext>
            </a:extLst>
          </p:cNvPr>
          <p:cNvSpPr txBox="1">
            <a:spLocks/>
          </p:cNvSpPr>
          <p:nvPr/>
        </p:nvSpPr>
        <p:spPr bwMode="auto">
          <a:xfrm>
            <a:off x="5813426" y="2686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C, B</a:t>
            </a:r>
          </a:p>
          <a:p>
            <a:pPr>
              <a:spcBef>
                <a:spcPts val="475"/>
              </a:spcBef>
              <a:buClr>
                <a:srgbClr val="000000"/>
              </a:buClr>
            </a:pPr>
            <a:endParaRPr lang="en-US" altLang="en-US" sz="2000" b="1"/>
          </a:p>
        </p:txBody>
      </p:sp>
      <p:sp>
        <p:nvSpPr>
          <p:cNvPr id="182289" name="Text Placeholder 2">
            <a:extLst>
              <a:ext uri="{FF2B5EF4-FFF2-40B4-BE49-F238E27FC236}">
                <a16:creationId xmlns:a16="http://schemas.microsoft.com/office/drawing/2014/main" id="{D5369DBE-6419-1B4C-9908-7529C5AA1B64}"/>
              </a:ext>
            </a:extLst>
          </p:cNvPr>
          <p:cNvSpPr txBox="1">
            <a:spLocks/>
          </p:cNvSpPr>
          <p:nvPr/>
        </p:nvSpPr>
        <p:spPr bwMode="auto">
          <a:xfrm>
            <a:off x="5811839" y="1924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ADD  C, A</a:t>
            </a:r>
          </a:p>
          <a:p>
            <a:pPr>
              <a:spcBef>
                <a:spcPts val="475"/>
              </a:spcBef>
              <a:buClr>
                <a:srgbClr val="000000"/>
              </a:buClr>
            </a:pPr>
            <a:endParaRPr lang="en-US" altLang="en-US" sz="2000" b="1"/>
          </a:p>
        </p:txBody>
      </p:sp>
      <p:cxnSp>
        <p:nvCxnSpPr>
          <p:cNvPr id="3" name="Straight Connector 2">
            <a:extLst>
              <a:ext uri="{FF2B5EF4-FFF2-40B4-BE49-F238E27FC236}">
                <a16:creationId xmlns:a16="http://schemas.microsoft.com/office/drawing/2014/main" id="{3CD0CB9E-7BF9-B74F-AD01-29D3C94536D3}"/>
              </a:ext>
            </a:extLst>
          </p:cNvPr>
          <p:cNvCxnSpPr/>
          <p:nvPr/>
        </p:nvCxnSpPr>
        <p:spPr>
          <a:xfrm>
            <a:off x="3217863" y="1912939"/>
            <a:ext cx="0" cy="2871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B57DC98-D683-A343-93C5-6937FC62E031}"/>
              </a:ext>
            </a:extLst>
          </p:cNvPr>
          <p:cNvCxnSpPr/>
          <p:nvPr/>
        </p:nvCxnSpPr>
        <p:spPr>
          <a:xfrm>
            <a:off x="5543550" y="1898651"/>
            <a:ext cx="0" cy="287337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47C1D31-CA79-9744-A6D3-FAEADB385149}"/>
              </a:ext>
            </a:extLst>
          </p:cNvPr>
          <p:cNvCxnSpPr/>
          <p:nvPr/>
        </p:nvCxnSpPr>
        <p:spPr>
          <a:xfrm>
            <a:off x="7821613" y="1849439"/>
            <a:ext cx="0" cy="2871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Title 1">
            <a:extLst>
              <a:ext uri="{FF2B5EF4-FFF2-40B4-BE49-F238E27FC236}">
                <a16:creationId xmlns:a16="http://schemas.microsoft.com/office/drawing/2014/main" id="{90D5AF7A-C3CE-2F44-9D5D-BA775A6DF6A8}"/>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ADD instructions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321050" y="6246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334" name="Text Placeholder 2">
            <a:extLst>
              <a:ext uri="{FF2B5EF4-FFF2-40B4-BE49-F238E27FC236}">
                <a16:creationId xmlns:a16="http://schemas.microsoft.com/office/drawing/2014/main" id="{704E48D1-D5AE-3046-9094-400B076C0A93}"/>
              </a:ext>
            </a:extLst>
          </p:cNvPr>
          <p:cNvSpPr txBox="1">
            <a:spLocks/>
          </p:cNvSpPr>
          <p:nvPr/>
        </p:nvSpPr>
        <p:spPr bwMode="auto">
          <a:xfrm>
            <a:off x="1230314" y="61833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8" name="Table 7">
            <a:extLst>
              <a:ext uri="{FF2B5EF4-FFF2-40B4-BE49-F238E27FC236}">
                <a16:creationId xmlns:a16="http://schemas.microsoft.com/office/drawing/2014/main" id="{5F0D19FC-13AA-3844-866F-9834A42EBD77}"/>
              </a:ext>
            </a:extLst>
          </p:cNvPr>
          <p:cNvGraphicFramePr>
            <a:graphicFrameLocks noGrp="1"/>
          </p:cNvGraphicFramePr>
          <p:nvPr/>
        </p:nvGraphicFramePr>
        <p:xfrm>
          <a:off x="3319463" y="5484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371" name="Text Placeholder 2">
            <a:extLst>
              <a:ext uri="{FF2B5EF4-FFF2-40B4-BE49-F238E27FC236}">
                <a16:creationId xmlns:a16="http://schemas.microsoft.com/office/drawing/2014/main" id="{6E363E1B-8E96-6542-BF0F-E481DB9ADF9D}"/>
              </a:ext>
            </a:extLst>
          </p:cNvPr>
          <p:cNvSpPr txBox="1">
            <a:spLocks/>
          </p:cNvSpPr>
          <p:nvPr/>
        </p:nvSpPr>
        <p:spPr bwMode="auto">
          <a:xfrm>
            <a:off x="1228725" y="5421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0" name="Table 9">
            <a:extLst>
              <a:ext uri="{FF2B5EF4-FFF2-40B4-BE49-F238E27FC236}">
                <a16:creationId xmlns:a16="http://schemas.microsoft.com/office/drawing/2014/main" id="{982215F1-E773-6E4E-933F-CEDC03A9EAFB}"/>
              </a:ext>
            </a:extLst>
          </p:cNvPr>
          <p:cNvGraphicFramePr>
            <a:graphicFrameLocks noGrp="1"/>
          </p:cNvGraphicFramePr>
          <p:nvPr/>
        </p:nvGraphicFramePr>
        <p:xfrm>
          <a:off x="3319463" y="4722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408" name="Text Placeholder 2">
            <a:extLst>
              <a:ext uri="{FF2B5EF4-FFF2-40B4-BE49-F238E27FC236}">
                <a16:creationId xmlns:a16="http://schemas.microsoft.com/office/drawing/2014/main" id="{0F7ADCA4-B4BC-2D4B-AB6D-D3D5AFC744F4}"/>
              </a:ext>
            </a:extLst>
          </p:cNvPr>
          <p:cNvSpPr txBox="1">
            <a:spLocks/>
          </p:cNvSpPr>
          <p:nvPr/>
        </p:nvSpPr>
        <p:spPr bwMode="auto">
          <a:xfrm>
            <a:off x="1228725" y="4659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12" name="Table 11">
            <a:extLst>
              <a:ext uri="{FF2B5EF4-FFF2-40B4-BE49-F238E27FC236}">
                <a16:creationId xmlns:a16="http://schemas.microsoft.com/office/drawing/2014/main" id="{14942171-95A9-8C4D-8DE5-48D07C6D63EE}"/>
              </a:ext>
            </a:extLst>
          </p:cNvPr>
          <p:cNvGraphicFramePr>
            <a:graphicFrameLocks noGrp="1"/>
          </p:cNvGraphicFramePr>
          <p:nvPr/>
        </p:nvGraphicFramePr>
        <p:xfrm>
          <a:off x="3316288" y="3960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445" name="Text Placeholder 2">
            <a:extLst>
              <a:ext uri="{FF2B5EF4-FFF2-40B4-BE49-F238E27FC236}">
                <a16:creationId xmlns:a16="http://schemas.microsoft.com/office/drawing/2014/main" id="{54A309A7-2EC6-2845-AB7B-55B147CEA6BF}"/>
              </a:ext>
            </a:extLst>
          </p:cNvPr>
          <p:cNvSpPr txBox="1">
            <a:spLocks/>
          </p:cNvSpPr>
          <p:nvPr/>
        </p:nvSpPr>
        <p:spPr bwMode="auto">
          <a:xfrm>
            <a:off x="1227139" y="3897313"/>
            <a:ext cx="1677987"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482" name="Text Placeholder 2">
            <a:extLst>
              <a:ext uri="{FF2B5EF4-FFF2-40B4-BE49-F238E27FC236}">
                <a16:creationId xmlns:a16="http://schemas.microsoft.com/office/drawing/2014/main" id="{2FE0BE94-20EE-1647-A859-D90FE530FB33}"/>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16" name="Table 15">
            <a:extLst>
              <a:ext uri="{FF2B5EF4-FFF2-40B4-BE49-F238E27FC236}">
                <a16:creationId xmlns:a16="http://schemas.microsoft.com/office/drawing/2014/main" id="{03ABE516-B634-614F-A23E-C31C11494E00}"/>
              </a:ext>
            </a:extLst>
          </p:cNvPr>
          <p:cNvGraphicFramePr>
            <a:graphicFrameLocks noGrp="1"/>
          </p:cNvGraphicFramePr>
          <p:nvPr/>
        </p:nvGraphicFramePr>
        <p:xfrm>
          <a:off x="3316288" y="2489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519" name="Text Placeholder 2">
            <a:extLst>
              <a:ext uri="{FF2B5EF4-FFF2-40B4-BE49-F238E27FC236}">
                <a16:creationId xmlns:a16="http://schemas.microsoft.com/office/drawing/2014/main" id="{9336889E-D591-9848-AD14-B11E8AE56548}"/>
              </a:ext>
            </a:extLst>
          </p:cNvPr>
          <p:cNvSpPr txBox="1">
            <a:spLocks/>
          </p:cNvSpPr>
          <p:nvPr/>
        </p:nvSpPr>
        <p:spPr bwMode="auto">
          <a:xfrm>
            <a:off x="1227139" y="2427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8" name="Table 17">
            <a:extLst>
              <a:ext uri="{FF2B5EF4-FFF2-40B4-BE49-F238E27FC236}">
                <a16:creationId xmlns:a16="http://schemas.microsoft.com/office/drawing/2014/main" id="{6BDA0931-FCD9-544A-B8B6-6EF6571F46ED}"/>
              </a:ext>
            </a:extLst>
          </p:cNvPr>
          <p:cNvGraphicFramePr>
            <a:graphicFrameLocks noGrp="1"/>
          </p:cNvGraphicFramePr>
          <p:nvPr/>
        </p:nvGraphicFramePr>
        <p:xfrm>
          <a:off x="3316288" y="1727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556" name="Text Placeholder 2">
            <a:extLst>
              <a:ext uri="{FF2B5EF4-FFF2-40B4-BE49-F238E27FC236}">
                <a16:creationId xmlns:a16="http://schemas.microsoft.com/office/drawing/2014/main" id="{6CABFBF4-2C24-C347-81B0-27BC706C4336}"/>
              </a:ext>
            </a:extLst>
          </p:cNvPr>
          <p:cNvSpPr txBox="1">
            <a:spLocks/>
          </p:cNvSpPr>
          <p:nvPr/>
        </p:nvSpPr>
        <p:spPr bwMode="auto">
          <a:xfrm>
            <a:off x="1227139" y="1665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20" name="Table 19">
            <a:extLst>
              <a:ext uri="{FF2B5EF4-FFF2-40B4-BE49-F238E27FC236}">
                <a16:creationId xmlns:a16="http://schemas.microsoft.com/office/drawing/2014/main" id="{177A775D-FD25-704E-881A-D663C40A5FFE}"/>
              </a:ext>
            </a:extLst>
          </p:cNvPr>
          <p:cNvGraphicFramePr>
            <a:graphicFrameLocks noGrp="1"/>
          </p:cNvGraphicFramePr>
          <p:nvPr/>
        </p:nvGraphicFramePr>
        <p:xfrm>
          <a:off x="3314700" y="965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3593" name="Text Placeholder 2">
            <a:extLst>
              <a:ext uri="{FF2B5EF4-FFF2-40B4-BE49-F238E27FC236}">
                <a16:creationId xmlns:a16="http://schemas.microsoft.com/office/drawing/2014/main" id="{4C10DFD4-7BD4-2544-9AF9-D9D2F42F0AC4}"/>
              </a:ext>
            </a:extLst>
          </p:cNvPr>
          <p:cNvSpPr txBox="1">
            <a:spLocks/>
          </p:cNvSpPr>
          <p:nvPr/>
        </p:nvSpPr>
        <p:spPr bwMode="auto">
          <a:xfrm>
            <a:off x="1223964" y="9032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spTree>
  </p:cSld>
  <p:clrMapOvr>
    <a:masterClrMapping/>
  </p:clrMapOvr>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1" name="Title 1">
            <a:extLst>
              <a:ext uri="{FF2B5EF4-FFF2-40B4-BE49-F238E27FC236}">
                <a16:creationId xmlns:a16="http://schemas.microsoft.com/office/drawing/2014/main" id="{7CE17231-C728-F14D-B452-5D5C08FF4C83}"/>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ADD instructions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321050" y="6246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358" name="Text Placeholder 2">
            <a:extLst>
              <a:ext uri="{FF2B5EF4-FFF2-40B4-BE49-F238E27FC236}">
                <a16:creationId xmlns:a16="http://schemas.microsoft.com/office/drawing/2014/main" id="{FD54DFED-18DE-7C48-9AB3-38CF86DBCFC8}"/>
              </a:ext>
            </a:extLst>
          </p:cNvPr>
          <p:cNvSpPr txBox="1">
            <a:spLocks/>
          </p:cNvSpPr>
          <p:nvPr/>
        </p:nvSpPr>
        <p:spPr bwMode="auto">
          <a:xfrm>
            <a:off x="1230314" y="61833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8" name="Table 7">
            <a:extLst>
              <a:ext uri="{FF2B5EF4-FFF2-40B4-BE49-F238E27FC236}">
                <a16:creationId xmlns:a16="http://schemas.microsoft.com/office/drawing/2014/main" id="{5F0D19FC-13AA-3844-866F-9834A42EBD77}"/>
              </a:ext>
            </a:extLst>
          </p:cNvPr>
          <p:cNvGraphicFramePr>
            <a:graphicFrameLocks noGrp="1"/>
          </p:cNvGraphicFramePr>
          <p:nvPr/>
        </p:nvGraphicFramePr>
        <p:xfrm>
          <a:off x="3319463" y="5484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395" name="Text Placeholder 2">
            <a:extLst>
              <a:ext uri="{FF2B5EF4-FFF2-40B4-BE49-F238E27FC236}">
                <a16:creationId xmlns:a16="http://schemas.microsoft.com/office/drawing/2014/main" id="{48FF5B7A-7DF7-AB45-A147-95383267AE31}"/>
              </a:ext>
            </a:extLst>
          </p:cNvPr>
          <p:cNvSpPr txBox="1">
            <a:spLocks/>
          </p:cNvSpPr>
          <p:nvPr/>
        </p:nvSpPr>
        <p:spPr bwMode="auto">
          <a:xfrm>
            <a:off x="1228725" y="5421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0" name="Table 9">
            <a:extLst>
              <a:ext uri="{FF2B5EF4-FFF2-40B4-BE49-F238E27FC236}">
                <a16:creationId xmlns:a16="http://schemas.microsoft.com/office/drawing/2014/main" id="{982215F1-E773-6E4E-933F-CEDC03A9EAFB}"/>
              </a:ext>
            </a:extLst>
          </p:cNvPr>
          <p:cNvGraphicFramePr>
            <a:graphicFrameLocks noGrp="1"/>
          </p:cNvGraphicFramePr>
          <p:nvPr/>
        </p:nvGraphicFramePr>
        <p:xfrm>
          <a:off x="3319463" y="4722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432" name="Text Placeholder 2">
            <a:extLst>
              <a:ext uri="{FF2B5EF4-FFF2-40B4-BE49-F238E27FC236}">
                <a16:creationId xmlns:a16="http://schemas.microsoft.com/office/drawing/2014/main" id="{D3B816F6-0A7C-124F-AB6D-65456CF50827}"/>
              </a:ext>
            </a:extLst>
          </p:cNvPr>
          <p:cNvSpPr txBox="1">
            <a:spLocks/>
          </p:cNvSpPr>
          <p:nvPr/>
        </p:nvSpPr>
        <p:spPr bwMode="auto">
          <a:xfrm>
            <a:off x="1228725" y="4659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12" name="Table 11">
            <a:extLst>
              <a:ext uri="{FF2B5EF4-FFF2-40B4-BE49-F238E27FC236}">
                <a16:creationId xmlns:a16="http://schemas.microsoft.com/office/drawing/2014/main" id="{14942171-95A9-8C4D-8DE5-48D07C6D63EE}"/>
              </a:ext>
            </a:extLst>
          </p:cNvPr>
          <p:cNvGraphicFramePr>
            <a:graphicFrameLocks noGrp="1"/>
          </p:cNvGraphicFramePr>
          <p:nvPr/>
        </p:nvGraphicFramePr>
        <p:xfrm>
          <a:off x="3316288" y="3960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469" name="Text Placeholder 2">
            <a:extLst>
              <a:ext uri="{FF2B5EF4-FFF2-40B4-BE49-F238E27FC236}">
                <a16:creationId xmlns:a16="http://schemas.microsoft.com/office/drawing/2014/main" id="{3642CD15-D122-5A40-8FD6-B307A194B6DB}"/>
              </a:ext>
            </a:extLst>
          </p:cNvPr>
          <p:cNvSpPr txBox="1">
            <a:spLocks/>
          </p:cNvSpPr>
          <p:nvPr/>
        </p:nvSpPr>
        <p:spPr bwMode="auto">
          <a:xfrm>
            <a:off x="1227139" y="3897313"/>
            <a:ext cx="1677987"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506" name="Text Placeholder 2">
            <a:extLst>
              <a:ext uri="{FF2B5EF4-FFF2-40B4-BE49-F238E27FC236}">
                <a16:creationId xmlns:a16="http://schemas.microsoft.com/office/drawing/2014/main" id="{4628931C-2DF2-FF46-81CF-22C2CD26F549}"/>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16" name="Table 15">
            <a:extLst>
              <a:ext uri="{FF2B5EF4-FFF2-40B4-BE49-F238E27FC236}">
                <a16:creationId xmlns:a16="http://schemas.microsoft.com/office/drawing/2014/main" id="{03ABE516-B634-614F-A23E-C31C11494E00}"/>
              </a:ext>
            </a:extLst>
          </p:cNvPr>
          <p:cNvGraphicFramePr>
            <a:graphicFrameLocks noGrp="1"/>
          </p:cNvGraphicFramePr>
          <p:nvPr/>
        </p:nvGraphicFramePr>
        <p:xfrm>
          <a:off x="3316288" y="2489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543" name="Text Placeholder 2">
            <a:extLst>
              <a:ext uri="{FF2B5EF4-FFF2-40B4-BE49-F238E27FC236}">
                <a16:creationId xmlns:a16="http://schemas.microsoft.com/office/drawing/2014/main" id="{F4813C66-DE29-1A4C-9E04-8DA0AEFE426C}"/>
              </a:ext>
            </a:extLst>
          </p:cNvPr>
          <p:cNvSpPr txBox="1">
            <a:spLocks/>
          </p:cNvSpPr>
          <p:nvPr/>
        </p:nvSpPr>
        <p:spPr bwMode="auto">
          <a:xfrm>
            <a:off x="1227139" y="2427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8" name="Table 17">
            <a:extLst>
              <a:ext uri="{FF2B5EF4-FFF2-40B4-BE49-F238E27FC236}">
                <a16:creationId xmlns:a16="http://schemas.microsoft.com/office/drawing/2014/main" id="{6BDA0931-FCD9-544A-B8B6-6EF6571F46ED}"/>
              </a:ext>
            </a:extLst>
          </p:cNvPr>
          <p:cNvGraphicFramePr>
            <a:graphicFrameLocks noGrp="1"/>
          </p:cNvGraphicFramePr>
          <p:nvPr/>
        </p:nvGraphicFramePr>
        <p:xfrm>
          <a:off x="3316288" y="1727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580" name="Text Placeholder 2">
            <a:extLst>
              <a:ext uri="{FF2B5EF4-FFF2-40B4-BE49-F238E27FC236}">
                <a16:creationId xmlns:a16="http://schemas.microsoft.com/office/drawing/2014/main" id="{E0C2608B-F833-F64C-8E75-CB5A44718CD2}"/>
              </a:ext>
            </a:extLst>
          </p:cNvPr>
          <p:cNvSpPr txBox="1">
            <a:spLocks/>
          </p:cNvSpPr>
          <p:nvPr/>
        </p:nvSpPr>
        <p:spPr bwMode="auto">
          <a:xfrm>
            <a:off x="1227139" y="1665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20" name="Table 19">
            <a:extLst>
              <a:ext uri="{FF2B5EF4-FFF2-40B4-BE49-F238E27FC236}">
                <a16:creationId xmlns:a16="http://schemas.microsoft.com/office/drawing/2014/main" id="{177A775D-FD25-704E-881A-D663C40A5FFE}"/>
              </a:ext>
            </a:extLst>
          </p:cNvPr>
          <p:cNvGraphicFramePr>
            <a:graphicFrameLocks noGrp="1"/>
          </p:cNvGraphicFramePr>
          <p:nvPr/>
        </p:nvGraphicFramePr>
        <p:xfrm>
          <a:off x="3314700" y="965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4617" name="Text Placeholder 2">
            <a:extLst>
              <a:ext uri="{FF2B5EF4-FFF2-40B4-BE49-F238E27FC236}">
                <a16:creationId xmlns:a16="http://schemas.microsoft.com/office/drawing/2014/main" id="{FD16787E-35F5-7C43-99BD-3B6CBCECA392}"/>
              </a:ext>
            </a:extLst>
          </p:cNvPr>
          <p:cNvSpPr txBox="1">
            <a:spLocks/>
          </p:cNvSpPr>
          <p:nvPr/>
        </p:nvSpPr>
        <p:spPr bwMode="auto">
          <a:xfrm>
            <a:off x="1223964" y="9032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spTree>
  </p:cSld>
  <p:clrMapOvr>
    <a:masterClrMapping/>
  </p:clrMapOvr>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345" name="Title 1">
            <a:extLst>
              <a:ext uri="{FF2B5EF4-FFF2-40B4-BE49-F238E27FC236}">
                <a16:creationId xmlns:a16="http://schemas.microsoft.com/office/drawing/2014/main" id="{988FC6E6-8AC7-7C4A-85B6-3A99F23273B6}"/>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last 8 bits could be set to anything</a:t>
            </a:r>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5382" name="Text Placeholder 2">
            <a:extLst>
              <a:ext uri="{FF2B5EF4-FFF2-40B4-BE49-F238E27FC236}">
                <a16:creationId xmlns:a16="http://schemas.microsoft.com/office/drawing/2014/main" id="{10A19C5A-D0EE-5B49-8B32-241CE1C65C6B}"/>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ADD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sp>
        <p:nvSpPr>
          <p:cNvPr id="185383" name="TextBox 21">
            <a:extLst>
              <a:ext uri="{FF2B5EF4-FFF2-40B4-BE49-F238E27FC236}">
                <a16:creationId xmlns:a16="http://schemas.microsoft.com/office/drawing/2014/main" id="{E702CF96-0D86-594F-9309-D17A0DD154DF}"/>
              </a:ext>
            </a:extLst>
          </p:cNvPr>
          <p:cNvSpPr txBox="1">
            <a:spLocks noChangeArrowheads="1"/>
          </p:cNvSpPr>
          <p:nvPr/>
        </p:nvSpPr>
        <p:spPr bwMode="auto">
          <a:xfrm>
            <a:off x="3916364" y="3995738"/>
            <a:ext cx="6142037"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Because these 8 bits are don’t cares, however, </a:t>
            </a:r>
            <a:br>
              <a:rPr lang="en-US" altLang="en-US" sz="2000"/>
            </a:br>
            <a:r>
              <a:rPr lang="en-US" altLang="en-US" sz="2000"/>
              <a:t>there are 2</a:t>
            </a:r>
            <a:r>
              <a:rPr lang="en-US" altLang="en-US" sz="2000" baseline="30000"/>
              <a:t>8 </a:t>
            </a:r>
            <a:r>
              <a:rPr lang="en-US" altLang="en-US" sz="2000"/>
              <a:t>= 256 possible ways to map the </a:t>
            </a:r>
          </a:p>
          <a:p>
            <a:pPr algn="ctr"/>
            <a:r>
              <a:rPr lang="en-US" altLang="en-US" sz="2000"/>
              <a:t>assembly instruction ADD C,D to machine language.</a:t>
            </a:r>
          </a:p>
          <a:p>
            <a:pPr algn="ctr"/>
            <a:endParaRPr lang="en-US" altLang="en-US" sz="2000"/>
          </a:p>
          <a:p>
            <a:pPr algn="ctr"/>
            <a:r>
              <a:rPr lang="en-US" altLang="en-US" sz="2000"/>
              <a:t>The hardware ignores the don’t care bits. </a:t>
            </a:r>
          </a:p>
          <a:p>
            <a:pPr algn="ctr"/>
            <a:r>
              <a:rPr lang="en-US" altLang="en-US" sz="2000"/>
              <a:t>So any one of these 256 mappings leads to </a:t>
            </a:r>
          </a:p>
          <a:p>
            <a:pPr algn="ctr"/>
            <a:r>
              <a:rPr lang="en-US" altLang="en-US" sz="2000"/>
              <a:t>a valid machine language command. </a:t>
            </a:r>
          </a:p>
          <a:p>
            <a:pPr algn="ctr"/>
            <a:endParaRPr lang="en-US" altLang="en-US" sz="2000"/>
          </a:p>
          <a:p>
            <a:pPr algn="ctr"/>
            <a:r>
              <a:rPr lang="en-US" altLang="en-US" sz="2000"/>
              <a:t>The compiler, however, maps all d bits to zero.</a:t>
            </a:r>
          </a:p>
        </p:txBody>
      </p:sp>
      <p:sp>
        <p:nvSpPr>
          <p:cNvPr id="23" name="Left Brace 22">
            <a:extLst>
              <a:ext uri="{FF2B5EF4-FFF2-40B4-BE49-F238E27FC236}">
                <a16:creationId xmlns:a16="http://schemas.microsoft.com/office/drawing/2014/main" id="{DD3FEAE8-C0E7-FA48-A17D-96402E7A4D71}"/>
              </a:ext>
            </a:extLst>
          </p:cNvPr>
          <p:cNvSpPr/>
          <p:nvPr/>
        </p:nvSpPr>
        <p:spPr>
          <a:xfrm rot="16200000">
            <a:off x="7754938" y="2378076"/>
            <a:ext cx="269875" cy="3048000"/>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69" name="Title 1">
            <a:extLst>
              <a:ext uri="{FF2B5EF4-FFF2-40B4-BE49-F238E27FC236}">
                <a16:creationId xmlns:a16="http://schemas.microsoft.com/office/drawing/2014/main" id="{8B365671-1B56-E747-A79D-2F2F7EEF3A30}"/>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SUB instructions</a:t>
            </a:r>
          </a:p>
        </p:txBody>
      </p:sp>
      <p:sp>
        <p:nvSpPr>
          <p:cNvPr id="186370" name="Text Placeholder 2">
            <a:extLst>
              <a:ext uri="{FF2B5EF4-FFF2-40B4-BE49-F238E27FC236}">
                <a16:creationId xmlns:a16="http://schemas.microsoft.com/office/drawing/2014/main" id="{76AB8243-67FE-494E-9756-39DFAD5DB80E}"/>
              </a:ext>
            </a:extLst>
          </p:cNvPr>
          <p:cNvSpPr txBox="1">
            <a:spLocks/>
          </p:cNvSpPr>
          <p:nvPr/>
        </p:nvSpPr>
        <p:spPr bwMode="auto">
          <a:xfrm>
            <a:off x="3557589" y="4192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B, D</a:t>
            </a:r>
          </a:p>
          <a:p>
            <a:pPr>
              <a:spcBef>
                <a:spcPts val="475"/>
              </a:spcBef>
              <a:buClr>
                <a:srgbClr val="000000"/>
              </a:buClr>
            </a:pPr>
            <a:endParaRPr lang="en-US" altLang="en-US" sz="2000" b="1"/>
          </a:p>
        </p:txBody>
      </p:sp>
      <p:sp>
        <p:nvSpPr>
          <p:cNvPr id="186371" name="Text Placeholder 2">
            <a:extLst>
              <a:ext uri="{FF2B5EF4-FFF2-40B4-BE49-F238E27FC236}">
                <a16:creationId xmlns:a16="http://schemas.microsoft.com/office/drawing/2014/main" id="{5256DD27-252B-2949-BAF5-59283D413A58}"/>
              </a:ext>
            </a:extLst>
          </p:cNvPr>
          <p:cNvSpPr txBox="1">
            <a:spLocks/>
          </p:cNvSpPr>
          <p:nvPr/>
        </p:nvSpPr>
        <p:spPr bwMode="auto">
          <a:xfrm>
            <a:off x="3556001" y="3430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B, C</a:t>
            </a:r>
          </a:p>
          <a:p>
            <a:pPr>
              <a:spcBef>
                <a:spcPts val="475"/>
              </a:spcBef>
              <a:buClr>
                <a:srgbClr val="000000"/>
              </a:buClr>
            </a:pPr>
            <a:endParaRPr lang="en-US" altLang="en-US" sz="2000" b="1"/>
          </a:p>
        </p:txBody>
      </p:sp>
      <p:sp>
        <p:nvSpPr>
          <p:cNvPr id="186372" name="Text Placeholder 2">
            <a:extLst>
              <a:ext uri="{FF2B5EF4-FFF2-40B4-BE49-F238E27FC236}">
                <a16:creationId xmlns:a16="http://schemas.microsoft.com/office/drawing/2014/main" id="{3326E662-7C92-4F42-AD47-FFB82514A9FC}"/>
              </a:ext>
            </a:extLst>
          </p:cNvPr>
          <p:cNvSpPr txBox="1">
            <a:spLocks/>
          </p:cNvSpPr>
          <p:nvPr/>
        </p:nvSpPr>
        <p:spPr bwMode="auto">
          <a:xfrm>
            <a:off x="3556001" y="2668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B, B</a:t>
            </a:r>
          </a:p>
          <a:p>
            <a:pPr>
              <a:spcBef>
                <a:spcPts val="475"/>
              </a:spcBef>
              <a:buClr>
                <a:srgbClr val="000000"/>
              </a:buClr>
            </a:pPr>
            <a:endParaRPr lang="en-US" altLang="en-US" sz="2000" b="1"/>
          </a:p>
        </p:txBody>
      </p:sp>
      <p:sp>
        <p:nvSpPr>
          <p:cNvPr id="186373" name="Text Placeholder 2">
            <a:extLst>
              <a:ext uri="{FF2B5EF4-FFF2-40B4-BE49-F238E27FC236}">
                <a16:creationId xmlns:a16="http://schemas.microsoft.com/office/drawing/2014/main" id="{9BB3284A-032E-0841-99A9-1C0DCC1D6FC9}"/>
              </a:ext>
            </a:extLst>
          </p:cNvPr>
          <p:cNvSpPr txBox="1">
            <a:spLocks/>
          </p:cNvSpPr>
          <p:nvPr/>
        </p:nvSpPr>
        <p:spPr bwMode="auto">
          <a:xfrm>
            <a:off x="3556000" y="1927226"/>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B, A</a:t>
            </a:r>
          </a:p>
          <a:p>
            <a:pPr>
              <a:spcBef>
                <a:spcPts val="475"/>
              </a:spcBef>
              <a:buClr>
                <a:srgbClr val="000000"/>
              </a:buClr>
            </a:pPr>
            <a:endParaRPr lang="en-US" altLang="en-US" sz="2000" b="1"/>
          </a:p>
        </p:txBody>
      </p:sp>
      <p:sp>
        <p:nvSpPr>
          <p:cNvPr id="186374" name="Text Placeholder 2">
            <a:extLst>
              <a:ext uri="{FF2B5EF4-FFF2-40B4-BE49-F238E27FC236}">
                <a16:creationId xmlns:a16="http://schemas.microsoft.com/office/drawing/2014/main" id="{E563ADEB-667E-A043-829D-656D68AFC8AE}"/>
              </a:ext>
            </a:extLst>
          </p:cNvPr>
          <p:cNvSpPr txBox="1">
            <a:spLocks/>
          </p:cNvSpPr>
          <p:nvPr/>
        </p:nvSpPr>
        <p:spPr bwMode="auto">
          <a:xfrm>
            <a:off x="1252539" y="4210051"/>
            <a:ext cx="167798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A, D</a:t>
            </a:r>
          </a:p>
          <a:p>
            <a:pPr>
              <a:spcBef>
                <a:spcPts val="475"/>
              </a:spcBef>
              <a:buClr>
                <a:srgbClr val="000000"/>
              </a:buClr>
            </a:pPr>
            <a:endParaRPr lang="en-US" altLang="en-US" sz="2000" b="1"/>
          </a:p>
        </p:txBody>
      </p:sp>
      <p:sp>
        <p:nvSpPr>
          <p:cNvPr id="186375" name="Text Placeholder 2">
            <a:extLst>
              <a:ext uri="{FF2B5EF4-FFF2-40B4-BE49-F238E27FC236}">
                <a16:creationId xmlns:a16="http://schemas.microsoft.com/office/drawing/2014/main" id="{DD2388D2-EE0E-034E-AF2A-90735ED04952}"/>
              </a:ext>
            </a:extLst>
          </p:cNvPr>
          <p:cNvSpPr txBox="1">
            <a:spLocks/>
          </p:cNvSpPr>
          <p:nvPr/>
        </p:nvSpPr>
        <p:spPr bwMode="auto">
          <a:xfrm>
            <a:off x="1249364" y="3448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A, C</a:t>
            </a:r>
          </a:p>
          <a:p>
            <a:pPr>
              <a:spcBef>
                <a:spcPts val="475"/>
              </a:spcBef>
              <a:buClr>
                <a:srgbClr val="000000"/>
              </a:buClr>
            </a:pPr>
            <a:endParaRPr lang="en-US" altLang="en-US" sz="2000" b="1"/>
          </a:p>
        </p:txBody>
      </p:sp>
      <p:sp>
        <p:nvSpPr>
          <p:cNvPr id="186376" name="Text Placeholder 2">
            <a:extLst>
              <a:ext uri="{FF2B5EF4-FFF2-40B4-BE49-F238E27FC236}">
                <a16:creationId xmlns:a16="http://schemas.microsoft.com/office/drawing/2014/main" id="{32CD5C98-9AEB-BA45-8081-2948F850AE61}"/>
              </a:ext>
            </a:extLst>
          </p:cNvPr>
          <p:cNvSpPr txBox="1">
            <a:spLocks/>
          </p:cNvSpPr>
          <p:nvPr/>
        </p:nvSpPr>
        <p:spPr bwMode="auto">
          <a:xfrm>
            <a:off x="1249364" y="2686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A, B</a:t>
            </a:r>
          </a:p>
          <a:p>
            <a:pPr>
              <a:spcBef>
                <a:spcPts val="475"/>
              </a:spcBef>
              <a:buClr>
                <a:srgbClr val="000000"/>
              </a:buClr>
            </a:pPr>
            <a:endParaRPr lang="en-US" altLang="en-US" sz="2000" b="1"/>
          </a:p>
        </p:txBody>
      </p:sp>
      <p:sp>
        <p:nvSpPr>
          <p:cNvPr id="186377" name="Text Placeholder 2">
            <a:extLst>
              <a:ext uri="{FF2B5EF4-FFF2-40B4-BE49-F238E27FC236}">
                <a16:creationId xmlns:a16="http://schemas.microsoft.com/office/drawing/2014/main" id="{FB449011-0531-0E41-BA84-EE0C679D0944}"/>
              </a:ext>
            </a:extLst>
          </p:cNvPr>
          <p:cNvSpPr txBox="1">
            <a:spLocks/>
          </p:cNvSpPr>
          <p:nvPr/>
        </p:nvSpPr>
        <p:spPr bwMode="auto">
          <a:xfrm>
            <a:off x="1247776" y="1924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A, A</a:t>
            </a:r>
          </a:p>
          <a:p>
            <a:pPr>
              <a:spcBef>
                <a:spcPts val="475"/>
              </a:spcBef>
              <a:buClr>
                <a:srgbClr val="000000"/>
              </a:buClr>
            </a:pPr>
            <a:endParaRPr lang="en-US" altLang="en-US" sz="2000" b="1"/>
          </a:p>
        </p:txBody>
      </p:sp>
      <p:sp>
        <p:nvSpPr>
          <p:cNvPr id="186378" name="Text Placeholder 2">
            <a:extLst>
              <a:ext uri="{FF2B5EF4-FFF2-40B4-BE49-F238E27FC236}">
                <a16:creationId xmlns:a16="http://schemas.microsoft.com/office/drawing/2014/main" id="{DB5E1182-E8CD-184B-A5C5-5A8282C0011D}"/>
              </a:ext>
            </a:extLst>
          </p:cNvPr>
          <p:cNvSpPr txBox="1">
            <a:spLocks/>
          </p:cNvSpPr>
          <p:nvPr/>
        </p:nvSpPr>
        <p:spPr bwMode="auto">
          <a:xfrm>
            <a:off x="8142289" y="41925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D, D</a:t>
            </a:r>
          </a:p>
          <a:p>
            <a:pPr>
              <a:spcBef>
                <a:spcPts val="475"/>
              </a:spcBef>
              <a:buClr>
                <a:srgbClr val="000000"/>
              </a:buClr>
            </a:pPr>
            <a:endParaRPr lang="en-US" altLang="en-US" sz="2000" b="1"/>
          </a:p>
        </p:txBody>
      </p:sp>
      <p:sp>
        <p:nvSpPr>
          <p:cNvPr id="186379" name="Text Placeholder 2">
            <a:extLst>
              <a:ext uri="{FF2B5EF4-FFF2-40B4-BE49-F238E27FC236}">
                <a16:creationId xmlns:a16="http://schemas.microsoft.com/office/drawing/2014/main" id="{147C2E85-83F5-A140-AC51-D361199F2060}"/>
              </a:ext>
            </a:extLst>
          </p:cNvPr>
          <p:cNvSpPr txBox="1">
            <a:spLocks/>
          </p:cNvSpPr>
          <p:nvPr/>
        </p:nvSpPr>
        <p:spPr bwMode="auto">
          <a:xfrm>
            <a:off x="8139114" y="3430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D, C</a:t>
            </a:r>
          </a:p>
          <a:p>
            <a:pPr>
              <a:spcBef>
                <a:spcPts val="475"/>
              </a:spcBef>
              <a:buClr>
                <a:srgbClr val="000000"/>
              </a:buClr>
            </a:pPr>
            <a:endParaRPr lang="en-US" altLang="en-US" sz="2000" b="1"/>
          </a:p>
        </p:txBody>
      </p:sp>
      <p:sp>
        <p:nvSpPr>
          <p:cNvPr id="186380" name="Text Placeholder 2">
            <a:extLst>
              <a:ext uri="{FF2B5EF4-FFF2-40B4-BE49-F238E27FC236}">
                <a16:creationId xmlns:a16="http://schemas.microsoft.com/office/drawing/2014/main" id="{538B645B-9894-264F-B1AE-9AEA971B9DE5}"/>
              </a:ext>
            </a:extLst>
          </p:cNvPr>
          <p:cNvSpPr txBox="1">
            <a:spLocks/>
          </p:cNvSpPr>
          <p:nvPr/>
        </p:nvSpPr>
        <p:spPr bwMode="auto">
          <a:xfrm>
            <a:off x="8139114" y="2668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D, B</a:t>
            </a:r>
          </a:p>
          <a:p>
            <a:pPr>
              <a:spcBef>
                <a:spcPts val="475"/>
              </a:spcBef>
              <a:buClr>
                <a:srgbClr val="000000"/>
              </a:buClr>
            </a:pPr>
            <a:endParaRPr lang="en-US" altLang="en-US" sz="2000" b="1"/>
          </a:p>
        </p:txBody>
      </p:sp>
      <p:sp>
        <p:nvSpPr>
          <p:cNvPr id="186381" name="Text Placeholder 2">
            <a:extLst>
              <a:ext uri="{FF2B5EF4-FFF2-40B4-BE49-F238E27FC236}">
                <a16:creationId xmlns:a16="http://schemas.microsoft.com/office/drawing/2014/main" id="{410C7185-A3DB-3241-A371-9A08D56D001A}"/>
              </a:ext>
            </a:extLst>
          </p:cNvPr>
          <p:cNvSpPr txBox="1">
            <a:spLocks/>
          </p:cNvSpPr>
          <p:nvPr/>
        </p:nvSpPr>
        <p:spPr bwMode="auto">
          <a:xfrm>
            <a:off x="8137526" y="19065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D, A</a:t>
            </a:r>
          </a:p>
          <a:p>
            <a:pPr>
              <a:spcBef>
                <a:spcPts val="475"/>
              </a:spcBef>
              <a:buClr>
                <a:srgbClr val="000000"/>
              </a:buClr>
            </a:pPr>
            <a:endParaRPr lang="en-US" altLang="en-US" sz="2000" b="1"/>
          </a:p>
        </p:txBody>
      </p:sp>
      <p:sp>
        <p:nvSpPr>
          <p:cNvPr id="186382" name="Text Placeholder 2">
            <a:extLst>
              <a:ext uri="{FF2B5EF4-FFF2-40B4-BE49-F238E27FC236}">
                <a16:creationId xmlns:a16="http://schemas.microsoft.com/office/drawing/2014/main" id="{55F6D1D8-101C-8C48-B5D0-1C82E517FB57}"/>
              </a:ext>
            </a:extLst>
          </p:cNvPr>
          <p:cNvSpPr txBox="1">
            <a:spLocks/>
          </p:cNvSpPr>
          <p:nvPr/>
        </p:nvSpPr>
        <p:spPr bwMode="auto">
          <a:xfrm>
            <a:off x="5816600" y="4210051"/>
            <a:ext cx="1677988"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C, D</a:t>
            </a:r>
          </a:p>
          <a:p>
            <a:pPr>
              <a:spcBef>
                <a:spcPts val="475"/>
              </a:spcBef>
              <a:buClr>
                <a:srgbClr val="000000"/>
              </a:buClr>
            </a:pPr>
            <a:endParaRPr lang="en-US" altLang="en-US" sz="2000" b="1"/>
          </a:p>
        </p:txBody>
      </p:sp>
      <p:sp>
        <p:nvSpPr>
          <p:cNvPr id="186383" name="Text Placeholder 2">
            <a:extLst>
              <a:ext uri="{FF2B5EF4-FFF2-40B4-BE49-F238E27FC236}">
                <a16:creationId xmlns:a16="http://schemas.microsoft.com/office/drawing/2014/main" id="{836B1F51-7F35-B04B-AC18-9F09556F2B6E}"/>
              </a:ext>
            </a:extLst>
          </p:cNvPr>
          <p:cNvSpPr txBox="1">
            <a:spLocks/>
          </p:cNvSpPr>
          <p:nvPr/>
        </p:nvSpPr>
        <p:spPr bwMode="auto">
          <a:xfrm>
            <a:off x="5813426" y="3448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C, C</a:t>
            </a:r>
          </a:p>
          <a:p>
            <a:pPr>
              <a:spcBef>
                <a:spcPts val="475"/>
              </a:spcBef>
              <a:buClr>
                <a:srgbClr val="000000"/>
              </a:buClr>
            </a:pPr>
            <a:endParaRPr lang="en-US" altLang="en-US" sz="2000" b="1"/>
          </a:p>
        </p:txBody>
      </p:sp>
      <p:sp>
        <p:nvSpPr>
          <p:cNvPr id="186384" name="Text Placeholder 2">
            <a:extLst>
              <a:ext uri="{FF2B5EF4-FFF2-40B4-BE49-F238E27FC236}">
                <a16:creationId xmlns:a16="http://schemas.microsoft.com/office/drawing/2014/main" id="{B1B39D87-D299-734F-B680-9B319EF01F9D}"/>
              </a:ext>
            </a:extLst>
          </p:cNvPr>
          <p:cNvSpPr txBox="1">
            <a:spLocks/>
          </p:cNvSpPr>
          <p:nvPr/>
        </p:nvSpPr>
        <p:spPr bwMode="auto">
          <a:xfrm>
            <a:off x="5813426" y="2686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C, B</a:t>
            </a:r>
          </a:p>
          <a:p>
            <a:pPr>
              <a:spcBef>
                <a:spcPts val="475"/>
              </a:spcBef>
              <a:buClr>
                <a:srgbClr val="000000"/>
              </a:buClr>
            </a:pPr>
            <a:endParaRPr lang="en-US" altLang="en-US" sz="2000" b="1"/>
          </a:p>
        </p:txBody>
      </p:sp>
      <p:sp>
        <p:nvSpPr>
          <p:cNvPr id="186385" name="Text Placeholder 2">
            <a:extLst>
              <a:ext uri="{FF2B5EF4-FFF2-40B4-BE49-F238E27FC236}">
                <a16:creationId xmlns:a16="http://schemas.microsoft.com/office/drawing/2014/main" id="{C69DA02D-9FAE-3945-800A-64584F3DFF56}"/>
              </a:ext>
            </a:extLst>
          </p:cNvPr>
          <p:cNvSpPr txBox="1">
            <a:spLocks/>
          </p:cNvSpPr>
          <p:nvPr/>
        </p:nvSpPr>
        <p:spPr bwMode="auto">
          <a:xfrm>
            <a:off x="5811839" y="1924051"/>
            <a:ext cx="16795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SUB  C, A</a:t>
            </a:r>
          </a:p>
          <a:p>
            <a:pPr>
              <a:spcBef>
                <a:spcPts val="475"/>
              </a:spcBef>
              <a:buClr>
                <a:srgbClr val="000000"/>
              </a:buClr>
            </a:pPr>
            <a:endParaRPr lang="en-US" altLang="en-US" sz="2000" b="1"/>
          </a:p>
        </p:txBody>
      </p:sp>
      <p:cxnSp>
        <p:nvCxnSpPr>
          <p:cNvPr id="3" name="Straight Connector 2">
            <a:extLst>
              <a:ext uri="{FF2B5EF4-FFF2-40B4-BE49-F238E27FC236}">
                <a16:creationId xmlns:a16="http://schemas.microsoft.com/office/drawing/2014/main" id="{3CD0CB9E-7BF9-B74F-AD01-29D3C94536D3}"/>
              </a:ext>
            </a:extLst>
          </p:cNvPr>
          <p:cNvCxnSpPr/>
          <p:nvPr/>
        </p:nvCxnSpPr>
        <p:spPr>
          <a:xfrm>
            <a:off x="3217863" y="1912939"/>
            <a:ext cx="0" cy="2871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0" name="Straight Connector 29">
            <a:extLst>
              <a:ext uri="{FF2B5EF4-FFF2-40B4-BE49-F238E27FC236}">
                <a16:creationId xmlns:a16="http://schemas.microsoft.com/office/drawing/2014/main" id="{EB57DC98-D683-A343-93C5-6937FC62E031}"/>
              </a:ext>
            </a:extLst>
          </p:cNvPr>
          <p:cNvCxnSpPr/>
          <p:nvPr/>
        </p:nvCxnSpPr>
        <p:spPr>
          <a:xfrm>
            <a:off x="5543550" y="1898651"/>
            <a:ext cx="0" cy="2873375"/>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C47C1D31-CA79-9744-A6D3-FAEADB385149}"/>
              </a:ext>
            </a:extLst>
          </p:cNvPr>
          <p:cNvCxnSpPr/>
          <p:nvPr/>
        </p:nvCxnSpPr>
        <p:spPr>
          <a:xfrm>
            <a:off x="7821613" y="1849439"/>
            <a:ext cx="0" cy="2871787"/>
          </a:xfrm>
          <a:prstGeom prst="line">
            <a:avLst/>
          </a:prstGeom>
          <a:ln>
            <a:solidFill>
              <a:schemeClr val="bg1">
                <a:lumMod val="50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3" name="Title 1">
            <a:extLst>
              <a:ext uri="{FF2B5EF4-FFF2-40B4-BE49-F238E27FC236}">
                <a16:creationId xmlns:a16="http://schemas.microsoft.com/office/drawing/2014/main" id="{97FEF856-13FA-9F44-AEA3-165E3D596E6C}"/>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SUB instructions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321050" y="6246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430" name="Text Placeholder 2">
            <a:extLst>
              <a:ext uri="{FF2B5EF4-FFF2-40B4-BE49-F238E27FC236}">
                <a16:creationId xmlns:a16="http://schemas.microsoft.com/office/drawing/2014/main" id="{75EA214D-42CA-FD42-9BE4-552A9BC37BC4}"/>
              </a:ext>
            </a:extLst>
          </p:cNvPr>
          <p:cNvSpPr txBox="1">
            <a:spLocks/>
          </p:cNvSpPr>
          <p:nvPr/>
        </p:nvSpPr>
        <p:spPr bwMode="auto">
          <a:xfrm>
            <a:off x="1230314" y="61833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8" name="Table 7">
            <a:extLst>
              <a:ext uri="{FF2B5EF4-FFF2-40B4-BE49-F238E27FC236}">
                <a16:creationId xmlns:a16="http://schemas.microsoft.com/office/drawing/2014/main" id="{5F0D19FC-13AA-3844-866F-9834A42EBD77}"/>
              </a:ext>
            </a:extLst>
          </p:cNvPr>
          <p:cNvGraphicFramePr>
            <a:graphicFrameLocks noGrp="1"/>
          </p:cNvGraphicFramePr>
          <p:nvPr/>
        </p:nvGraphicFramePr>
        <p:xfrm>
          <a:off x="3319463" y="5484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467" name="Text Placeholder 2">
            <a:extLst>
              <a:ext uri="{FF2B5EF4-FFF2-40B4-BE49-F238E27FC236}">
                <a16:creationId xmlns:a16="http://schemas.microsoft.com/office/drawing/2014/main" id="{F868548D-FE9A-3D40-B1F5-F9615C93AAA2}"/>
              </a:ext>
            </a:extLst>
          </p:cNvPr>
          <p:cNvSpPr txBox="1">
            <a:spLocks/>
          </p:cNvSpPr>
          <p:nvPr/>
        </p:nvSpPr>
        <p:spPr bwMode="auto">
          <a:xfrm>
            <a:off x="1228725" y="5421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0" name="Table 9">
            <a:extLst>
              <a:ext uri="{FF2B5EF4-FFF2-40B4-BE49-F238E27FC236}">
                <a16:creationId xmlns:a16="http://schemas.microsoft.com/office/drawing/2014/main" id="{982215F1-E773-6E4E-933F-CEDC03A9EAFB}"/>
              </a:ext>
            </a:extLst>
          </p:cNvPr>
          <p:cNvGraphicFramePr>
            <a:graphicFrameLocks noGrp="1"/>
          </p:cNvGraphicFramePr>
          <p:nvPr/>
        </p:nvGraphicFramePr>
        <p:xfrm>
          <a:off x="3319463" y="4722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504" name="Text Placeholder 2">
            <a:extLst>
              <a:ext uri="{FF2B5EF4-FFF2-40B4-BE49-F238E27FC236}">
                <a16:creationId xmlns:a16="http://schemas.microsoft.com/office/drawing/2014/main" id="{75CF3435-ECDB-1E44-BF01-5503D8E3001F}"/>
              </a:ext>
            </a:extLst>
          </p:cNvPr>
          <p:cNvSpPr txBox="1">
            <a:spLocks/>
          </p:cNvSpPr>
          <p:nvPr/>
        </p:nvSpPr>
        <p:spPr bwMode="auto">
          <a:xfrm>
            <a:off x="1228725" y="4659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12" name="Table 11">
            <a:extLst>
              <a:ext uri="{FF2B5EF4-FFF2-40B4-BE49-F238E27FC236}">
                <a16:creationId xmlns:a16="http://schemas.microsoft.com/office/drawing/2014/main" id="{14942171-95A9-8C4D-8DE5-48D07C6D63EE}"/>
              </a:ext>
            </a:extLst>
          </p:cNvPr>
          <p:cNvGraphicFramePr>
            <a:graphicFrameLocks noGrp="1"/>
          </p:cNvGraphicFramePr>
          <p:nvPr/>
        </p:nvGraphicFramePr>
        <p:xfrm>
          <a:off x="3316288" y="3960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541" name="Text Placeholder 2">
            <a:extLst>
              <a:ext uri="{FF2B5EF4-FFF2-40B4-BE49-F238E27FC236}">
                <a16:creationId xmlns:a16="http://schemas.microsoft.com/office/drawing/2014/main" id="{8B53F1EB-B7E0-044E-A7D3-C3962D4A1A30}"/>
              </a:ext>
            </a:extLst>
          </p:cNvPr>
          <p:cNvSpPr txBox="1">
            <a:spLocks/>
          </p:cNvSpPr>
          <p:nvPr/>
        </p:nvSpPr>
        <p:spPr bwMode="auto">
          <a:xfrm>
            <a:off x="1227139" y="3897313"/>
            <a:ext cx="1677987"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B</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578" name="Text Placeholder 2">
            <a:extLst>
              <a:ext uri="{FF2B5EF4-FFF2-40B4-BE49-F238E27FC236}">
                <a16:creationId xmlns:a16="http://schemas.microsoft.com/office/drawing/2014/main" id="{47DC7D5E-0828-E549-8A3E-11BC34A13DDE}"/>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16" name="Table 15">
            <a:extLst>
              <a:ext uri="{FF2B5EF4-FFF2-40B4-BE49-F238E27FC236}">
                <a16:creationId xmlns:a16="http://schemas.microsoft.com/office/drawing/2014/main" id="{03ABE516-B634-614F-A23E-C31C11494E00}"/>
              </a:ext>
            </a:extLst>
          </p:cNvPr>
          <p:cNvGraphicFramePr>
            <a:graphicFrameLocks noGrp="1"/>
          </p:cNvGraphicFramePr>
          <p:nvPr/>
        </p:nvGraphicFramePr>
        <p:xfrm>
          <a:off x="3316288" y="2489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615" name="Text Placeholder 2">
            <a:extLst>
              <a:ext uri="{FF2B5EF4-FFF2-40B4-BE49-F238E27FC236}">
                <a16:creationId xmlns:a16="http://schemas.microsoft.com/office/drawing/2014/main" id="{5C4B4193-0A3D-4F42-A272-7362A05C81E7}"/>
              </a:ext>
            </a:extLst>
          </p:cNvPr>
          <p:cNvSpPr txBox="1">
            <a:spLocks/>
          </p:cNvSpPr>
          <p:nvPr/>
        </p:nvSpPr>
        <p:spPr bwMode="auto">
          <a:xfrm>
            <a:off x="1227139" y="2427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8" name="Table 17">
            <a:extLst>
              <a:ext uri="{FF2B5EF4-FFF2-40B4-BE49-F238E27FC236}">
                <a16:creationId xmlns:a16="http://schemas.microsoft.com/office/drawing/2014/main" id="{6BDA0931-FCD9-544A-B8B6-6EF6571F46ED}"/>
              </a:ext>
            </a:extLst>
          </p:cNvPr>
          <p:cNvGraphicFramePr>
            <a:graphicFrameLocks noGrp="1"/>
          </p:cNvGraphicFramePr>
          <p:nvPr/>
        </p:nvGraphicFramePr>
        <p:xfrm>
          <a:off x="3316288" y="1727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652" name="Text Placeholder 2">
            <a:extLst>
              <a:ext uri="{FF2B5EF4-FFF2-40B4-BE49-F238E27FC236}">
                <a16:creationId xmlns:a16="http://schemas.microsoft.com/office/drawing/2014/main" id="{829D4489-3CFA-464F-88F2-30D7296F357D}"/>
              </a:ext>
            </a:extLst>
          </p:cNvPr>
          <p:cNvSpPr txBox="1">
            <a:spLocks/>
          </p:cNvSpPr>
          <p:nvPr/>
        </p:nvSpPr>
        <p:spPr bwMode="auto">
          <a:xfrm>
            <a:off x="1227139" y="1665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20" name="Table 19">
            <a:extLst>
              <a:ext uri="{FF2B5EF4-FFF2-40B4-BE49-F238E27FC236}">
                <a16:creationId xmlns:a16="http://schemas.microsoft.com/office/drawing/2014/main" id="{177A775D-FD25-704E-881A-D663C40A5FFE}"/>
              </a:ext>
            </a:extLst>
          </p:cNvPr>
          <p:cNvGraphicFramePr>
            <a:graphicFrameLocks noGrp="1"/>
          </p:cNvGraphicFramePr>
          <p:nvPr/>
        </p:nvGraphicFramePr>
        <p:xfrm>
          <a:off x="3314700" y="965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7689" name="Text Placeholder 2">
            <a:extLst>
              <a:ext uri="{FF2B5EF4-FFF2-40B4-BE49-F238E27FC236}">
                <a16:creationId xmlns:a16="http://schemas.microsoft.com/office/drawing/2014/main" id="{4727B719-C230-C946-8F52-AC5BBB601BF2}"/>
              </a:ext>
            </a:extLst>
          </p:cNvPr>
          <p:cNvSpPr txBox="1">
            <a:spLocks/>
          </p:cNvSpPr>
          <p:nvPr/>
        </p:nvSpPr>
        <p:spPr bwMode="auto">
          <a:xfrm>
            <a:off x="1223964" y="9032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A</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spTree>
  </p:cSld>
  <p:clrMapOvr>
    <a:masterClrMapping/>
  </p:clrMapOvr>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8417" name="Title 1">
            <a:extLst>
              <a:ext uri="{FF2B5EF4-FFF2-40B4-BE49-F238E27FC236}">
                <a16:creationId xmlns:a16="http://schemas.microsoft.com/office/drawing/2014/main" id="{E508AA10-AFC3-EE41-8E4B-037136B5283D}"/>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16 possible SUB instructions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321050" y="6246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454" name="Text Placeholder 2">
            <a:extLst>
              <a:ext uri="{FF2B5EF4-FFF2-40B4-BE49-F238E27FC236}">
                <a16:creationId xmlns:a16="http://schemas.microsoft.com/office/drawing/2014/main" id="{A7C99973-48BE-B345-BA68-54001DE50DDE}"/>
              </a:ext>
            </a:extLst>
          </p:cNvPr>
          <p:cNvSpPr txBox="1">
            <a:spLocks/>
          </p:cNvSpPr>
          <p:nvPr/>
        </p:nvSpPr>
        <p:spPr bwMode="auto">
          <a:xfrm>
            <a:off x="1230314" y="61833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8" name="Table 7">
            <a:extLst>
              <a:ext uri="{FF2B5EF4-FFF2-40B4-BE49-F238E27FC236}">
                <a16:creationId xmlns:a16="http://schemas.microsoft.com/office/drawing/2014/main" id="{5F0D19FC-13AA-3844-866F-9834A42EBD77}"/>
              </a:ext>
            </a:extLst>
          </p:cNvPr>
          <p:cNvGraphicFramePr>
            <a:graphicFrameLocks noGrp="1"/>
          </p:cNvGraphicFramePr>
          <p:nvPr/>
        </p:nvGraphicFramePr>
        <p:xfrm>
          <a:off x="3319463" y="5484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491" name="Text Placeholder 2">
            <a:extLst>
              <a:ext uri="{FF2B5EF4-FFF2-40B4-BE49-F238E27FC236}">
                <a16:creationId xmlns:a16="http://schemas.microsoft.com/office/drawing/2014/main" id="{63A8E7DE-99DB-9B46-9605-CC36C0B8F638}"/>
              </a:ext>
            </a:extLst>
          </p:cNvPr>
          <p:cNvSpPr txBox="1">
            <a:spLocks/>
          </p:cNvSpPr>
          <p:nvPr/>
        </p:nvSpPr>
        <p:spPr bwMode="auto">
          <a:xfrm>
            <a:off x="1228725" y="5421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0" name="Table 9">
            <a:extLst>
              <a:ext uri="{FF2B5EF4-FFF2-40B4-BE49-F238E27FC236}">
                <a16:creationId xmlns:a16="http://schemas.microsoft.com/office/drawing/2014/main" id="{982215F1-E773-6E4E-933F-CEDC03A9EAFB}"/>
              </a:ext>
            </a:extLst>
          </p:cNvPr>
          <p:cNvGraphicFramePr>
            <a:graphicFrameLocks noGrp="1"/>
          </p:cNvGraphicFramePr>
          <p:nvPr/>
        </p:nvGraphicFramePr>
        <p:xfrm>
          <a:off x="3319463" y="4722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528" name="Text Placeholder 2">
            <a:extLst>
              <a:ext uri="{FF2B5EF4-FFF2-40B4-BE49-F238E27FC236}">
                <a16:creationId xmlns:a16="http://schemas.microsoft.com/office/drawing/2014/main" id="{6E4625A2-96D5-8444-92E9-2C0177D4641C}"/>
              </a:ext>
            </a:extLst>
          </p:cNvPr>
          <p:cNvSpPr txBox="1">
            <a:spLocks/>
          </p:cNvSpPr>
          <p:nvPr/>
        </p:nvSpPr>
        <p:spPr bwMode="auto">
          <a:xfrm>
            <a:off x="1228725" y="46593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12" name="Table 11">
            <a:extLst>
              <a:ext uri="{FF2B5EF4-FFF2-40B4-BE49-F238E27FC236}">
                <a16:creationId xmlns:a16="http://schemas.microsoft.com/office/drawing/2014/main" id="{14942171-95A9-8C4D-8DE5-48D07C6D63EE}"/>
              </a:ext>
            </a:extLst>
          </p:cNvPr>
          <p:cNvGraphicFramePr>
            <a:graphicFrameLocks noGrp="1"/>
          </p:cNvGraphicFramePr>
          <p:nvPr/>
        </p:nvGraphicFramePr>
        <p:xfrm>
          <a:off x="3316288" y="3960814"/>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565" name="Text Placeholder 2">
            <a:extLst>
              <a:ext uri="{FF2B5EF4-FFF2-40B4-BE49-F238E27FC236}">
                <a16:creationId xmlns:a16="http://schemas.microsoft.com/office/drawing/2014/main" id="{4953FB7C-9D59-0E41-AD76-AFBAB35EEF4F}"/>
              </a:ext>
            </a:extLst>
          </p:cNvPr>
          <p:cNvSpPr txBox="1">
            <a:spLocks/>
          </p:cNvSpPr>
          <p:nvPr/>
        </p:nvSpPr>
        <p:spPr bwMode="auto">
          <a:xfrm>
            <a:off x="1227139" y="3897313"/>
            <a:ext cx="1677987"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D</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graphicFrame>
        <p:nvGraphicFramePr>
          <p:cNvPr id="14" name="Table 13">
            <a:extLst>
              <a:ext uri="{FF2B5EF4-FFF2-40B4-BE49-F238E27FC236}">
                <a16:creationId xmlns:a16="http://schemas.microsoft.com/office/drawing/2014/main" id="{22CEB29C-05F3-D748-A2CA-A5FC8895912E}"/>
              </a:ext>
            </a:extLst>
          </p:cNvPr>
          <p:cNvGraphicFramePr>
            <a:graphicFrameLocks noGrp="1"/>
          </p:cNvGraphicFramePr>
          <p:nvPr/>
        </p:nvGraphicFramePr>
        <p:xfrm>
          <a:off x="3319463" y="3251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602" name="Text Placeholder 2">
            <a:extLst>
              <a:ext uri="{FF2B5EF4-FFF2-40B4-BE49-F238E27FC236}">
                <a16:creationId xmlns:a16="http://schemas.microsoft.com/office/drawing/2014/main" id="{5794F1CC-5E0D-184A-9B1F-30435D37BB7A}"/>
              </a:ext>
            </a:extLst>
          </p:cNvPr>
          <p:cNvSpPr txBox="1">
            <a:spLocks/>
          </p:cNvSpPr>
          <p:nvPr/>
        </p:nvSpPr>
        <p:spPr bwMode="auto">
          <a:xfrm>
            <a:off x="1228725" y="3189289"/>
            <a:ext cx="1677988"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D</a:t>
            </a:r>
          </a:p>
          <a:p>
            <a:pPr>
              <a:spcBef>
                <a:spcPts val="475"/>
              </a:spcBef>
              <a:buClr>
                <a:srgbClr val="000000"/>
              </a:buClr>
            </a:pPr>
            <a:endParaRPr lang="en-US" altLang="en-US" sz="2000" b="1"/>
          </a:p>
        </p:txBody>
      </p:sp>
      <p:graphicFrame>
        <p:nvGraphicFramePr>
          <p:cNvPr id="16" name="Table 15">
            <a:extLst>
              <a:ext uri="{FF2B5EF4-FFF2-40B4-BE49-F238E27FC236}">
                <a16:creationId xmlns:a16="http://schemas.microsoft.com/office/drawing/2014/main" id="{03ABE516-B634-614F-A23E-C31C11494E00}"/>
              </a:ext>
            </a:extLst>
          </p:cNvPr>
          <p:cNvGraphicFramePr>
            <a:graphicFrameLocks noGrp="1"/>
          </p:cNvGraphicFramePr>
          <p:nvPr/>
        </p:nvGraphicFramePr>
        <p:xfrm>
          <a:off x="3316288" y="2489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639" name="Text Placeholder 2">
            <a:extLst>
              <a:ext uri="{FF2B5EF4-FFF2-40B4-BE49-F238E27FC236}">
                <a16:creationId xmlns:a16="http://schemas.microsoft.com/office/drawing/2014/main" id="{D6D6FAA1-D81F-674A-BB14-99929DD68314}"/>
              </a:ext>
            </a:extLst>
          </p:cNvPr>
          <p:cNvSpPr txBox="1">
            <a:spLocks/>
          </p:cNvSpPr>
          <p:nvPr/>
        </p:nvSpPr>
        <p:spPr bwMode="auto">
          <a:xfrm>
            <a:off x="1227139" y="2427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C</a:t>
            </a:r>
          </a:p>
          <a:p>
            <a:pPr>
              <a:spcBef>
                <a:spcPts val="475"/>
              </a:spcBef>
              <a:buClr>
                <a:srgbClr val="000000"/>
              </a:buClr>
            </a:pPr>
            <a:endParaRPr lang="en-US" altLang="en-US" sz="2000" b="1"/>
          </a:p>
        </p:txBody>
      </p:sp>
      <p:graphicFrame>
        <p:nvGraphicFramePr>
          <p:cNvPr id="18" name="Table 17">
            <a:extLst>
              <a:ext uri="{FF2B5EF4-FFF2-40B4-BE49-F238E27FC236}">
                <a16:creationId xmlns:a16="http://schemas.microsoft.com/office/drawing/2014/main" id="{6BDA0931-FCD9-544A-B8B6-6EF6571F46ED}"/>
              </a:ext>
            </a:extLst>
          </p:cNvPr>
          <p:cNvGraphicFramePr>
            <a:graphicFrameLocks noGrp="1"/>
          </p:cNvGraphicFramePr>
          <p:nvPr/>
        </p:nvGraphicFramePr>
        <p:xfrm>
          <a:off x="3316288" y="1727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1</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676" name="Text Placeholder 2">
            <a:extLst>
              <a:ext uri="{FF2B5EF4-FFF2-40B4-BE49-F238E27FC236}">
                <a16:creationId xmlns:a16="http://schemas.microsoft.com/office/drawing/2014/main" id="{6C16F5D5-D591-454E-A363-2C0FF9CE2530}"/>
              </a:ext>
            </a:extLst>
          </p:cNvPr>
          <p:cNvSpPr txBox="1">
            <a:spLocks/>
          </p:cNvSpPr>
          <p:nvPr/>
        </p:nvSpPr>
        <p:spPr bwMode="auto">
          <a:xfrm>
            <a:off x="1227139" y="1665289"/>
            <a:ext cx="1677987"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B</a:t>
            </a:r>
          </a:p>
          <a:p>
            <a:pPr>
              <a:spcBef>
                <a:spcPts val="475"/>
              </a:spcBef>
              <a:buClr>
                <a:srgbClr val="000000"/>
              </a:buClr>
            </a:pPr>
            <a:endParaRPr lang="en-US" altLang="en-US" sz="2000" b="1"/>
          </a:p>
        </p:txBody>
      </p:sp>
      <p:graphicFrame>
        <p:nvGraphicFramePr>
          <p:cNvPr id="20" name="Table 19">
            <a:extLst>
              <a:ext uri="{FF2B5EF4-FFF2-40B4-BE49-F238E27FC236}">
                <a16:creationId xmlns:a16="http://schemas.microsoft.com/office/drawing/2014/main" id="{177A775D-FD25-704E-881A-D663C40A5FFE}"/>
              </a:ext>
            </a:extLst>
          </p:cNvPr>
          <p:cNvGraphicFramePr>
            <a:graphicFrameLocks noGrp="1"/>
          </p:cNvGraphicFramePr>
          <p:nvPr/>
        </p:nvGraphicFramePr>
        <p:xfrm>
          <a:off x="3314700" y="9652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b="1" dirty="0">
                          <a:solidFill>
                            <a:srgbClr val="1700FF"/>
                          </a:solidFill>
                          <a:latin typeface="Courier" pitchFamily="2" charset="0"/>
                        </a:rPr>
                        <a:t>1</a:t>
                      </a:r>
                    </a:p>
                  </a:txBody>
                  <a:tcPr marT="45603" marB="45603"/>
                </a:tc>
                <a:tc>
                  <a:txBody>
                    <a:bodyPr/>
                    <a:lstStyle/>
                    <a:p>
                      <a:pPr algn="ctr"/>
                      <a:r>
                        <a:rPr lang="en-US" sz="1800" b="1" dirty="0">
                          <a:solidFill>
                            <a:srgbClr val="1700FF"/>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1" dirty="0">
                          <a:solidFill>
                            <a:srgbClr val="008000"/>
                          </a:solidFill>
                          <a:latin typeface="Courier" pitchFamily="2" charset="0"/>
                        </a:rPr>
                        <a:t>0</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88713" name="Text Placeholder 2">
            <a:extLst>
              <a:ext uri="{FF2B5EF4-FFF2-40B4-BE49-F238E27FC236}">
                <a16:creationId xmlns:a16="http://schemas.microsoft.com/office/drawing/2014/main" id="{A2C253E1-22D9-7342-99CC-8570CD739320}"/>
              </a:ext>
            </a:extLst>
          </p:cNvPr>
          <p:cNvSpPr txBox="1">
            <a:spLocks/>
          </p:cNvSpPr>
          <p:nvPr/>
        </p:nvSpPr>
        <p:spPr bwMode="auto">
          <a:xfrm>
            <a:off x="1223964" y="903289"/>
            <a:ext cx="167957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solidFill>
                  <a:srgbClr val="FF0000"/>
                </a:solidFill>
              </a:rPr>
              <a:t>SUB </a:t>
            </a:r>
            <a:r>
              <a:rPr lang="en-US" altLang="en-US" sz="2000" b="1"/>
              <a:t> </a:t>
            </a:r>
            <a:r>
              <a:rPr lang="en-US" altLang="en-US" sz="2000" b="1">
                <a:solidFill>
                  <a:srgbClr val="1700FF"/>
                </a:solidFill>
              </a:rPr>
              <a:t>C</a:t>
            </a:r>
            <a:r>
              <a:rPr lang="en-US" altLang="en-US" sz="2000" b="1">
                <a:solidFill>
                  <a:srgbClr val="7030A0"/>
                </a:solidFill>
              </a:rPr>
              <a:t>, </a:t>
            </a:r>
            <a:r>
              <a:rPr lang="en-US" altLang="en-US" sz="2000" b="1">
                <a:solidFill>
                  <a:srgbClr val="008000"/>
                </a:solidFill>
              </a:rPr>
              <a:t>A</a:t>
            </a:r>
          </a:p>
          <a:p>
            <a:pPr>
              <a:spcBef>
                <a:spcPts val="475"/>
              </a:spcBef>
              <a:buClr>
                <a:srgbClr val="000000"/>
              </a:buClr>
            </a:pPr>
            <a:endParaRPr lang="en-US" altLang="en-US" sz="2000" b="1"/>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5" name="Text Placeholder 2">
            <a:extLst>
              <a:ext uri="{FF2B5EF4-FFF2-40B4-BE49-F238E27FC236}">
                <a16:creationId xmlns:a16="http://schemas.microsoft.com/office/drawing/2014/main" id="{44C833A6-D087-5E48-9655-CBB8F8E6C496}"/>
              </a:ext>
            </a:extLst>
          </p:cNvPr>
          <p:cNvSpPr txBox="1">
            <a:spLocks noGrp="1"/>
          </p:cNvSpPr>
          <p:nvPr>
            <p:ph type="body" idx="1"/>
          </p:nvPr>
        </p:nvSpPr>
        <p:spPr>
          <a:xfrm>
            <a:off x="1590675" y="1149350"/>
            <a:ext cx="7924800" cy="4940300"/>
          </a:xfrm>
        </p:spPr>
        <p:txBody>
          <a:bodyPr/>
          <a:lstStyle/>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 the numbers from 1 to 5 using a for loop.</a:t>
            </a:r>
          </a:p>
          <a:p>
            <a:pPr marL="152400" indent="0">
              <a:spcBef>
                <a:spcPts val="400"/>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00"/>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1746" name="Title 1">
            <a:extLst>
              <a:ext uri="{FF2B5EF4-FFF2-40B4-BE49-F238E27FC236}">
                <a16:creationId xmlns:a16="http://schemas.microsoft.com/office/drawing/2014/main" id="{6CC77F72-BF62-E44A-84D8-1FB4E4D97597}"/>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 Version</a:t>
            </a:r>
          </a:p>
        </p:txBody>
      </p:sp>
    </p:spTree>
  </p:cSld>
  <p:clrMapOvr>
    <a:masterClrMapping/>
  </p:clrMapOvr>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1" name="Title 1">
            <a:extLst>
              <a:ext uri="{FF2B5EF4-FFF2-40B4-BE49-F238E27FC236}">
                <a16:creationId xmlns:a16="http://schemas.microsoft.com/office/drawing/2014/main" id="{0927A13A-7AE7-4A48-8F6C-A9CEACD20F03}"/>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SHIFTL instructions</a:t>
            </a:r>
          </a:p>
        </p:txBody>
      </p:sp>
      <p:sp>
        <p:nvSpPr>
          <p:cNvPr id="189442" name="Text Placeholder 2">
            <a:extLst>
              <a:ext uri="{FF2B5EF4-FFF2-40B4-BE49-F238E27FC236}">
                <a16:creationId xmlns:a16="http://schemas.microsoft.com/office/drawing/2014/main" id="{E27413A3-8432-644E-9B7A-30ACD817A3A9}"/>
              </a:ext>
            </a:extLst>
          </p:cNvPr>
          <p:cNvSpPr txBox="1">
            <a:spLocks/>
          </p:cNvSpPr>
          <p:nvPr/>
        </p:nvSpPr>
        <p:spPr bwMode="auto">
          <a:xfrm>
            <a:off x="4351339" y="39481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SHIFTL  D</a:t>
            </a:r>
          </a:p>
          <a:p>
            <a:pPr>
              <a:spcBef>
                <a:spcPts val="475"/>
              </a:spcBef>
              <a:buClr>
                <a:srgbClr val="000000"/>
              </a:buClr>
            </a:pPr>
            <a:endParaRPr lang="en-US" altLang="en-US" sz="2000" b="1"/>
          </a:p>
        </p:txBody>
      </p:sp>
      <p:sp>
        <p:nvSpPr>
          <p:cNvPr id="189443" name="Text Placeholder 2">
            <a:extLst>
              <a:ext uri="{FF2B5EF4-FFF2-40B4-BE49-F238E27FC236}">
                <a16:creationId xmlns:a16="http://schemas.microsoft.com/office/drawing/2014/main" id="{614E7118-4294-CE44-935A-4AFBD9096471}"/>
              </a:ext>
            </a:extLst>
          </p:cNvPr>
          <p:cNvSpPr txBox="1">
            <a:spLocks/>
          </p:cNvSpPr>
          <p:nvPr/>
        </p:nvSpPr>
        <p:spPr bwMode="auto">
          <a:xfrm>
            <a:off x="4349750" y="31861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SHIFTL  C</a:t>
            </a:r>
          </a:p>
          <a:p>
            <a:pPr>
              <a:spcBef>
                <a:spcPts val="475"/>
              </a:spcBef>
              <a:buClr>
                <a:srgbClr val="000000"/>
              </a:buClr>
            </a:pPr>
            <a:endParaRPr lang="en-US" altLang="en-US" sz="2000" b="1"/>
          </a:p>
        </p:txBody>
      </p:sp>
      <p:sp>
        <p:nvSpPr>
          <p:cNvPr id="189444" name="Text Placeholder 2">
            <a:extLst>
              <a:ext uri="{FF2B5EF4-FFF2-40B4-BE49-F238E27FC236}">
                <a16:creationId xmlns:a16="http://schemas.microsoft.com/office/drawing/2014/main" id="{C9919BCF-2C09-8347-8A24-4FB9AE679999}"/>
              </a:ext>
            </a:extLst>
          </p:cNvPr>
          <p:cNvSpPr txBox="1">
            <a:spLocks/>
          </p:cNvSpPr>
          <p:nvPr/>
        </p:nvSpPr>
        <p:spPr bwMode="auto">
          <a:xfrm>
            <a:off x="4349750" y="24241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SHIFTL  B</a:t>
            </a:r>
          </a:p>
          <a:p>
            <a:pPr>
              <a:spcBef>
                <a:spcPts val="475"/>
              </a:spcBef>
              <a:buClr>
                <a:srgbClr val="000000"/>
              </a:buClr>
            </a:pPr>
            <a:endParaRPr lang="en-US" altLang="en-US" sz="2000" b="1"/>
          </a:p>
        </p:txBody>
      </p:sp>
      <p:sp>
        <p:nvSpPr>
          <p:cNvPr id="189445" name="Text Placeholder 2">
            <a:extLst>
              <a:ext uri="{FF2B5EF4-FFF2-40B4-BE49-F238E27FC236}">
                <a16:creationId xmlns:a16="http://schemas.microsoft.com/office/drawing/2014/main" id="{A650761A-5A38-774D-83C2-8EC412653CC7}"/>
              </a:ext>
            </a:extLst>
          </p:cNvPr>
          <p:cNvSpPr txBox="1">
            <a:spLocks/>
          </p:cNvSpPr>
          <p:nvPr/>
        </p:nvSpPr>
        <p:spPr bwMode="auto">
          <a:xfrm>
            <a:off x="4348164" y="1662113"/>
            <a:ext cx="190182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SHIFTL  A</a:t>
            </a:r>
          </a:p>
          <a:p>
            <a:pPr>
              <a:spcBef>
                <a:spcPts val="475"/>
              </a:spcBef>
              <a:buClr>
                <a:srgbClr val="000000"/>
              </a:buClr>
            </a:pPr>
            <a:endParaRPr lang="en-US" altLang="en-US" sz="2000" b="1"/>
          </a:p>
        </p:txBody>
      </p:sp>
    </p:spTree>
  </p:cSld>
  <p:clrMapOvr>
    <a:masterClrMapping/>
  </p:clrMapOvr>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Title 1">
            <a:extLst>
              <a:ext uri="{FF2B5EF4-FFF2-40B4-BE49-F238E27FC236}">
                <a16:creationId xmlns:a16="http://schemas.microsoft.com/office/drawing/2014/main" id="{5B9F49A6-B052-EF46-9B92-E2D82AA11FC2}"/>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SHIFTL instructions</a:t>
            </a:r>
          </a:p>
        </p:txBody>
      </p:sp>
      <p:graphicFrame>
        <p:nvGraphicFramePr>
          <p:cNvPr id="7" name="Table 6">
            <a:extLst>
              <a:ext uri="{FF2B5EF4-FFF2-40B4-BE49-F238E27FC236}">
                <a16:creationId xmlns:a16="http://schemas.microsoft.com/office/drawing/2014/main" id="{D5168DD1-4DDC-5846-8B01-9453A5171488}"/>
              </a:ext>
            </a:extLst>
          </p:cNvPr>
          <p:cNvGraphicFramePr>
            <a:graphicFrameLocks noGrp="1"/>
          </p:cNvGraphicFramePr>
          <p:nvPr/>
        </p:nvGraphicFramePr>
        <p:xfrm>
          <a:off x="3482975" y="17208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8" name="TextBox 2">
            <a:extLst>
              <a:ext uri="{FF2B5EF4-FFF2-40B4-BE49-F238E27FC236}">
                <a16:creationId xmlns:a16="http://schemas.microsoft.com/office/drawing/2014/main" id="{6384DA67-727A-0E44-9958-D1968694E64A}"/>
              </a:ext>
            </a:extLst>
          </p:cNvPr>
          <p:cNvSpPr txBox="1">
            <a:spLocks noChangeArrowheads="1"/>
          </p:cNvSpPr>
          <p:nvPr/>
        </p:nvSpPr>
        <p:spPr bwMode="auto">
          <a:xfrm>
            <a:off x="1550988" y="1741489"/>
            <a:ext cx="12747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 </a:t>
            </a:r>
            <a:r>
              <a:rPr lang="en-US" altLang="en-US" sz="1800" b="1" dirty="0">
                <a:latin typeface="+mj-lt"/>
              </a:rPr>
              <a:t> </a:t>
            </a:r>
            <a:r>
              <a:rPr lang="en-US" altLang="en-US" sz="1800" b="1" dirty="0">
                <a:solidFill>
                  <a:srgbClr val="1700FF"/>
                </a:solidFill>
                <a:latin typeface="+mj-lt"/>
              </a:rPr>
              <a:t>A</a:t>
            </a:r>
          </a:p>
        </p:txBody>
      </p:sp>
      <p:graphicFrame>
        <p:nvGraphicFramePr>
          <p:cNvPr id="9" name="Table 8">
            <a:extLst>
              <a:ext uri="{FF2B5EF4-FFF2-40B4-BE49-F238E27FC236}">
                <a16:creationId xmlns:a16="http://schemas.microsoft.com/office/drawing/2014/main" id="{572BA53A-C702-C542-B342-0055CF5C9283}"/>
              </a:ext>
            </a:extLst>
          </p:cNvPr>
          <p:cNvGraphicFramePr>
            <a:graphicFrameLocks noGrp="1"/>
          </p:cNvGraphicFramePr>
          <p:nvPr/>
        </p:nvGraphicFramePr>
        <p:xfrm>
          <a:off x="3482975" y="282416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0" name="TextBox 2">
            <a:extLst>
              <a:ext uri="{FF2B5EF4-FFF2-40B4-BE49-F238E27FC236}">
                <a16:creationId xmlns:a16="http://schemas.microsoft.com/office/drawing/2014/main" id="{130F643E-CA2A-8944-B7D2-A22F68BBA58F}"/>
              </a:ext>
            </a:extLst>
          </p:cNvPr>
          <p:cNvSpPr txBox="1">
            <a:spLocks noChangeArrowheads="1"/>
          </p:cNvSpPr>
          <p:nvPr/>
        </p:nvSpPr>
        <p:spPr bwMode="auto">
          <a:xfrm>
            <a:off x="1550988" y="2844800"/>
            <a:ext cx="1282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a:t>
            </a:r>
            <a:r>
              <a:rPr lang="en-US" altLang="en-US" sz="1800" b="1" dirty="0">
                <a:latin typeface="+mj-lt"/>
              </a:rPr>
              <a:t>  </a:t>
            </a:r>
            <a:r>
              <a:rPr lang="en-US" altLang="en-US" sz="1800" b="1" dirty="0">
                <a:solidFill>
                  <a:srgbClr val="1700FF"/>
                </a:solidFill>
                <a:latin typeface="+mj-lt"/>
              </a:rPr>
              <a:t>B</a:t>
            </a:r>
          </a:p>
        </p:txBody>
      </p:sp>
      <p:graphicFrame>
        <p:nvGraphicFramePr>
          <p:cNvPr id="11" name="Table 10">
            <a:extLst>
              <a:ext uri="{FF2B5EF4-FFF2-40B4-BE49-F238E27FC236}">
                <a16:creationId xmlns:a16="http://schemas.microsoft.com/office/drawing/2014/main" id="{FFEE5216-7EC7-1F45-A58A-807CDC7566EF}"/>
              </a:ext>
            </a:extLst>
          </p:cNvPr>
          <p:cNvGraphicFramePr>
            <a:graphicFrameLocks noGrp="1"/>
          </p:cNvGraphicFramePr>
          <p:nvPr/>
        </p:nvGraphicFramePr>
        <p:xfrm>
          <a:off x="3482975" y="403542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2" name="TextBox 2">
            <a:extLst>
              <a:ext uri="{FF2B5EF4-FFF2-40B4-BE49-F238E27FC236}">
                <a16:creationId xmlns:a16="http://schemas.microsoft.com/office/drawing/2014/main" id="{02E467A5-456C-5740-987E-ADF3A3392991}"/>
              </a:ext>
            </a:extLst>
          </p:cNvPr>
          <p:cNvSpPr txBox="1">
            <a:spLocks noChangeArrowheads="1"/>
          </p:cNvSpPr>
          <p:nvPr/>
        </p:nvSpPr>
        <p:spPr bwMode="auto">
          <a:xfrm>
            <a:off x="1550988" y="4056063"/>
            <a:ext cx="1282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a:t>
            </a:r>
            <a:r>
              <a:rPr lang="en-US" altLang="en-US" sz="1800" b="1" dirty="0">
                <a:latin typeface="+mj-lt"/>
              </a:rPr>
              <a:t>  </a:t>
            </a:r>
            <a:r>
              <a:rPr lang="en-US" altLang="en-US" sz="1800" b="1" dirty="0">
                <a:solidFill>
                  <a:srgbClr val="1700FF"/>
                </a:solidFill>
                <a:latin typeface="+mj-lt"/>
              </a:rPr>
              <a:t>C</a:t>
            </a:r>
          </a:p>
        </p:txBody>
      </p:sp>
      <p:graphicFrame>
        <p:nvGraphicFramePr>
          <p:cNvPr id="13" name="Table 12">
            <a:extLst>
              <a:ext uri="{FF2B5EF4-FFF2-40B4-BE49-F238E27FC236}">
                <a16:creationId xmlns:a16="http://schemas.microsoft.com/office/drawing/2014/main" id="{AD20222E-24A4-E041-8D6A-CF08A8172B3F}"/>
              </a:ext>
            </a:extLst>
          </p:cNvPr>
          <p:cNvGraphicFramePr>
            <a:graphicFrameLocks noGrp="1"/>
          </p:cNvGraphicFramePr>
          <p:nvPr/>
        </p:nvGraphicFramePr>
        <p:xfrm>
          <a:off x="3482975" y="51371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4" name="TextBox 2">
            <a:extLst>
              <a:ext uri="{FF2B5EF4-FFF2-40B4-BE49-F238E27FC236}">
                <a16:creationId xmlns:a16="http://schemas.microsoft.com/office/drawing/2014/main" id="{BACC7E01-7F15-F04E-9AF3-7B656919088E}"/>
              </a:ext>
            </a:extLst>
          </p:cNvPr>
          <p:cNvSpPr txBox="1">
            <a:spLocks noChangeArrowheads="1"/>
          </p:cNvSpPr>
          <p:nvPr/>
        </p:nvSpPr>
        <p:spPr bwMode="auto">
          <a:xfrm>
            <a:off x="1550988" y="5157789"/>
            <a:ext cx="12827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a:t>
            </a:r>
            <a:r>
              <a:rPr lang="en-US" altLang="en-US" sz="1800" b="1" dirty="0">
                <a:latin typeface="+mj-lt"/>
              </a:rPr>
              <a:t>  </a:t>
            </a:r>
            <a:r>
              <a:rPr lang="en-US" altLang="en-US" sz="1800" b="1" dirty="0">
                <a:solidFill>
                  <a:srgbClr val="1700FF"/>
                </a:solidFill>
                <a:latin typeface="+mj-lt"/>
              </a:rPr>
              <a:t>D</a:t>
            </a:r>
          </a:p>
        </p:txBody>
      </p:sp>
    </p:spTree>
  </p:cSld>
  <p:clrMapOvr>
    <a:masterClrMapping/>
  </p:clrMapOvr>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89" name="Title 1">
            <a:extLst>
              <a:ext uri="{FF2B5EF4-FFF2-40B4-BE49-F238E27FC236}">
                <a16:creationId xmlns:a16="http://schemas.microsoft.com/office/drawing/2014/main" id="{7C220985-A806-9644-9C7D-B1D7091BDD8B}"/>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SHIFTL instructions</a:t>
            </a:r>
          </a:p>
        </p:txBody>
      </p:sp>
      <p:graphicFrame>
        <p:nvGraphicFramePr>
          <p:cNvPr id="9" name="Table 8">
            <a:extLst>
              <a:ext uri="{FF2B5EF4-FFF2-40B4-BE49-F238E27FC236}">
                <a16:creationId xmlns:a16="http://schemas.microsoft.com/office/drawing/2014/main" id="{572BA53A-C702-C542-B342-0055CF5C9283}"/>
              </a:ext>
            </a:extLst>
          </p:cNvPr>
          <p:cNvGraphicFramePr>
            <a:graphicFrameLocks noGrp="1"/>
          </p:cNvGraphicFramePr>
          <p:nvPr/>
        </p:nvGraphicFramePr>
        <p:xfrm>
          <a:off x="3482975" y="282416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0" name="TextBox 2">
            <a:extLst>
              <a:ext uri="{FF2B5EF4-FFF2-40B4-BE49-F238E27FC236}">
                <a16:creationId xmlns:a16="http://schemas.microsoft.com/office/drawing/2014/main" id="{130F643E-CA2A-8944-B7D2-A22F68BBA58F}"/>
              </a:ext>
            </a:extLst>
          </p:cNvPr>
          <p:cNvSpPr txBox="1">
            <a:spLocks noChangeArrowheads="1"/>
          </p:cNvSpPr>
          <p:nvPr/>
        </p:nvSpPr>
        <p:spPr bwMode="auto">
          <a:xfrm>
            <a:off x="1550988" y="2844800"/>
            <a:ext cx="12827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SHIFTL</a:t>
            </a:r>
            <a:r>
              <a:rPr lang="en-US" altLang="en-US" sz="1800" b="1" dirty="0">
                <a:latin typeface="+mj-lt"/>
              </a:rPr>
              <a:t>  </a:t>
            </a:r>
            <a:r>
              <a:rPr lang="en-US" altLang="en-US" sz="1800" b="1" dirty="0">
                <a:solidFill>
                  <a:srgbClr val="1700FF"/>
                </a:solidFill>
                <a:latin typeface="+mj-lt"/>
              </a:rPr>
              <a:t>B</a:t>
            </a:r>
          </a:p>
        </p:txBody>
      </p:sp>
      <p:sp>
        <p:nvSpPr>
          <p:cNvPr id="191527" name="TextBox 14">
            <a:extLst>
              <a:ext uri="{FF2B5EF4-FFF2-40B4-BE49-F238E27FC236}">
                <a16:creationId xmlns:a16="http://schemas.microsoft.com/office/drawing/2014/main" id="{D3CA6D90-7CAA-0847-A60F-54C43F49CA55}"/>
              </a:ext>
            </a:extLst>
          </p:cNvPr>
          <p:cNvSpPr txBox="1">
            <a:spLocks noChangeArrowheads="1"/>
          </p:cNvSpPr>
          <p:nvPr/>
        </p:nvSpPr>
        <p:spPr bwMode="auto">
          <a:xfrm>
            <a:off x="3819525" y="3852863"/>
            <a:ext cx="6216650"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Because these 9 bits are don’t cares, however, </a:t>
            </a:r>
            <a:br>
              <a:rPr lang="en-US" altLang="en-US" sz="2000"/>
            </a:br>
            <a:r>
              <a:rPr lang="en-US" altLang="en-US" sz="2000"/>
              <a:t>there are 2</a:t>
            </a:r>
            <a:r>
              <a:rPr lang="en-US" altLang="en-US" sz="2000" baseline="30000"/>
              <a:t>9 </a:t>
            </a:r>
            <a:r>
              <a:rPr lang="en-US" altLang="en-US" sz="2000"/>
              <a:t>= 512 possible ways to map the </a:t>
            </a:r>
          </a:p>
          <a:p>
            <a:pPr algn="ctr"/>
            <a:r>
              <a:rPr lang="en-US" altLang="en-US" sz="2000"/>
              <a:t>assembly instruction SHIFTL B to machine language.</a:t>
            </a:r>
          </a:p>
          <a:p>
            <a:pPr algn="ctr"/>
            <a:endParaRPr lang="en-US" altLang="en-US" sz="2000"/>
          </a:p>
          <a:p>
            <a:pPr algn="ctr"/>
            <a:r>
              <a:rPr lang="en-US" altLang="en-US" sz="2000"/>
              <a:t>The hardware ignores the don’t care bits. </a:t>
            </a:r>
          </a:p>
          <a:p>
            <a:pPr algn="ctr"/>
            <a:r>
              <a:rPr lang="en-US" altLang="en-US" sz="2000"/>
              <a:t>So, any one of these 512 mappings leads to </a:t>
            </a:r>
          </a:p>
          <a:p>
            <a:pPr algn="ctr"/>
            <a:r>
              <a:rPr lang="en-US" altLang="en-US" sz="2000"/>
              <a:t>a valid machine language command. </a:t>
            </a:r>
          </a:p>
          <a:p>
            <a:pPr algn="ctr"/>
            <a:endParaRPr lang="en-US" altLang="en-US" sz="2000"/>
          </a:p>
          <a:p>
            <a:pPr algn="ctr"/>
            <a:r>
              <a:rPr lang="en-US" altLang="en-US" sz="2000"/>
              <a:t>The compiler, however, maps all d bits to zero.</a:t>
            </a:r>
          </a:p>
        </p:txBody>
      </p:sp>
      <p:sp>
        <p:nvSpPr>
          <p:cNvPr id="16" name="Left Brace 15">
            <a:extLst>
              <a:ext uri="{FF2B5EF4-FFF2-40B4-BE49-F238E27FC236}">
                <a16:creationId xmlns:a16="http://schemas.microsoft.com/office/drawing/2014/main" id="{5DF47433-3099-9646-A274-62244E2A9525}"/>
              </a:ext>
            </a:extLst>
          </p:cNvPr>
          <p:cNvSpPr/>
          <p:nvPr/>
        </p:nvSpPr>
        <p:spPr>
          <a:xfrm rot="16200000">
            <a:off x="7970045" y="1948657"/>
            <a:ext cx="198437" cy="3028950"/>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
        <p:nvSpPr>
          <p:cNvPr id="17" name="Left Brace 16">
            <a:extLst>
              <a:ext uri="{FF2B5EF4-FFF2-40B4-BE49-F238E27FC236}">
                <a16:creationId xmlns:a16="http://schemas.microsoft.com/office/drawing/2014/main" id="{470804E0-F38E-C240-9D0D-4AEF0D2A9803}"/>
              </a:ext>
            </a:extLst>
          </p:cNvPr>
          <p:cNvSpPr/>
          <p:nvPr/>
        </p:nvSpPr>
        <p:spPr>
          <a:xfrm rot="16200000">
            <a:off x="5861051" y="3284538"/>
            <a:ext cx="198437" cy="357188"/>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2513" name="Title 1">
            <a:extLst>
              <a:ext uri="{FF2B5EF4-FFF2-40B4-BE49-F238E27FC236}">
                <a16:creationId xmlns:a16="http://schemas.microsoft.com/office/drawing/2014/main" id="{6B44366F-50A2-B04D-8C7C-101DCA10CC2F}"/>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SHIFTR instructions</a:t>
            </a:r>
          </a:p>
        </p:txBody>
      </p:sp>
      <p:sp>
        <p:nvSpPr>
          <p:cNvPr id="192514" name="Text Placeholder 2">
            <a:extLst>
              <a:ext uri="{FF2B5EF4-FFF2-40B4-BE49-F238E27FC236}">
                <a16:creationId xmlns:a16="http://schemas.microsoft.com/office/drawing/2014/main" id="{2F43539F-6137-1C46-A946-06D439442EEF}"/>
              </a:ext>
            </a:extLst>
          </p:cNvPr>
          <p:cNvSpPr txBox="1">
            <a:spLocks/>
          </p:cNvSpPr>
          <p:nvPr/>
        </p:nvSpPr>
        <p:spPr bwMode="auto">
          <a:xfrm>
            <a:off x="4351339" y="3948113"/>
            <a:ext cx="167957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SHIFTR  D</a:t>
            </a:r>
          </a:p>
          <a:p>
            <a:pPr>
              <a:spcBef>
                <a:spcPts val="475"/>
              </a:spcBef>
              <a:buClr>
                <a:srgbClr val="000000"/>
              </a:buClr>
            </a:pPr>
            <a:endParaRPr lang="en-US" altLang="en-US" sz="2000" b="1"/>
          </a:p>
        </p:txBody>
      </p:sp>
      <p:sp>
        <p:nvSpPr>
          <p:cNvPr id="192515" name="Text Placeholder 2">
            <a:extLst>
              <a:ext uri="{FF2B5EF4-FFF2-40B4-BE49-F238E27FC236}">
                <a16:creationId xmlns:a16="http://schemas.microsoft.com/office/drawing/2014/main" id="{F7A185E5-9C8A-6541-89BB-9BD38E3E08A7}"/>
              </a:ext>
            </a:extLst>
          </p:cNvPr>
          <p:cNvSpPr txBox="1">
            <a:spLocks/>
          </p:cNvSpPr>
          <p:nvPr/>
        </p:nvSpPr>
        <p:spPr bwMode="auto">
          <a:xfrm>
            <a:off x="4349750" y="31861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SHIFTR  C</a:t>
            </a:r>
          </a:p>
          <a:p>
            <a:pPr>
              <a:spcBef>
                <a:spcPts val="475"/>
              </a:spcBef>
              <a:buClr>
                <a:srgbClr val="000000"/>
              </a:buClr>
            </a:pPr>
            <a:endParaRPr lang="en-US" altLang="en-US" sz="2000" b="1"/>
          </a:p>
        </p:txBody>
      </p:sp>
      <p:sp>
        <p:nvSpPr>
          <p:cNvPr id="192516" name="Text Placeholder 2">
            <a:extLst>
              <a:ext uri="{FF2B5EF4-FFF2-40B4-BE49-F238E27FC236}">
                <a16:creationId xmlns:a16="http://schemas.microsoft.com/office/drawing/2014/main" id="{E07B65D3-7580-E941-ABEB-115A2F924237}"/>
              </a:ext>
            </a:extLst>
          </p:cNvPr>
          <p:cNvSpPr txBox="1">
            <a:spLocks/>
          </p:cNvSpPr>
          <p:nvPr/>
        </p:nvSpPr>
        <p:spPr bwMode="auto">
          <a:xfrm>
            <a:off x="4349750" y="2424113"/>
            <a:ext cx="167798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SHIFTR  B</a:t>
            </a:r>
          </a:p>
          <a:p>
            <a:pPr>
              <a:spcBef>
                <a:spcPts val="475"/>
              </a:spcBef>
              <a:buClr>
                <a:srgbClr val="000000"/>
              </a:buClr>
            </a:pPr>
            <a:endParaRPr lang="en-US" altLang="en-US" sz="2000" b="1"/>
          </a:p>
        </p:txBody>
      </p:sp>
      <p:sp>
        <p:nvSpPr>
          <p:cNvPr id="192517" name="Text Placeholder 2">
            <a:extLst>
              <a:ext uri="{FF2B5EF4-FFF2-40B4-BE49-F238E27FC236}">
                <a16:creationId xmlns:a16="http://schemas.microsoft.com/office/drawing/2014/main" id="{16DB5FE0-6274-9A42-9009-4B62691D543F}"/>
              </a:ext>
            </a:extLst>
          </p:cNvPr>
          <p:cNvSpPr txBox="1">
            <a:spLocks/>
          </p:cNvSpPr>
          <p:nvPr/>
        </p:nvSpPr>
        <p:spPr bwMode="auto">
          <a:xfrm>
            <a:off x="4348164" y="1662113"/>
            <a:ext cx="1901825"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SHIFTR  A</a:t>
            </a:r>
          </a:p>
          <a:p>
            <a:pPr>
              <a:spcBef>
                <a:spcPts val="475"/>
              </a:spcBef>
              <a:buClr>
                <a:srgbClr val="000000"/>
              </a:buClr>
            </a:pPr>
            <a:endParaRPr lang="en-US" altLang="en-US" sz="2000" b="1"/>
          </a:p>
        </p:txBody>
      </p:sp>
    </p:spTree>
  </p:cSld>
  <p:clrMapOvr>
    <a:masterClrMapping/>
  </p:clrMapOvr>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3537" name="Title 1">
            <a:extLst>
              <a:ext uri="{FF2B5EF4-FFF2-40B4-BE49-F238E27FC236}">
                <a16:creationId xmlns:a16="http://schemas.microsoft.com/office/drawing/2014/main" id="{51C92538-6214-4E43-B0AA-E9CDBB3DECB7}"/>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4 possible SHIFTR instructions</a:t>
            </a:r>
          </a:p>
        </p:txBody>
      </p:sp>
      <p:graphicFrame>
        <p:nvGraphicFramePr>
          <p:cNvPr id="7" name="Table 6">
            <a:extLst>
              <a:ext uri="{FF2B5EF4-FFF2-40B4-BE49-F238E27FC236}">
                <a16:creationId xmlns:a16="http://schemas.microsoft.com/office/drawing/2014/main" id="{D5168DD1-4DDC-5846-8B01-9453A5171488}"/>
              </a:ext>
            </a:extLst>
          </p:cNvPr>
          <p:cNvGraphicFramePr>
            <a:graphicFrameLocks noGrp="1"/>
          </p:cNvGraphicFramePr>
          <p:nvPr/>
        </p:nvGraphicFramePr>
        <p:xfrm>
          <a:off x="3482975" y="17208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8" name="TextBox 2">
            <a:extLst>
              <a:ext uri="{FF2B5EF4-FFF2-40B4-BE49-F238E27FC236}">
                <a16:creationId xmlns:a16="http://schemas.microsoft.com/office/drawing/2014/main" id="{6384DA67-727A-0E44-9958-D1968694E64A}"/>
              </a:ext>
            </a:extLst>
          </p:cNvPr>
          <p:cNvSpPr txBox="1">
            <a:spLocks noChangeArrowheads="1"/>
          </p:cNvSpPr>
          <p:nvPr/>
        </p:nvSpPr>
        <p:spPr bwMode="auto">
          <a:xfrm>
            <a:off x="1550989" y="1741489"/>
            <a:ext cx="13049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SHIFTR </a:t>
            </a:r>
            <a:r>
              <a:rPr lang="en-US" altLang="en-US" sz="1800" b="1" dirty="0">
                <a:latin typeface="+mj-lt"/>
              </a:rPr>
              <a:t> </a:t>
            </a:r>
            <a:r>
              <a:rPr lang="en-US" altLang="en-US" sz="1800" b="1" dirty="0">
                <a:solidFill>
                  <a:srgbClr val="1700FF"/>
                </a:solidFill>
                <a:latin typeface="+mj-lt"/>
              </a:rPr>
              <a:t>A</a:t>
            </a:r>
          </a:p>
        </p:txBody>
      </p:sp>
      <p:graphicFrame>
        <p:nvGraphicFramePr>
          <p:cNvPr id="9" name="Table 8">
            <a:extLst>
              <a:ext uri="{FF2B5EF4-FFF2-40B4-BE49-F238E27FC236}">
                <a16:creationId xmlns:a16="http://schemas.microsoft.com/office/drawing/2014/main" id="{572BA53A-C702-C542-B342-0055CF5C9283}"/>
              </a:ext>
            </a:extLst>
          </p:cNvPr>
          <p:cNvGraphicFramePr>
            <a:graphicFrameLocks noGrp="1"/>
          </p:cNvGraphicFramePr>
          <p:nvPr/>
        </p:nvGraphicFramePr>
        <p:xfrm>
          <a:off x="3482975" y="2824164"/>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0" name="TextBox 2">
            <a:extLst>
              <a:ext uri="{FF2B5EF4-FFF2-40B4-BE49-F238E27FC236}">
                <a16:creationId xmlns:a16="http://schemas.microsoft.com/office/drawing/2014/main" id="{130F643E-CA2A-8944-B7D2-A22F68BBA58F}"/>
              </a:ext>
            </a:extLst>
          </p:cNvPr>
          <p:cNvSpPr txBox="1">
            <a:spLocks noChangeArrowheads="1"/>
          </p:cNvSpPr>
          <p:nvPr/>
        </p:nvSpPr>
        <p:spPr bwMode="auto">
          <a:xfrm>
            <a:off x="1550988" y="2844800"/>
            <a:ext cx="131286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SHIFTR</a:t>
            </a:r>
            <a:r>
              <a:rPr lang="en-US" altLang="en-US" sz="1800" b="1" dirty="0">
                <a:latin typeface="+mj-lt"/>
              </a:rPr>
              <a:t>  </a:t>
            </a:r>
            <a:r>
              <a:rPr lang="en-US" altLang="en-US" sz="1800" b="1" dirty="0">
                <a:solidFill>
                  <a:srgbClr val="1700FF"/>
                </a:solidFill>
                <a:latin typeface="+mj-lt"/>
              </a:rPr>
              <a:t>B</a:t>
            </a:r>
          </a:p>
        </p:txBody>
      </p:sp>
      <p:graphicFrame>
        <p:nvGraphicFramePr>
          <p:cNvPr id="11" name="Table 10">
            <a:extLst>
              <a:ext uri="{FF2B5EF4-FFF2-40B4-BE49-F238E27FC236}">
                <a16:creationId xmlns:a16="http://schemas.microsoft.com/office/drawing/2014/main" id="{FFEE5216-7EC7-1F45-A58A-807CDC7566EF}"/>
              </a:ext>
            </a:extLst>
          </p:cNvPr>
          <p:cNvGraphicFramePr>
            <a:graphicFrameLocks noGrp="1"/>
          </p:cNvGraphicFramePr>
          <p:nvPr/>
        </p:nvGraphicFramePr>
        <p:xfrm>
          <a:off x="3482975" y="403542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2" name="TextBox 2">
            <a:extLst>
              <a:ext uri="{FF2B5EF4-FFF2-40B4-BE49-F238E27FC236}">
                <a16:creationId xmlns:a16="http://schemas.microsoft.com/office/drawing/2014/main" id="{02E467A5-456C-5740-987E-ADF3A3392991}"/>
              </a:ext>
            </a:extLst>
          </p:cNvPr>
          <p:cNvSpPr txBox="1">
            <a:spLocks noChangeArrowheads="1"/>
          </p:cNvSpPr>
          <p:nvPr/>
        </p:nvSpPr>
        <p:spPr bwMode="auto">
          <a:xfrm>
            <a:off x="1550988" y="4056063"/>
            <a:ext cx="1312862"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SHIFTR</a:t>
            </a:r>
            <a:r>
              <a:rPr lang="en-US" altLang="en-US" sz="1800" b="1" dirty="0">
                <a:latin typeface="+mj-lt"/>
              </a:rPr>
              <a:t>  </a:t>
            </a:r>
            <a:r>
              <a:rPr lang="en-US" altLang="en-US" sz="1800" b="1" dirty="0">
                <a:solidFill>
                  <a:srgbClr val="1700FF"/>
                </a:solidFill>
                <a:latin typeface="+mj-lt"/>
              </a:rPr>
              <a:t>C</a:t>
            </a:r>
          </a:p>
        </p:txBody>
      </p:sp>
      <p:graphicFrame>
        <p:nvGraphicFramePr>
          <p:cNvPr id="13" name="Table 12">
            <a:extLst>
              <a:ext uri="{FF2B5EF4-FFF2-40B4-BE49-F238E27FC236}">
                <a16:creationId xmlns:a16="http://schemas.microsoft.com/office/drawing/2014/main" id="{AD20222E-24A4-E041-8D6A-CF08A8172B3F}"/>
              </a:ext>
            </a:extLst>
          </p:cNvPr>
          <p:cNvGraphicFramePr>
            <a:graphicFrameLocks noGrp="1"/>
          </p:cNvGraphicFramePr>
          <p:nvPr/>
        </p:nvGraphicFramePr>
        <p:xfrm>
          <a:off x="3482975" y="513715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FF0700"/>
                          </a:solidFill>
                          <a:latin typeface="Courier" pitchFamily="2" charset="0"/>
                        </a:rPr>
                        <a:t>0</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b="1" dirty="0">
                          <a:solidFill>
                            <a:srgbClr val="1700FF"/>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b="1"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4" name="TextBox 2">
            <a:extLst>
              <a:ext uri="{FF2B5EF4-FFF2-40B4-BE49-F238E27FC236}">
                <a16:creationId xmlns:a16="http://schemas.microsoft.com/office/drawing/2014/main" id="{BACC7E01-7F15-F04E-9AF3-7B656919088E}"/>
              </a:ext>
            </a:extLst>
          </p:cNvPr>
          <p:cNvSpPr txBox="1">
            <a:spLocks noChangeArrowheads="1"/>
          </p:cNvSpPr>
          <p:nvPr/>
        </p:nvSpPr>
        <p:spPr bwMode="auto">
          <a:xfrm>
            <a:off x="1550988" y="5157789"/>
            <a:ext cx="1312862"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SHIFTR</a:t>
            </a:r>
            <a:r>
              <a:rPr lang="en-US" altLang="en-US" sz="1800" b="1" dirty="0">
                <a:latin typeface="+mj-lt"/>
              </a:rPr>
              <a:t>  </a:t>
            </a:r>
            <a:r>
              <a:rPr lang="en-US" altLang="en-US" sz="1800" b="1" dirty="0">
                <a:solidFill>
                  <a:srgbClr val="1700FF"/>
                </a:solidFill>
                <a:latin typeface="+mj-lt"/>
              </a:rPr>
              <a:t>D</a:t>
            </a:r>
          </a:p>
        </p:txBody>
      </p:sp>
    </p:spTree>
  </p:cSld>
  <p:clrMapOvr>
    <a:masterClrMapping/>
  </p:clrMapOvr>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1" name="Title 1">
            <a:extLst>
              <a:ext uri="{FF2B5EF4-FFF2-40B4-BE49-F238E27FC236}">
                <a16:creationId xmlns:a16="http://schemas.microsoft.com/office/drawing/2014/main" id="{53988C4C-708A-2A49-B2C7-19A8EAD62EF4}"/>
              </a:ext>
            </a:extLst>
          </p:cNvPr>
          <p:cNvSpPr txBox="1">
            <a:spLocks noGrp="1"/>
          </p:cNvSpPr>
          <p:nvPr>
            <p:ph type="title"/>
          </p:nvPr>
        </p:nvSpPr>
        <p:spPr>
          <a:xfrm>
            <a:off x="914400" y="-17463"/>
            <a:ext cx="9144000" cy="1169988"/>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many possible JUMP instructions</a:t>
            </a:r>
            <a:b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(at the assembly language level)</a:t>
            </a:r>
          </a:p>
        </p:txBody>
      </p:sp>
      <p:sp>
        <p:nvSpPr>
          <p:cNvPr id="194562" name="Text Placeholder 2">
            <a:extLst>
              <a:ext uri="{FF2B5EF4-FFF2-40B4-BE49-F238E27FC236}">
                <a16:creationId xmlns:a16="http://schemas.microsoft.com/office/drawing/2014/main" id="{F1CD6CD7-2340-124F-9BD5-3EB6B925E409}"/>
              </a:ext>
            </a:extLst>
          </p:cNvPr>
          <p:cNvSpPr txBox="1">
            <a:spLocks/>
          </p:cNvSpPr>
          <p:nvPr/>
        </p:nvSpPr>
        <p:spPr bwMode="auto">
          <a:xfrm>
            <a:off x="3951289" y="3873501"/>
            <a:ext cx="167798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JUMP End</a:t>
            </a:r>
          </a:p>
          <a:p>
            <a:pPr>
              <a:spcBef>
                <a:spcPts val="475"/>
              </a:spcBef>
              <a:buClr>
                <a:srgbClr val="000000"/>
              </a:buClr>
            </a:pPr>
            <a:endParaRPr lang="en-US" altLang="en-US" sz="2000" b="1"/>
          </a:p>
        </p:txBody>
      </p:sp>
      <p:sp>
        <p:nvSpPr>
          <p:cNvPr id="194563" name="Text Placeholder 2">
            <a:extLst>
              <a:ext uri="{FF2B5EF4-FFF2-40B4-BE49-F238E27FC236}">
                <a16:creationId xmlns:a16="http://schemas.microsoft.com/office/drawing/2014/main" id="{783E97ED-8EB3-8A4A-9D76-31E2B659CF26}"/>
              </a:ext>
            </a:extLst>
          </p:cNvPr>
          <p:cNvSpPr txBox="1">
            <a:spLocks/>
          </p:cNvSpPr>
          <p:nvPr/>
        </p:nvSpPr>
        <p:spPr bwMode="auto">
          <a:xfrm>
            <a:off x="3948114" y="3111501"/>
            <a:ext cx="26574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JUMP OuterLoop</a:t>
            </a:r>
          </a:p>
          <a:p>
            <a:pPr>
              <a:spcBef>
                <a:spcPts val="475"/>
              </a:spcBef>
              <a:buClr>
                <a:srgbClr val="000000"/>
              </a:buClr>
            </a:pPr>
            <a:endParaRPr lang="en-US" altLang="en-US" sz="2000" b="1"/>
          </a:p>
        </p:txBody>
      </p:sp>
      <p:sp>
        <p:nvSpPr>
          <p:cNvPr id="194564" name="Text Placeholder 2">
            <a:extLst>
              <a:ext uri="{FF2B5EF4-FFF2-40B4-BE49-F238E27FC236}">
                <a16:creationId xmlns:a16="http://schemas.microsoft.com/office/drawing/2014/main" id="{AEC7212C-B89A-E544-874D-76CB60D10113}"/>
              </a:ext>
            </a:extLst>
          </p:cNvPr>
          <p:cNvSpPr txBox="1">
            <a:spLocks/>
          </p:cNvSpPr>
          <p:nvPr/>
        </p:nvSpPr>
        <p:spPr bwMode="auto">
          <a:xfrm>
            <a:off x="3948114" y="2349501"/>
            <a:ext cx="2657475"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JUMP  InnerLoop</a:t>
            </a:r>
          </a:p>
          <a:p>
            <a:pPr>
              <a:spcBef>
                <a:spcPts val="475"/>
              </a:spcBef>
              <a:buClr>
                <a:srgbClr val="000000"/>
              </a:buClr>
            </a:pPr>
            <a:endParaRPr lang="en-US" altLang="en-US" sz="2000" b="1"/>
          </a:p>
        </p:txBody>
      </p:sp>
      <p:sp>
        <p:nvSpPr>
          <p:cNvPr id="194565" name="Text Placeholder 2">
            <a:extLst>
              <a:ext uri="{FF2B5EF4-FFF2-40B4-BE49-F238E27FC236}">
                <a16:creationId xmlns:a16="http://schemas.microsoft.com/office/drawing/2014/main" id="{0B4CF806-3681-994C-8D93-1B0EAA6BB2BA}"/>
              </a:ext>
            </a:extLst>
          </p:cNvPr>
          <p:cNvSpPr txBox="1">
            <a:spLocks/>
          </p:cNvSpPr>
          <p:nvPr/>
        </p:nvSpPr>
        <p:spPr bwMode="auto">
          <a:xfrm>
            <a:off x="3946526" y="1587501"/>
            <a:ext cx="2659063"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sz="2000" b="1"/>
              <a:t>JUMP  Start</a:t>
            </a:r>
          </a:p>
          <a:p>
            <a:pPr>
              <a:spcBef>
                <a:spcPts val="475"/>
              </a:spcBef>
              <a:buClr>
                <a:srgbClr val="000000"/>
              </a:buClr>
            </a:pPr>
            <a:endParaRPr lang="en-US" altLang="en-US" sz="2000" b="1"/>
          </a:p>
        </p:txBody>
      </p:sp>
      <p:sp>
        <p:nvSpPr>
          <p:cNvPr id="194566" name="TextBox 1">
            <a:extLst>
              <a:ext uri="{FF2B5EF4-FFF2-40B4-BE49-F238E27FC236}">
                <a16:creationId xmlns:a16="http://schemas.microsoft.com/office/drawing/2014/main" id="{746F2832-F8B6-914C-BBAD-1429064145A2}"/>
              </a:ext>
            </a:extLst>
          </p:cNvPr>
          <p:cNvSpPr txBox="1">
            <a:spLocks noChangeArrowheads="1"/>
          </p:cNvSpPr>
          <p:nvPr/>
        </p:nvSpPr>
        <p:spPr bwMode="auto">
          <a:xfrm>
            <a:off x="2008188" y="5248275"/>
            <a:ext cx="7243762"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000"/>
                </a:solidFill>
              </a:rPr>
              <a:t>The second word must be an unique label. The number of possible commands</a:t>
            </a:r>
          </a:p>
          <a:p>
            <a:r>
              <a:rPr lang="en-US" altLang="en-US" sz="1600">
                <a:solidFill>
                  <a:srgbClr val="FF0000"/>
                </a:solidFill>
              </a:rPr>
              <a:t>depends on the maximum length of the label supported by the compiler.</a:t>
            </a:r>
          </a:p>
        </p:txBody>
      </p:sp>
    </p:spTree>
  </p:cSld>
  <p:clrMapOvr>
    <a:masterClrMapping/>
  </p:clrMapOvr>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5" name="Title 1">
            <a:extLst>
              <a:ext uri="{FF2B5EF4-FFF2-40B4-BE49-F238E27FC236}">
                <a16:creationId xmlns:a16="http://schemas.microsoft.com/office/drawing/2014/main" id="{FC287C79-0116-1342-8E5C-7F141CA62BF7}"/>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many possible JUMP instructions</a:t>
            </a:r>
          </a:p>
        </p:txBody>
      </p:sp>
      <p:graphicFrame>
        <p:nvGraphicFramePr>
          <p:cNvPr id="8" name="Table 7">
            <a:extLst>
              <a:ext uri="{FF2B5EF4-FFF2-40B4-BE49-F238E27FC236}">
                <a16:creationId xmlns:a16="http://schemas.microsoft.com/office/drawing/2014/main" id="{5C5A9E47-4529-B341-BD64-9EF01EB614F4}"/>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9" name="TextBox 9">
            <a:extLst>
              <a:ext uri="{FF2B5EF4-FFF2-40B4-BE49-F238E27FC236}">
                <a16:creationId xmlns:a16="http://schemas.microsoft.com/office/drawing/2014/main" id="{B5EC36FD-CE09-BB48-BD91-B1167F0D2DE8}"/>
              </a:ext>
            </a:extLst>
          </p:cNvPr>
          <p:cNvSpPr txBox="1">
            <a:spLocks noChangeArrowheads="1"/>
          </p:cNvSpPr>
          <p:nvPr/>
        </p:nvSpPr>
        <p:spPr bwMode="auto">
          <a:xfrm>
            <a:off x="1546225" y="3284539"/>
            <a:ext cx="14922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JUMP</a:t>
            </a:r>
            <a:r>
              <a:rPr lang="en-US" altLang="en-US" sz="1800" dirty="0">
                <a:latin typeface="+mj-lt"/>
              </a:rPr>
              <a:t> </a:t>
            </a:r>
            <a:r>
              <a:rPr lang="en-US" altLang="en-US" sz="1800" b="1" dirty="0">
                <a:solidFill>
                  <a:srgbClr val="7030A0"/>
                </a:solidFill>
                <a:latin typeface="+mj-lt"/>
              </a:rPr>
              <a:t>Label</a:t>
            </a:r>
          </a:p>
        </p:txBody>
      </p:sp>
    </p:spTree>
  </p:cSld>
  <p:clrMapOvr>
    <a:masterClrMapping/>
  </p:clrMapOvr>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09" name="Title 1">
            <a:extLst>
              <a:ext uri="{FF2B5EF4-FFF2-40B4-BE49-F238E27FC236}">
                <a16:creationId xmlns:a16="http://schemas.microsoft.com/office/drawing/2014/main" id="{B2BF4CBB-E7AC-5449-B8D6-24D76AD7D9D6}"/>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many possible JUMP instructions</a:t>
            </a:r>
          </a:p>
        </p:txBody>
      </p:sp>
      <p:graphicFrame>
        <p:nvGraphicFramePr>
          <p:cNvPr id="8" name="Table 7">
            <a:extLst>
              <a:ext uri="{FF2B5EF4-FFF2-40B4-BE49-F238E27FC236}">
                <a16:creationId xmlns:a16="http://schemas.microsoft.com/office/drawing/2014/main" id="{5C5A9E47-4529-B341-BD64-9EF01EB614F4}"/>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P</a:t>
                      </a:r>
                    </a:p>
                  </a:txBody>
                  <a:tcPr marT="45603" marB="45603"/>
                </a:tc>
                <a:tc>
                  <a:txBody>
                    <a:bodyPr/>
                    <a:lstStyle/>
                    <a:p>
                      <a:pPr algn="ctr"/>
                      <a:r>
                        <a:rPr lang="en-US" sz="1800" b="1" dirty="0">
                          <a:solidFill>
                            <a:srgbClr val="7030A0"/>
                          </a:solidFill>
                          <a:latin typeface="Courier" pitchFamily="2" charset="0"/>
                        </a:rPr>
                        <a:t>C</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9" name="TextBox 9">
            <a:extLst>
              <a:ext uri="{FF2B5EF4-FFF2-40B4-BE49-F238E27FC236}">
                <a16:creationId xmlns:a16="http://schemas.microsoft.com/office/drawing/2014/main" id="{B5EC36FD-CE09-BB48-BD91-B1167F0D2DE8}"/>
              </a:ext>
            </a:extLst>
          </p:cNvPr>
          <p:cNvSpPr txBox="1">
            <a:spLocks noChangeArrowheads="1"/>
          </p:cNvSpPr>
          <p:nvPr/>
        </p:nvSpPr>
        <p:spPr bwMode="auto">
          <a:xfrm>
            <a:off x="1546225" y="3284539"/>
            <a:ext cx="14922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JUMP</a:t>
            </a:r>
            <a:r>
              <a:rPr lang="en-US" altLang="en-US" sz="1800" dirty="0">
                <a:latin typeface="+mj-lt"/>
              </a:rPr>
              <a:t> </a:t>
            </a:r>
            <a:r>
              <a:rPr lang="en-US" altLang="en-US" sz="1800" b="1" dirty="0">
                <a:solidFill>
                  <a:srgbClr val="7030A0"/>
                </a:solidFill>
                <a:latin typeface="+mj-lt"/>
              </a:rPr>
              <a:t>Label</a:t>
            </a:r>
          </a:p>
        </p:txBody>
      </p:sp>
      <p:sp>
        <p:nvSpPr>
          <p:cNvPr id="196647" name="TextBox 4">
            <a:extLst>
              <a:ext uri="{FF2B5EF4-FFF2-40B4-BE49-F238E27FC236}">
                <a16:creationId xmlns:a16="http://schemas.microsoft.com/office/drawing/2014/main" id="{4DFFDEBE-F2BD-E041-A8E4-1BABD9B1785B}"/>
              </a:ext>
            </a:extLst>
          </p:cNvPr>
          <p:cNvSpPr txBox="1">
            <a:spLocks noChangeArrowheads="1"/>
          </p:cNvSpPr>
          <p:nvPr/>
        </p:nvSpPr>
        <p:spPr bwMode="auto">
          <a:xfrm>
            <a:off x="2749550" y="4292601"/>
            <a:ext cx="6908800"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These 8 bits specify an offset for the program counter (PC).</a:t>
            </a:r>
          </a:p>
          <a:p>
            <a:pPr algn="ctr"/>
            <a:r>
              <a:rPr lang="en-US" altLang="en-US" sz="2000"/>
              <a:t>The offset is encoded in 2’s complement representation </a:t>
            </a:r>
          </a:p>
          <a:p>
            <a:pPr algn="ctr"/>
            <a:r>
              <a:rPr lang="en-US" altLang="en-US" sz="2000"/>
              <a:t>and can be either positive or negative.</a:t>
            </a:r>
          </a:p>
          <a:p>
            <a:pPr algn="ctr"/>
            <a:endParaRPr lang="en-US" altLang="en-US" sz="2000"/>
          </a:p>
        </p:txBody>
      </p:sp>
      <p:sp>
        <p:nvSpPr>
          <p:cNvPr id="6" name="Left Brace 5">
            <a:extLst>
              <a:ext uri="{FF2B5EF4-FFF2-40B4-BE49-F238E27FC236}">
                <a16:creationId xmlns:a16="http://schemas.microsoft.com/office/drawing/2014/main" id="{EC2DBC88-1DCF-3649-A91B-FCECD96547C8}"/>
              </a:ext>
            </a:extLst>
          </p:cNvPr>
          <p:cNvSpPr/>
          <p:nvPr/>
        </p:nvSpPr>
        <p:spPr>
          <a:xfrm rot="16200000">
            <a:off x="7941470" y="2361407"/>
            <a:ext cx="198437" cy="3028950"/>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7633" name="Title 1">
            <a:extLst>
              <a:ext uri="{FF2B5EF4-FFF2-40B4-BE49-F238E27FC236}">
                <a16:creationId xmlns:a16="http://schemas.microsoft.com/office/drawing/2014/main" id="{684B41ED-8FD2-F845-A419-ABE60DD2A5B7}"/>
              </a:ext>
            </a:extLst>
          </p:cNvPr>
          <p:cNvSpPr txBox="1">
            <a:spLocks noGrp="1"/>
          </p:cNvSpPr>
          <p:nvPr>
            <p:ph type="title"/>
          </p:nvPr>
        </p:nvSpPr>
        <p:spPr>
          <a:xfrm>
            <a:off x="914400" y="-17463"/>
            <a:ext cx="9144000" cy="685801"/>
          </a:xfrm>
        </p:spPr>
        <p:txBody>
          <a:bodyPr/>
          <a:lstStyle/>
          <a:p>
            <a:pPr>
              <a:spcBef>
                <a:spcPct val="0"/>
              </a:spcBef>
              <a:spcAft>
                <a:spcPct val="0"/>
              </a:spcAft>
            </a:pPr>
            <a:r>
              <a:rPr lang="en-US" altLang="en-US" sz="32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many possible JUMP instructions</a:t>
            </a:r>
          </a:p>
        </p:txBody>
      </p:sp>
      <p:graphicFrame>
        <p:nvGraphicFramePr>
          <p:cNvPr id="8" name="Table 7">
            <a:extLst>
              <a:ext uri="{FF2B5EF4-FFF2-40B4-BE49-F238E27FC236}">
                <a16:creationId xmlns:a16="http://schemas.microsoft.com/office/drawing/2014/main" id="{5C5A9E47-4529-B341-BD64-9EF01EB614F4}"/>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1</a:t>
                      </a:r>
                    </a:p>
                  </a:txBody>
                  <a:tcPr marT="45603" marB="45603"/>
                </a:tc>
                <a:tc>
                  <a:txBody>
                    <a:bodyPr/>
                    <a:lstStyle/>
                    <a:p>
                      <a:pPr algn="ctr"/>
                      <a:r>
                        <a:rPr lang="en-US" sz="1800" b="1"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0" dirty="0">
                          <a:solidFill>
                            <a:schemeClr val="tx1"/>
                          </a:solidFill>
                          <a:latin typeface="Courier" pitchFamily="2" charset="0"/>
                        </a:rPr>
                        <a:t>d</a:t>
                      </a:r>
                    </a:p>
                  </a:txBody>
                  <a:tcPr marT="45603" marB="45603"/>
                </a:tc>
                <a:tc>
                  <a:txBody>
                    <a:bodyPr/>
                    <a:lstStyle/>
                    <a:p>
                      <a:pPr algn="ctr"/>
                      <a:r>
                        <a:rPr lang="en-US" sz="1800" b="1" dirty="0">
                          <a:solidFill>
                            <a:srgbClr val="7030A0"/>
                          </a:solidFill>
                          <a:latin typeface="Courier" pitchFamily="2" charset="0"/>
                        </a:rPr>
                        <a:t>O</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F</a:t>
                      </a:r>
                    </a:p>
                  </a:txBody>
                  <a:tcPr marT="45603" marB="45603"/>
                </a:tc>
                <a:tc>
                  <a:txBody>
                    <a:bodyPr/>
                    <a:lstStyle/>
                    <a:p>
                      <a:pPr algn="ctr"/>
                      <a:r>
                        <a:rPr lang="en-US" sz="1800" b="1" dirty="0">
                          <a:solidFill>
                            <a:srgbClr val="7030A0"/>
                          </a:solidFill>
                          <a:latin typeface="Courier" pitchFamily="2" charset="0"/>
                        </a:rPr>
                        <a:t>S</a:t>
                      </a:r>
                    </a:p>
                  </a:txBody>
                  <a:tcPr marT="45603" marB="45603"/>
                </a:tc>
                <a:tc>
                  <a:txBody>
                    <a:bodyPr/>
                    <a:lstStyle/>
                    <a:p>
                      <a:pPr algn="ctr"/>
                      <a:r>
                        <a:rPr lang="en-US" sz="1800" b="1" dirty="0">
                          <a:solidFill>
                            <a:srgbClr val="7030A0"/>
                          </a:solidFill>
                          <a:latin typeface="Courier" pitchFamily="2" charset="0"/>
                        </a:rPr>
                        <a:t>E</a:t>
                      </a:r>
                    </a:p>
                  </a:txBody>
                  <a:tcPr marT="45603" marB="45603"/>
                </a:tc>
                <a:tc>
                  <a:txBody>
                    <a:bodyPr/>
                    <a:lstStyle/>
                    <a:p>
                      <a:pPr algn="ctr"/>
                      <a:r>
                        <a:rPr lang="en-US" sz="1800" b="1"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9" name="TextBox 9">
            <a:extLst>
              <a:ext uri="{FF2B5EF4-FFF2-40B4-BE49-F238E27FC236}">
                <a16:creationId xmlns:a16="http://schemas.microsoft.com/office/drawing/2014/main" id="{B5EC36FD-CE09-BB48-BD91-B1167F0D2DE8}"/>
              </a:ext>
            </a:extLst>
          </p:cNvPr>
          <p:cNvSpPr txBox="1">
            <a:spLocks noChangeArrowheads="1"/>
          </p:cNvSpPr>
          <p:nvPr/>
        </p:nvSpPr>
        <p:spPr bwMode="auto">
          <a:xfrm>
            <a:off x="1546225" y="3284539"/>
            <a:ext cx="149225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MS PGothic"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defRPr/>
            </a:pPr>
            <a:r>
              <a:rPr lang="en-US" altLang="en-US" sz="1800" b="1" dirty="0">
                <a:solidFill>
                  <a:srgbClr val="FF0000"/>
                </a:solidFill>
                <a:latin typeface="+mj-lt"/>
              </a:rPr>
              <a:t>JUMP</a:t>
            </a:r>
            <a:r>
              <a:rPr lang="en-US" altLang="en-US" sz="1800" dirty="0">
                <a:latin typeface="+mj-lt"/>
              </a:rPr>
              <a:t> </a:t>
            </a:r>
            <a:r>
              <a:rPr lang="en-US" altLang="en-US" sz="1800" b="1" dirty="0">
                <a:solidFill>
                  <a:srgbClr val="7030A0"/>
                </a:solidFill>
                <a:latin typeface="+mj-lt"/>
              </a:rPr>
              <a:t>Label</a:t>
            </a:r>
          </a:p>
        </p:txBody>
      </p:sp>
      <p:sp>
        <p:nvSpPr>
          <p:cNvPr id="197671" name="TextBox 4">
            <a:extLst>
              <a:ext uri="{FF2B5EF4-FFF2-40B4-BE49-F238E27FC236}">
                <a16:creationId xmlns:a16="http://schemas.microsoft.com/office/drawing/2014/main" id="{516A151B-90DB-9849-B02A-AA84569BEA5C}"/>
              </a:ext>
            </a:extLst>
          </p:cNvPr>
          <p:cNvSpPr txBox="1">
            <a:spLocks noChangeArrowheads="1"/>
          </p:cNvSpPr>
          <p:nvPr/>
        </p:nvSpPr>
        <p:spPr bwMode="auto">
          <a:xfrm>
            <a:off x="1952625" y="3975100"/>
            <a:ext cx="8154988" cy="2863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t>Because the code memory of the i281 CPU has space for only </a:t>
            </a:r>
          </a:p>
          <a:p>
            <a:pPr algn="ctr"/>
            <a:r>
              <a:rPr lang="en-US" altLang="en-US" sz="2000"/>
              <a:t>64 instructions, however, the hardware uses only the last 6 bits.</a:t>
            </a:r>
          </a:p>
          <a:p>
            <a:pPr algn="ctr"/>
            <a:r>
              <a:rPr lang="en-US" altLang="en-US" sz="2000"/>
              <a:t>That is, it uses 6-bit adders to compute addresses. </a:t>
            </a:r>
          </a:p>
          <a:p>
            <a:pPr algn="ctr"/>
            <a:endParaRPr lang="en-US" altLang="en-US" sz="2000"/>
          </a:p>
          <a:p>
            <a:pPr algn="ctr"/>
            <a:r>
              <a:rPr lang="en-US" altLang="en-US" sz="2000"/>
              <a:t>Therefore, the possible range of offset values ranges from -32 to +31.</a:t>
            </a:r>
          </a:p>
          <a:p>
            <a:pPr algn="ctr"/>
            <a:r>
              <a:rPr lang="en-US" altLang="en-US" sz="2000"/>
              <a:t>However, due to an implicit +1 offset implemented by the hardware</a:t>
            </a:r>
          </a:p>
          <a:p>
            <a:pPr algn="ctr"/>
            <a:r>
              <a:rPr lang="en-US" altLang="en-US" sz="2000"/>
              <a:t>in the PC update logic, the actual effective range is -31 to +32.</a:t>
            </a:r>
          </a:p>
          <a:p>
            <a:pPr algn="ctr"/>
            <a:endParaRPr lang="en-US" altLang="en-US" sz="2000"/>
          </a:p>
          <a:p>
            <a:pPr algn="ctr"/>
            <a:r>
              <a:rPr lang="en-US" altLang="en-US" sz="2000"/>
              <a:t>The compiler emits 6-bit numbers that are then sign extended to 8-bit. </a:t>
            </a:r>
          </a:p>
        </p:txBody>
      </p:sp>
      <p:sp>
        <p:nvSpPr>
          <p:cNvPr id="6" name="Left Brace 5">
            <a:extLst>
              <a:ext uri="{FF2B5EF4-FFF2-40B4-BE49-F238E27FC236}">
                <a16:creationId xmlns:a16="http://schemas.microsoft.com/office/drawing/2014/main" id="{EC2DBC88-1DCF-3649-A91B-FCECD96547C8}"/>
              </a:ext>
            </a:extLst>
          </p:cNvPr>
          <p:cNvSpPr/>
          <p:nvPr/>
        </p:nvSpPr>
        <p:spPr>
          <a:xfrm rot="16200000">
            <a:off x="8278814" y="2698751"/>
            <a:ext cx="255587" cy="2297113"/>
          </a:xfrm>
          <a:prstGeom prst="leftBrace">
            <a:avLst>
              <a:gd name="adj1" fmla="val 16333"/>
              <a:gd name="adj2" fmla="val 50323"/>
            </a:avLst>
          </a:prstGeom>
          <a:ln w="12700">
            <a:solidFill>
              <a:schemeClr val="tx1"/>
            </a:solidFill>
          </a:ln>
        </p:spPr>
        <p:style>
          <a:lnRef idx="1">
            <a:schemeClr val="accent1"/>
          </a:lnRef>
          <a:fillRef idx="0">
            <a:schemeClr val="accent1"/>
          </a:fillRef>
          <a:effectRef idx="0">
            <a:schemeClr val="accent1"/>
          </a:effectRef>
          <a:fontRef idx="minor">
            <a:schemeClr val="tx1"/>
          </a:fontRef>
        </p:style>
        <p:txBody>
          <a:bodyPr anchor="ctr"/>
          <a:lstStyle/>
          <a:p>
            <a:pPr algn="ctr">
              <a:defRPr/>
            </a:pPr>
            <a:endParaRPr lang="en-US"/>
          </a:p>
        </p:txBody>
      </p:sp>
    </p:spTree>
  </p:cSld>
  <p:clrMapOvr>
    <a:masterClrMapping/>
  </p:clrMapOvr>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98657" name="Group 29">
            <a:extLst>
              <a:ext uri="{FF2B5EF4-FFF2-40B4-BE49-F238E27FC236}">
                <a16:creationId xmlns:a16="http://schemas.microsoft.com/office/drawing/2014/main" id="{A44A47FD-4B1A-5C4D-8284-935EE3BA96F9}"/>
              </a:ext>
            </a:extLst>
          </p:cNvPr>
          <p:cNvGrpSpPr>
            <a:grpSpLocks/>
          </p:cNvGrpSpPr>
          <p:nvPr/>
        </p:nvGrpSpPr>
        <p:grpSpPr bwMode="auto">
          <a:xfrm>
            <a:off x="1093788" y="160339"/>
            <a:ext cx="8964612" cy="6702425"/>
            <a:chOff x="190667" y="143256"/>
            <a:chExt cx="8963938" cy="6702824"/>
          </a:xfrm>
        </p:grpSpPr>
        <p:grpSp>
          <p:nvGrpSpPr>
            <p:cNvPr id="198796" name="Group 49">
              <a:extLst>
                <a:ext uri="{FF2B5EF4-FFF2-40B4-BE49-F238E27FC236}">
                  <a16:creationId xmlns:a16="http://schemas.microsoft.com/office/drawing/2014/main" id="{3799EAC7-2546-954A-A3E9-4B27EE08CBA5}"/>
                </a:ext>
              </a:extLst>
            </p:cNvPr>
            <p:cNvGrpSpPr>
              <a:grpSpLocks/>
            </p:cNvGrpSpPr>
            <p:nvPr/>
          </p:nvGrpSpPr>
          <p:grpSpPr bwMode="auto">
            <a:xfrm>
              <a:off x="2379487" y="2385720"/>
              <a:ext cx="1587347" cy="2315295"/>
              <a:chOff x="2379487" y="2385720"/>
              <a:chExt cx="1587347" cy="2315295"/>
            </a:xfrm>
          </p:grpSpPr>
          <p:grpSp>
            <p:nvGrpSpPr>
              <p:cNvPr id="198962" name="Group 33">
                <a:extLst>
                  <a:ext uri="{FF2B5EF4-FFF2-40B4-BE49-F238E27FC236}">
                    <a16:creationId xmlns:a16="http://schemas.microsoft.com/office/drawing/2014/main" id="{FCED0B61-C43C-D242-B86F-7E49AB0C63BB}"/>
                  </a:ext>
                </a:extLst>
              </p:cNvPr>
              <p:cNvGrpSpPr>
                <a:grpSpLocks/>
              </p:cNvGrpSpPr>
              <p:nvPr/>
            </p:nvGrpSpPr>
            <p:grpSpPr bwMode="auto">
              <a:xfrm>
                <a:off x="3407959" y="2787061"/>
                <a:ext cx="293670" cy="304521"/>
                <a:chOff x="3407959" y="2787061"/>
                <a:chExt cx="293670" cy="304521"/>
              </a:xfrm>
            </p:grpSpPr>
            <p:sp>
              <p:nvSpPr>
                <p:cNvPr id="199004" name="TextBox 467">
                  <a:extLst>
                    <a:ext uri="{FF2B5EF4-FFF2-40B4-BE49-F238E27FC236}">
                      <a16:creationId xmlns:a16="http://schemas.microsoft.com/office/drawing/2014/main" id="{A5DD15E3-746A-B643-83C0-ED4D9F76858F}"/>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963" name="Group 34">
                <a:extLst>
                  <a:ext uri="{FF2B5EF4-FFF2-40B4-BE49-F238E27FC236}">
                    <a16:creationId xmlns:a16="http://schemas.microsoft.com/office/drawing/2014/main" id="{09906CAD-0812-C140-8003-A6EA52C2F0A4}"/>
                  </a:ext>
                </a:extLst>
              </p:cNvPr>
              <p:cNvGrpSpPr>
                <a:grpSpLocks/>
              </p:cNvGrpSpPr>
              <p:nvPr/>
            </p:nvGrpSpPr>
            <p:grpSpPr bwMode="auto">
              <a:xfrm>
                <a:off x="3673164" y="2806288"/>
                <a:ext cx="293670" cy="334096"/>
                <a:chOff x="3673164" y="2806288"/>
                <a:chExt cx="293670" cy="334096"/>
              </a:xfrm>
            </p:grpSpPr>
            <p:sp>
              <p:nvSpPr>
                <p:cNvPr id="199002" name="TextBox 469">
                  <a:extLst>
                    <a:ext uri="{FF2B5EF4-FFF2-40B4-BE49-F238E27FC236}">
                      <a16:creationId xmlns:a16="http://schemas.microsoft.com/office/drawing/2014/main" id="{FD8D3959-129F-8A46-AF73-E1CBACD6F99C}"/>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65" name="TextBox 472">
                <a:extLst>
                  <a:ext uri="{FF2B5EF4-FFF2-40B4-BE49-F238E27FC236}">
                    <a16:creationId xmlns:a16="http://schemas.microsoft.com/office/drawing/2014/main" id="{17C284C6-56FC-B24D-8EA6-552BD3D826FE}"/>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98966" name="Group 441">
                <a:extLst>
                  <a:ext uri="{FF2B5EF4-FFF2-40B4-BE49-F238E27FC236}">
                    <a16:creationId xmlns:a16="http://schemas.microsoft.com/office/drawing/2014/main" id="{A23AB695-3BE6-8842-BDEF-8466CC82E626}"/>
                  </a:ext>
                </a:extLst>
              </p:cNvPr>
              <p:cNvGrpSpPr>
                <a:grpSpLocks/>
              </p:cNvGrpSpPr>
              <p:nvPr/>
            </p:nvGrpSpPr>
            <p:grpSpPr bwMode="auto">
              <a:xfrm>
                <a:off x="2379487" y="2676271"/>
                <a:ext cx="1527811" cy="2024744"/>
                <a:chOff x="3156259" y="1690162"/>
                <a:chExt cx="1527811" cy="2024744"/>
              </a:xfrm>
            </p:grpSpPr>
            <p:grpSp>
              <p:nvGrpSpPr>
                <p:cNvPr id="198985" name="Group 450">
                  <a:extLst>
                    <a:ext uri="{FF2B5EF4-FFF2-40B4-BE49-F238E27FC236}">
                      <a16:creationId xmlns:a16="http://schemas.microsoft.com/office/drawing/2014/main" id="{C32D2969-7900-C04B-97D6-A8087FB1DFFB}"/>
                    </a:ext>
                  </a:extLst>
                </p:cNvPr>
                <p:cNvGrpSpPr>
                  <a:grpSpLocks/>
                </p:cNvGrpSpPr>
                <p:nvPr/>
              </p:nvGrpSpPr>
              <p:grpSpPr bwMode="auto">
                <a:xfrm>
                  <a:off x="3156259" y="1995894"/>
                  <a:ext cx="1015631" cy="307777"/>
                  <a:chOff x="3156259" y="1995894"/>
                  <a:chExt cx="1015631" cy="307777"/>
                </a:xfrm>
              </p:grpSpPr>
              <p:sp>
                <p:nvSpPr>
                  <p:cNvPr id="198999" name="TextBox 464">
                    <a:extLst>
                      <a:ext uri="{FF2B5EF4-FFF2-40B4-BE49-F238E27FC236}">
                        <a16:creationId xmlns:a16="http://schemas.microsoft.com/office/drawing/2014/main" id="{EA7F434F-8AC5-AA4F-98E2-029261BA3A9B}"/>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9001" name="TextBox 466">
                    <a:extLst>
                      <a:ext uri="{FF2B5EF4-FFF2-40B4-BE49-F238E27FC236}">
                        <a16:creationId xmlns:a16="http://schemas.microsoft.com/office/drawing/2014/main" id="{CE1A026C-DCC3-C946-8B6D-C2257B5C61A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98986" name="Group 451">
                  <a:extLst>
                    <a:ext uri="{FF2B5EF4-FFF2-40B4-BE49-F238E27FC236}">
                      <a16:creationId xmlns:a16="http://schemas.microsoft.com/office/drawing/2014/main" id="{A66591C7-0E5C-6C4C-9523-9E119C6185D1}"/>
                    </a:ext>
                  </a:extLst>
                </p:cNvPr>
                <p:cNvGrpSpPr>
                  <a:grpSpLocks/>
                </p:cNvGrpSpPr>
                <p:nvPr/>
              </p:nvGrpSpPr>
              <p:grpSpPr bwMode="auto">
                <a:xfrm>
                  <a:off x="3156259" y="2421600"/>
                  <a:ext cx="1015631" cy="307777"/>
                  <a:chOff x="3156259" y="2141034"/>
                  <a:chExt cx="1015631" cy="307777"/>
                </a:xfrm>
              </p:grpSpPr>
              <p:sp>
                <p:nvSpPr>
                  <p:cNvPr id="198996" name="TextBox 461">
                    <a:extLst>
                      <a:ext uri="{FF2B5EF4-FFF2-40B4-BE49-F238E27FC236}">
                        <a16:creationId xmlns:a16="http://schemas.microsoft.com/office/drawing/2014/main" id="{384DE3AD-F795-B140-8AAD-757D06A0C34E}"/>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98" name="TextBox 463">
                    <a:extLst>
                      <a:ext uri="{FF2B5EF4-FFF2-40B4-BE49-F238E27FC236}">
                        <a16:creationId xmlns:a16="http://schemas.microsoft.com/office/drawing/2014/main" id="{4F3376B6-C52B-4246-94DD-1F4643795DCE}"/>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98987" name="Group 452">
                  <a:extLst>
                    <a:ext uri="{FF2B5EF4-FFF2-40B4-BE49-F238E27FC236}">
                      <a16:creationId xmlns:a16="http://schemas.microsoft.com/office/drawing/2014/main" id="{F55E07A1-0DD4-6D4E-ADDB-2AE1CC8EA825}"/>
                    </a:ext>
                  </a:extLst>
                </p:cNvPr>
                <p:cNvGrpSpPr>
                  <a:grpSpLocks/>
                </p:cNvGrpSpPr>
                <p:nvPr/>
              </p:nvGrpSpPr>
              <p:grpSpPr bwMode="auto">
                <a:xfrm>
                  <a:off x="3156259" y="2871344"/>
                  <a:ext cx="1015631" cy="307777"/>
                  <a:chOff x="3156259" y="2307387"/>
                  <a:chExt cx="1015631" cy="307777"/>
                </a:xfrm>
              </p:grpSpPr>
              <p:sp>
                <p:nvSpPr>
                  <p:cNvPr id="198993" name="TextBox 458">
                    <a:extLst>
                      <a:ext uri="{FF2B5EF4-FFF2-40B4-BE49-F238E27FC236}">
                        <a16:creationId xmlns:a16="http://schemas.microsoft.com/office/drawing/2014/main" id="{D19F5FD7-761B-E246-9FFB-82E3EA1F9813}"/>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95" name="TextBox 460">
                    <a:extLst>
                      <a:ext uri="{FF2B5EF4-FFF2-40B4-BE49-F238E27FC236}">
                        <a16:creationId xmlns:a16="http://schemas.microsoft.com/office/drawing/2014/main" id="{E3F1D2D4-4343-AD45-B500-0BD60EE8618C}"/>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989" name="Group 453">
                  <a:extLst>
                    <a:ext uri="{FF2B5EF4-FFF2-40B4-BE49-F238E27FC236}">
                      <a16:creationId xmlns:a16="http://schemas.microsoft.com/office/drawing/2014/main" id="{1CBA25F0-56EB-C44B-8777-3DCA62C5A8A3}"/>
                    </a:ext>
                  </a:extLst>
                </p:cNvPr>
                <p:cNvGrpSpPr>
                  <a:grpSpLocks/>
                </p:cNvGrpSpPr>
                <p:nvPr/>
              </p:nvGrpSpPr>
              <p:grpSpPr bwMode="auto">
                <a:xfrm>
                  <a:off x="3156259" y="3298170"/>
                  <a:ext cx="1015631" cy="307777"/>
                  <a:chOff x="3156259" y="2453647"/>
                  <a:chExt cx="1015631" cy="307777"/>
                </a:xfrm>
              </p:grpSpPr>
              <p:sp>
                <p:nvSpPr>
                  <p:cNvPr id="198990" name="TextBox 455">
                    <a:extLst>
                      <a:ext uri="{FF2B5EF4-FFF2-40B4-BE49-F238E27FC236}">
                        <a16:creationId xmlns:a16="http://schemas.microsoft.com/office/drawing/2014/main" id="{B281269F-5378-CA46-BA4C-2BF4F8ACC0DB}"/>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92" name="TextBox 457">
                    <a:extLst>
                      <a:ext uri="{FF2B5EF4-FFF2-40B4-BE49-F238E27FC236}">
                        <a16:creationId xmlns:a16="http://schemas.microsoft.com/office/drawing/2014/main" id="{5B2D80CA-2801-214F-86C9-CA3A83C366B2}"/>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98967" name="Group 44">
                <a:extLst>
                  <a:ext uri="{FF2B5EF4-FFF2-40B4-BE49-F238E27FC236}">
                    <a16:creationId xmlns:a16="http://schemas.microsoft.com/office/drawing/2014/main" id="{D0B4F8C5-E8EE-C648-87BF-6106BE58A60D}"/>
                  </a:ext>
                </a:extLst>
              </p:cNvPr>
              <p:cNvGrpSpPr>
                <a:grpSpLocks/>
              </p:cNvGrpSpPr>
              <p:nvPr/>
            </p:nvGrpSpPr>
            <p:grpSpPr bwMode="auto">
              <a:xfrm>
                <a:off x="3407947" y="3691312"/>
                <a:ext cx="293670" cy="304511"/>
                <a:chOff x="3407947" y="3691312"/>
                <a:chExt cx="293670" cy="304511"/>
              </a:xfrm>
            </p:grpSpPr>
            <p:sp>
              <p:nvSpPr>
                <p:cNvPr id="198983" name="TextBox 443">
                  <a:extLst>
                    <a:ext uri="{FF2B5EF4-FFF2-40B4-BE49-F238E27FC236}">
                      <a16:creationId xmlns:a16="http://schemas.microsoft.com/office/drawing/2014/main" id="{E4C75762-CE1A-8048-9745-C8ABF17D1551}"/>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968" name="Group 48">
                <a:extLst>
                  <a:ext uri="{FF2B5EF4-FFF2-40B4-BE49-F238E27FC236}">
                    <a16:creationId xmlns:a16="http://schemas.microsoft.com/office/drawing/2014/main" id="{3D6826CE-3F8C-A74E-9185-12CBC115A221}"/>
                  </a:ext>
                </a:extLst>
              </p:cNvPr>
              <p:cNvGrpSpPr>
                <a:grpSpLocks/>
              </p:cNvGrpSpPr>
              <p:nvPr/>
            </p:nvGrpSpPr>
            <p:grpSpPr bwMode="auto">
              <a:xfrm>
                <a:off x="3673143" y="3710530"/>
                <a:ext cx="293670" cy="333896"/>
                <a:chOff x="3673143" y="3710530"/>
                <a:chExt cx="293670" cy="333896"/>
              </a:xfrm>
            </p:grpSpPr>
            <p:sp>
              <p:nvSpPr>
                <p:cNvPr id="198981" name="TextBox 445">
                  <a:extLst>
                    <a:ext uri="{FF2B5EF4-FFF2-40B4-BE49-F238E27FC236}">
                      <a16:creationId xmlns:a16="http://schemas.microsoft.com/office/drawing/2014/main" id="{6774F16D-4C55-5B43-BB12-6BC4D0BB2C74}"/>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969" name="TextBox 448">
                <a:extLst>
                  <a:ext uri="{FF2B5EF4-FFF2-40B4-BE49-F238E27FC236}">
                    <a16:creationId xmlns:a16="http://schemas.microsoft.com/office/drawing/2014/main" id="{10EF935B-E573-3547-8F3D-1EF59B7E36C2}"/>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98970" name="TextBox 474">
                <a:extLst>
                  <a:ext uri="{FF2B5EF4-FFF2-40B4-BE49-F238E27FC236}">
                    <a16:creationId xmlns:a16="http://schemas.microsoft.com/office/drawing/2014/main" id="{489FEC6B-D322-4E4B-902C-E3B0D67D86FE}"/>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98971" name="Group 475">
                <a:extLst>
                  <a:ext uri="{FF2B5EF4-FFF2-40B4-BE49-F238E27FC236}">
                    <a16:creationId xmlns:a16="http://schemas.microsoft.com/office/drawing/2014/main" id="{81E210DA-326D-B74D-8175-BCEF8B6FE911}"/>
                  </a:ext>
                </a:extLst>
              </p:cNvPr>
              <p:cNvGrpSpPr>
                <a:grpSpLocks/>
              </p:cNvGrpSpPr>
              <p:nvPr/>
            </p:nvGrpSpPr>
            <p:grpSpPr bwMode="auto">
              <a:xfrm>
                <a:off x="3312754" y="2385720"/>
                <a:ext cx="340158" cy="272788"/>
                <a:chOff x="3284418" y="5102016"/>
                <a:chExt cx="340158" cy="272788"/>
              </a:xfrm>
            </p:grpSpPr>
            <p:sp>
              <p:nvSpPr>
                <p:cNvPr id="198979" name="TextBox 476">
                  <a:extLst>
                    <a:ext uri="{FF2B5EF4-FFF2-40B4-BE49-F238E27FC236}">
                      <a16:creationId xmlns:a16="http://schemas.microsoft.com/office/drawing/2014/main" id="{9BD1A6D2-DCB8-5641-B9C3-C1A029AE07B3}"/>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972" name="Group 478">
                <a:extLst>
                  <a:ext uri="{FF2B5EF4-FFF2-40B4-BE49-F238E27FC236}">
                    <a16:creationId xmlns:a16="http://schemas.microsoft.com/office/drawing/2014/main" id="{A7B93139-D1A5-714B-9711-55DA3C3D8FC7}"/>
                  </a:ext>
                </a:extLst>
              </p:cNvPr>
              <p:cNvGrpSpPr>
                <a:grpSpLocks/>
              </p:cNvGrpSpPr>
              <p:nvPr/>
            </p:nvGrpSpPr>
            <p:grpSpPr bwMode="auto">
              <a:xfrm>
                <a:off x="2671297" y="2388361"/>
                <a:ext cx="293670" cy="272788"/>
                <a:chOff x="3144219" y="5102016"/>
                <a:chExt cx="293670" cy="272788"/>
              </a:xfrm>
            </p:grpSpPr>
            <p:sp>
              <p:nvSpPr>
                <p:cNvPr id="198977" name="TextBox 482">
                  <a:extLst>
                    <a:ext uri="{FF2B5EF4-FFF2-40B4-BE49-F238E27FC236}">
                      <a16:creationId xmlns:a16="http://schemas.microsoft.com/office/drawing/2014/main" id="{54FB7E80-0757-B743-8D53-AC159C835A4A}"/>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973" name="Group 498">
                <a:extLst>
                  <a:ext uri="{FF2B5EF4-FFF2-40B4-BE49-F238E27FC236}">
                    <a16:creationId xmlns:a16="http://schemas.microsoft.com/office/drawing/2014/main" id="{952899FB-C22A-FA4D-817F-1F57AEE3B888}"/>
                  </a:ext>
                </a:extLst>
              </p:cNvPr>
              <p:cNvGrpSpPr>
                <a:grpSpLocks/>
              </p:cNvGrpSpPr>
              <p:nvPr/>
            </p:nvGrpSpPr>
            <p:grpSpPr bwMode="auto">
              <a:xfrm>
                <a:off x="2982991" y="2388362"/>
                <a:ext cx="293670" cy="272788"/>
                <a:chOff x="3270018" y="5102016"/>
                <a:chExt cx="293670" cy="272788"/>
              </a:xfrm>
            </p:grpSpPr>
            <p:sp>
              <p:nvSpPr>
                <p:cNvPr id="198975" name="TextBox 499">
                  <a:extLst>
                    <a:ext uri="{FF2B5EF4-FFF2-40B4-BE49-F238E27FC236}">
                      <a16:creationId xmlns:a16="http://schemas.microsoft.com/office/drawing/2014/main" id="{9F6D874E-1109-CF42-AA7E-C8FB982822B4}"/>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797" name="Group 132">
              <a:extLst>
                <a:ext uri="{FF2B5EF4-FFF2-40B4-BE49-F238E27FC236}">
                  <a16:creationId xmlns:a16="http://schemas.microsoft.com/office/drawing/2014/main" id="{72686B0B-A4F7-7043-B767-E2E7966F483E}"/>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98798" name="Group 6">
              <a:extLst>
                <a:ext uri="{FF2B5EF4-FFF2-40B4-BE49-F238E27FC236}">
                  <a16:creationId xmlns:a16="http://schemas.microsoft.com/office/drawing/2014/main" id="{FD2415E6-C492-EC4D-9A0C-6A160883C79B}"/>
                </a:ext>
              </a:extLst>
            </p:cNvPr>
            <p:cNvGrpSpPr>
              <a:grpSpLocks/>
            </p:cNvGrpSpPr>
            <p:nvPr/>
          </p:nvGrpSpPr>
          <p:grpSpPr bwMode="auto">
            <a:xfrm>
              <a:off x="5062752" y="772852"/>
              <a:ext cx="2978701" cy="939625"/>
              <a:chOff x="4955851" y="962686"/>
              <a:chExt cx="2978701" cy="939625"/>
            </a:xfrm>
          </p:grpSpPr>
          <p:grpSp>
            <p:nvGrpSpPr>
              <p:cNvPr id="198936" name="Group 55">
                <a:extLst>
                  <a:ext uri="{FF2B5EF4-FFF2-40B4-BE49-F238E27FC236}">
                    <a16:creationId xmlns:a16="http://schemas.microsoft.com/office/drawing/2014/main" id="{79B998BA-4401-F940-A620-94C0CE629FEF}"/>
                  </a:ext>
                </a:extLst>
              </p:cNvPr>
              <p:cNvGrpSpPr>
                <a:grpSpLocks/>
              </p:cNvGrpSpPr>
              <p:nvPr/>
            </p:nvGrpSpPr>
            <p:grpSpPr bwMode="auto">
              <a:xfrm>
                <a:off x="4985587" y="962686"/>
                <a:ext cx="2832797" cy="477914"/>
                <a:chOff x="2840081" y="429053"/>
                <a:chExt cx="2832797" cy="477914"/>
              </a:xfrm>
            </p:grpSpPr>
            <p:sp>
              <p:nvSpPr>
                <p:cNvPr id="198957" name="TextBox 57">
                  <a:extLst>
                    <a:ext uri="{FF2B5EF4-FFF2-40B4-BE49-F238E27FC236}">
                      <a16:creationId xmlns:a16="http://schemas.microsoft.com/office/drawing/2014/main" id="{82D8A0C0-167F-9A40-A5DE-21A90D381A12}"/>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98937" name="TextBox 59">
                <a:extLst>
                  <a:ext uri="{FF2B5EF4-FFF2-40B4-BE49-F238E27FC236}">
                    <a16:creationId xmlns:a16="http://schemas.microsoft.com/office/drawing/2014/main" id="{396F7B7A-EDC0-E64E-B49A-FABE41DF3B31}"/>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98799" name="Group 17">
              <a:extLst>
                <a:ext uri="{FF2B5EF4-FFF2-40B4-BE49-F238E27FC236}">
                  <a16:creationId xmlns:a16="http://schemas.microsoft.com/office/drawing/2014/main" id="{5A6579DB-6DEA-AE43-9474-B763C7A061BD}"/>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930" name="Group 16">
                <a:extLst>
                  <a:ext uri="{FF2B5EF4-FFF2-40B4-BE49-F238E27FC236}">
                    <a16:creationId xmlns:a16="http://schemas.microsoft.com/office/drawing/2014/main" id="{B6FB9018-6AB7-9B41-B1BC-2381067B21D6}"/>
                  </a:ext>
                </a:extLst>
              </p:cNvPr>
              <p:cNvGrpSpPr>
                <a:grpSpLocks/>
              </p:cNvGrpSpPr>
              <p:nvPr/>
            </p:nvGrpSpPr>
            <p:grpSpPr bwMode="auto">
              <a:xfrm>
                <a:off x="2801170" y="5371346"/>
                <a:ext cx="293670" cy="272788"/>
                <a:chOff x="2801170" y="5371346"/>
                <a:chExt cx="293670" cy="272788"/>
              </a:xfrm>
            </p:grpSpPr>
            <p:sp>
              <p:nvSpPr>
                <p:cNvPr id="198934" name="TextBox 82">
                  <a:extLst>
                    <a:ext uri="{FF2B5EF4-FFF2-40B4-BE49-F238E27FC236}">
                      <a16:creationId xmlns:a16="http://schemas.microsoft.com/office/drawing/2014/main" id="{56490ECF-2373-6946-AF92-800FC4832D6D}"/>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931" name="TextBox 87">
                <a:extLst>
                  <a:ext uri="{FF2B5EF4-FFF2-40B4-BE49-F238E27FC236}">
                    <a16:creationId xmlns:a16="http://schemas.microsoft.com/office/drawing/2014/main" id="{E1F4FE3E-77EF-8A42-8FAF-4628B7473ED2}"/>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98800" name="Group 154">
              <a:extLst>
                <a:ext uri="{FF2B5EF4-FFF2-40B4-BE49-F238E27FC236}">
                  <a16:creationId xmlns:a16="http://schemas.microsoft.com/office/drawing/2014/main" id="{A39DA6F1-0356-7544-9D47-4AFFB5F91AED}"/>
                </a:ext>
              </a:extLst>
            </p:cNvPr>
            <p:cNvGrpSpPr>
              <a:grpSpLocks/>
            </p:cNvGrpSpPr>
            <p:nvPr/>
          </p:nvGrpSpPr>
          <p:grpSpPr bwMode="auto">
            <a:xfrm>
              <a:off x="8427906" y="3634006"/>
              <a:ext cx="495536" cy="937728"/>
              <a:chOff x="5114153" y="3529161"/>
              <a:chExt cx="495536" cy="937728"/>
            </a:xfrm>
          </p:grpSpPr>
          <p:sp>
            <p:nvSpPr>
              <p:cNvPr id="198923" name="TextBox 155">
                <a:extLst>
                  <a:ext uri="{FF2B5EF4-FFF2-40B4-BE49-F238E27FC236}">
                    <a16:creationId xmlns:a16="http://schemas.microsoft.com/office/drawing/2014/main" id="{FC4C0008-AF56-1C47-AD35-66BB0B0A36F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98926" name="TextBox 161">
                <a:extLst>
                  <a:ext uri="{FF2B5EF4-FFF2-40B4-BE49-F238E27FC236}">
                    <a16:creationId xmlns:a16="http://schemas.microsoft.com/office/drawing/2014/main" id="{814EBE0E-9A64-9642-A3B0-304742929B02}"/>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98801" name="Group 138">
              <a:extLst>
                <a:ext uri="{FF2B5EF4-FFF2-40B4-BE49-F238E27FC236}">
                  <a16:creationId xmlns:a16="http://schemas.microsoft.com/office/drawing/2014/main" id="{ECE9EDF4-D9DC-5C46-A89C-84FCD278FCE4}"/>
                </a:ext>
              </a:extLst>
            </p:cNvPr>
            <p:cNvGrpSpPr>
              <a:grpSpLocks/>
            </p:cNvGrpSpPr>
            <p:nvPr/>
          </p:nvGrpSpPr>
          <p:grpSpPr bwMode="auto">
            <a:xfrm>
              <a:off x="6260334" y="3475863"/>
              <a:ext cx="2212198" cy="937728"/>
              <a:chOff x="5114153" y="3529161"/>
              <a:chExt cx="2212198" cy="937728"/>
            </a:xfrm>
          </p:grpSpPr>
          <p:sp>
            <p:nvSpPr>
              <p:cNvPr id="198916" name="TextBox 139">
                <a:extLst>
                  <a:ext uri="{FF2B5EF4-FFF2-40B4-BE49-F238E27FC236}">
                    <a16:creationId xmlns:a16="http://schemas.microsoft.com/office/drawing/2014/main" id="{F9EA6779-1D7B-D243-91D1-195EB472608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98919" name="TextBox 145">
                <a:extLst>
                  <a:ext uri="{FF2B5EF4-FFF2-40B4-BE49-F238E27FC236}">
                    <a16:creationId xmlns:a16="http://schemas.microsoft.com/office/drawing/2014/main" id="{19C543DA-3C40-0047-BD06-F7C563E8C120}"/>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04" name="Group 37">
              <a:extLst>
                <a:ext uri="{FF2B5EF4-FFF2-40B4-BE49-F238E27FC236}">
                  <a16:creationId xmlns:a16="http://schemas.microsoft.com/office/drawing/2014/main" id="{B7DC6FE9-0AAB-5C44-94B5-95C435AEE6ED}"/>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15" name="TextBox 36">
                <a:extLst>
                  <a:ext uri="{FF2B5EF4-FFF2-40B4-BE49-F238E27FC236}">
                    <a16:creationId xmlns:a16="http://schemas.microsoft.com/office/drawing/2014/main" id="{F6FF092D-553B-3442-A19F-3C3BFFD98208}"/>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09" name="Group 186">
              <a:extLst>
                <a:ext uri="{FF2B5EF4-FFF2-40B4-BE49-F238E27FC236}">
                  <a16:creationId xmlns:a16="http://schemas.microsoft.com/office/drawing/2014/main" id="{76D22387-942F-9042-A879-902AF113E75D}"/>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13" name="Group 23">
              <a:extLst>
                <a:ext uri="{FF2B5EF4-FFF2-40B4-BE49-F238E27FC236}">
                  <a16:creationId xmlns:a16="http://schemas.microsoft.com/office/drawing/2014/main" id="{DB96445A-FF2D-554D-99A9-AC8AAA172B68}"/>
                </a:ext>
              </a:extLst>
            </p:cNvPr>
            <p:cNvGrpSpPr>
              <a:grpSpLocks/>
            </p:cNvGrpSpPr>
            <p:nvPr/>
          </p:nvGrpSpPr>
          <p:grpSpPr bwMode="auto">
            <a:xfrm>
              <a:off x="397027" y="5620357"/>
              <a:ext cx="3785902" cy="646331"/>
              <a:chOff x="397027" y="5620357"/>
              <a:chExt cx="3785902" cy="646331"/>
            </a:xfrm>
          </p:grpSpPr>
          <p:grpSp>
            <p:nvGrpSpPr>
              <p:cNvPr id="198899" name="Group 43">
                <a:extLst>
                  <a:ext uri="{FF2B5EF4-FFF2-40B4-BE49-F238E27FC236}">
                    <a16:creationId xmlns:a16="http://schemas.microsoft.com/office/drawing/2014/main" id="{4E55A6F4-B9B2-4E4D-8886-A1449B9D5DB9}"/>
                  </a:ext>
                </a:extLst>
              </p:cNvPr>
              <p:cNvGrpSpPr>
                <a:grpSpLocks/>
              </p:cNvGrpSpPr>
              <p:nvPr/>
            </p:nvGrpSpPr>
            <p:grpSpPr bwMode="auto">
              <a:xfrm>
                <a:off x="3328918" y="5672242"/>
                <a:ext cx="854011" cy="495934"/>
                <a:chOff x="1145106" y="4503159"/>
                <a:chExt cx="854011" cy="495934"/>
              </a:xfrm>
            </p:grpSpPr>
            <p:grpSp>
              <p:nvGrpSpPr>
                <p:cNvPr id="198907" name="Group 38">
                  <a:extLst>
                    <a:ext uri="{FF2B5EF4-FFF2-40B4-BE49-F238E27FC236}">
                      <a16:creationId xmlns:a16="http://schemas.microsoft.com/office/drawing/2014/main" id="{84DA74D7-0C53-F547-9120-272E80F2EBC8}"/>
                    </a:ext>
                  </a:extLst>
                </p:cNvPr>
                <p:cNvGrpSpPr>
                  <a:grpSpLocks/>
                </p:cNvGrpSpPr>
                <p:nvPr/>
              </p:nvGrpSpPr>
              <p:grpSpPr bwMode="auto">
                <a:xfrm>
                  <a:off x="1259314" y="4723379"/>
                  <a:ext cx="646283" cy="246235"/>
                  <a:chOff x="512956" y="1615016"/>
                  <a:chExt cx="646283" cy="246235"/>
                </a:xfrm>
              </p:grpSpPr>
              <p:sp>
                <p:nvSpPr>
                  <p:cNvPr id="198910" name="TextBox 39">
                    <a:extLst>
                      <a:ext uri="{FF2B5EF4-FFF2-40B4-BE49-F238E27FC236}">
                        <a16:creationId xmlns:a16="http://schemas.microsoft.com/office/drawing/2014/main" id="{5A3FF9E6-BBD3-B54A-8008-B92FA294E0BD}"/>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98908" name="TextBox 41">
                  <a:extLst>
                    <a:ext uri="{FF2B5EF4-FFF2-40B4-BE49-F238E27FC236}">
                      <a16:creationId xmlns:a16="http://schemas.microsoft.com/office/drawing/2014/main" id="{2FF46948-BECF-AA42-AD50-AFBDA052053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903" name="Group 106">
                <a:extLst>
                  <a:ext uri="{FF2B5EF4-FFF2-40B4-BE49-F238E27FC236}">
                    <a16:creationId xmlns:a16="http://schemas.microsoft.com/office/drawing/2014/main" id="{F1C1F7FE-69F4-274A-8464-12CDF44D4CF1}"/>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906" name="TextBox 108">
                  <a:extLst>
                    <a:ext uri="{FF2B5EF4-FFF2-40B4-BE49-F238E27FC236}">
                      <a16:creationId xmlns:a16="http://schemas.microsoft.com/office/drawing/2014/main" id="{CCCB5783-AB49-5149-8C23-70A2321AE130}"/>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15" name="Group 5">
              <a:extLst>
                <a:ext uri="{FF2B5EF4-FFF2-40B4-BE49-F238E27FC236}">
                  <a16:creationId xmlns:a16="http://schemas.microsoft.com/office/drawing/2014/main" id="{F82B2C86-2418-9D40-BBA4-1F589089F21A}"/>
                </a:ext>
              </a:extLst>
            </p:cNvPr>
            <p:cNvGrpSpPr>
              <a:grpSpLocks/>
            </p:cNvGrpSpPr>
            <p:nvPr/>
          </p:nvGrpSpPr>
          <p:grpSpPr bwMode="auto">
            <a:xfrm>
              <a:off x="3743684" y="5415018"/>
              <a:ext cx="293670" cy="272788"/>
              <a:chOff x="3284418" y="5102016"/>
              <a:chExt cx="293670" cy="272788"/>
            </a:xfrm>
          </p:grpSpPr>
          <p:sp>
            <p:nvSpPr>
              <p:cNvPr id="198897" name="TextBox 483">
                <a:extLst>
                  <a:ext uri="{FF2B5EF4-FFF2-40B4-BE49-F238E27FC236}">
                    <a16:creationId xmlns:a16="http://schemas.microsoft.com/office/drawing/2014/main" id="{0356DC6C-16DE-2D4A-BECD-A294B081473B}"/>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817" name="Group 32">
              <a:extLst>
                <a:ext uri="{FF2B5EF4-FFF2-40B4-BE49-F238E27FC236}">
                  <a16:creationId xmlns:a16="http://schemas.microsoft.com/office/drawing/2014/main" id="{B9C46666-5D92-FB48-86A3-5DD7099F7E9C}"/>
                </a:ext>
              </a:extLst>
            </p:cNvPr>
            <p:cNvGrpSpPr>
              <a:grpSpLocks/>
            </p:cNvGrpSpPr>
            <p:nvPr/>
          </p:nvGrpSpPr>
          <p:grpSpPr bwMode="auto">
            <a:xfrm>
              <a:off x="5082238" y="2865955"/>
              <a:ext cx="758347" cy="1783316"/>
              <a:chOff x="5082238" y="2865955"/>
              <a:chExt cx="758347" cy="1783316"/>
            </a:xfrm>
          </p:grpSpPr>
          <p:grpSp>
            <p:nvGrpSpPr>
              <p:cNvPr id="198889" name="Group 491">
                <a:extLst>
                  <a:ext uri="{FF2B5EF4-FFF2-40B4-BE49-F238E27FC236}">
                    <a16:creationId xmlns:a16="http://schemas.microsoft.com/office/drawing/2014/main" id="{AD719DB5-EF01-804D-90EA-B9AC9F1B457B}"/>
                  </a:ext>
                </a:extLst>
              </p:cNvPr>
              <p:cNvGrpSpPr>
                <a:grpSpLocks/>
              </p:cNvGrpSpPr>
              <p:nvPr/>
            </p:nvGrpSpPr>
            <p:grpSpPr bwMode="auto">
              <a:xfrm>
                <a:off x="5082238" y="2865955"/>
                <a:ext cx="340158" cy="322660"/>
                <a:chOff x="3112641" y="5068768"/>
                <a:chExt cx="340158" cy="322660"/>
              </a:xfrm>
            </p:grpSpPr>
            <p:sp>
              <p:nvSpPr>
                <p:cNvPr id="198895" name="TextBox 492">
                  <a:extLst>
                    <a:ext uri="{FF2B5EF4-FFF2-40B4-BE49-F238E27FC236}">
                      <a16:creationId xmlns:a16="http://schemas.microsoft.com/office/drawing/2014/main" id="{C013BF9D-2995-594F-A44A-D1677E3D0093}"/>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98890" name="Group 494">
                <a:extLst>
                  <a:ext uri="{FF2B5EF4-FFF2-40B4-BE49-F238E27FC236}">
                    <a16:creationId xmlns:a16="http://schemas.microsoft.com/office/drawing/2014/main" id="{EA536455-7EDC-8746-8A78-BD714551AEED}"/>
                  </a:ext>
                </a:extLst>
              </p:cNvPr>
              <p:cNvGrpSpPr>
                <a:grpSpLocks/>
              </p:cNvGrpSpPr>
              <p:nvPr/>
            </p:nvGrpSpPr>
            <p:grpSpPr bwMode="auto">
              <a:xfrm>
                <a:off x="5457215" y="2888718"/>
                <a:ext cx="340158" cy="345843"/>
                <a:chOff x="3284418" y="5047988"/>
                <a:chExt cx="340158" cy="345843"/>
              </a:xfrm>
            </p:grpSpPr>
            <p:sp>
              <p:nvSpPr>
                <p:cNvPr id="198893" name="TextBox 495">
                  <a:extLst>
                    <a:ext uri="{FF2B5EF4-FFF2-40B4-BE49-F238E27FC236}">
                      <a16:creationId xmlns:a16="http://schemas.microsoft.com/office/drawing/2014/main" id="{E3E33D92-F8BB-F240-9AFE-95D3B52A9BA9}"/>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891" name="TextBox 503">
                <a:extLst>
                  <a:ext uri="{FF2B5EF4-FFF2-40B4-BE49-F238E27FC236}">
                    <a16:creationId xmlns:a16="http://schemas.microsoft.com/office/drawing/2014/main" id="{253847D6-C3B1-5440-8DF6-830EE5F64BCB}"/>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821" name="TextBox 12">
              <a:extLst>
                <a:ext uri="{FF2B5EF4-FFF2-40B4-BE49-F238E27FC236}">
                  <a16:creationId xmlns:a16="http://schemas.microsoft.com/office/drawing/2014/main" id="{D43EB90F-07F6-9E43-A6F0-F090B7C38E84}"/>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98822" name="Group 317">
              <a:extLst>
                <a:ext uri="{FF2B5EF4-FFF2-40B4-BE49-F238E27FC236}">
                  <a16:creationId xmlns:a16="http://schemas.microsoft.com/office/drawing/2014/main" id="{800752F6-8B78-5E47-ABE8-D849D4DE363E}"/>
                </a:ext>
              </a:extLst>
            </p:cNvPr>
            <p:cNvGrpSpPr>
              <a:grpSpLocks/>
            </p:cNvGrpSpPr>
            <p:nvPr/>
          </p:nvGrpSpPr>
          <p:grpSpPr bwMode="auto">
            <a:xfrm>
              <a:off x="6901557" y="4235664"/>
              <a:ext cx="1340266" cy="2039158"/>
              <a:chOff x="4977477" y="3133066"/>
              <a:chExt cx="1340266" cy="2039158"/>
            </a:xfrm>
          </p:grpSpPr>
          <p:grpSp>
            <p:nvGrpSpPr>
              <p:cNvPr id="198872" name="Group 318">
                <a:extLst>
                  <a:ext uri="{FF2B5EF4-FFF2-40B4-BE49-F238E27FC236}">
                    <a16:creationId xmlns:a16="http://schemas.microsoft.com/office/drawing/2014/main" id="{97CF3F70-0100-9048-88C9-719F30D561F3}"/>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81" name="Group 327">
                  <a:extLst>
                    <a:ext uri="{FF2B5EF4-FFF2-40B4-BE49-F238E27FC236}">
                      <a16:creationId xmlns:a16="http://schemas.microsoft.com/office/drawing/2014/main" id="{2C4A532C-A6B5-FB4C-B260-19C597F9210B}"/>
                    </a:ext>
                  </a:extLst>
                </p:cNvPr>
                <p:cNvGrpSpPr>
                  <a:grpSpLocks/>
                </p:cNvGrpSpPr>
                <p:nvPr/>
              </p:nvGrpSpPr>
              <p:grpSpPr bwMode="auto">
                <a:xfrm>
                  <a:off x="1478281" y="3081068"/>
                  <a:ext cx="1340266" cy="2039158"/>
                  <a:chOff x="2209801" y="3163364"/>
                  <a:chExt cx="1340266" cy="2039158"/>
                </a:xfrm>
              </p:grpSpPr>
              <p:sp>
                <p:nvSpPr>
                  <p:cNvPr id="198882" name="TextBox 7">
                    <a:extLst>
                      <a:ext uri="{FF2B5EF4-FFF2-40B4-BE49-F238E27FC236}">
                        <a16:creationId xmlns:a16="http://schemas.microsoft.com/office/drawing/2014/main" id="{169EB565-5B21-3A47-B9BC-40F070177013}"/>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884" name="TextBox 329">
                    <a:extLst>
                      <a:ext uri="{FF2B5EF4-FFF2-40B4-BE49-F238E27FC236}">
                        <a16:creationId xmlns:a16="http://schemas.microsoft.com/office/drawing/2014/main" id="{90B47E6C-45CC-3C4A-93F6-03778F179355}"/>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98885" name="Group 330">
                    <a:extLst>
                      <a:ext uri="{FF2B5EF4-FFF2-40B4-BE49-F238E27FC236}">
                        <a16:creationId xmlns:a16="http://schemas.microsoft.com/office/drawing/2014/main" id="{B880052B-DB31-3248-9AE6-217AEB7FD876}"/>
                      </a:ext>
                    </a:extLst>
                  </p:cNvPr>
                  <p:cNvGrpSpPr>
                    <a:grpSpLocks/>
                  </p:cNvGrpSpPr>
                  <p:nvPr/>
                </p:nvGrpSpPr>
                <p:grpSpPr bwMode="auto">
                  <a:xfrm>
                    <a:off x="2926576" y="3163364"/>
                    <a:ext cx="340158" cy="272788"/>
                    <a:chOff x="5075416" y="2587292"/>
                    <a:chExt cx="340158" cy="272788"/>
                  </a:xfrm>
                </p:grpSpPr>
                <p:sp>
                  <p:nvSpPr>
                    <p:cNvPr id="198887" name="TextBox 333">
                      <a:extLst>
                        <a:ext uri="{FF2B5EF4-FFF2-40B4-BE49-F238E27FC236}">
                          <a16:creationId xmlns:a16="http://schemas.microsoft.com/office/drawing/2014/main" id="{4FB3F2FA-8A56-964B-8B63-AFCB2BCD5A38}"/>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886" name="TextBox 332">
                    <a:extLst>
                      <a:ext uri="{FF2B5EF4-FFF2-40B4-BE49-F238E27FC236}">
                        <a16:creationId xmlns:a16="http://schemas.microsoft.com/office/drawing/2014/main" id="{97B07959-F3F3-B246-83D6-59D14B49E9E8}"/>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823" name="Group 11">
              <a:extLst>
                <a:ext uri="{FF2B5EF4-FFF2-40B4-BE49-F238E27FC236}">
                  <a16:creationId xmlns:a16="http://schemas.microsoft.com/office/drawing/2014/main" id="{1573DA50-8A79-0C42-A85A-8CDF66E07D98}"/>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28" name="Group 60">
              <a:extLst>
                <a:ext uri="{FF2B5EF4-FFF2-40B4-BE49-F238E27FC236}">
                  <a16:creationId xmlns:a16="http://schemas.microsoft.com/office/drawing/2014/main" id="{86ADCB51-818C-5244-8F76-F23F358CE8DD}"/>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861" name="Group 53">
                <a:extLst>
                  <a:ext uri="{FF2B5EF4-FFF2-40B4-BE49-F238E27FC236}">
                    <a16:creationId xmlns:a16="http://schemas.microsoft.com/office/drawing/2014/main" id="{3E423A85-69BF-6A40-8C90-B7F5954A7BEE}"/>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64" name="Group 52">
                  <a:extLst>
                    <a:ext uri="{FF2B5EF4-FFF2-40B4-BE49-F238E27FC236}">
                      <a16:creationId xmlns:a16="http://schemas.microsoft.com/office/drawing/2014/main" id="{F3A6A8A8-B1E1-0243-9243-F3492CA2F657}"/>
                    </a:ext>
                  </a:extLst>
                </p:cNvPr>
                <p:cNvGrpSpPr>
                  <a:grpSpLocks/>
                </p:cNvGrpSpPr>
                <p:nvPr/>
              </p:nvGrpSpPr>
              <p:grpSpPr bwMode="auto">
                <a:xfrm>
                  <a:off x="4638839" y="3854059"/>
                  <a:ext cx="340158" cy="272788"/>
                  <a:chOff x="4638839" y="3854059"/>
                  <a:chExt cx="340158" cy="272788"/>
                </a:xfrm>
              </p:grpSpPr>
              <p:sp>
                <p:nvSpPr>
                  <p:cNvPr id="198868" name="TextBox 122">
                    <a:extLst>
                      <a:ext uri="{FF2B5EF4-FFF2-40B4-BE49-F238E27FC236}">
                        <a16:creationId xmlns:a16="http://schemas.microsoft.com/office/drawing/2014/main" id="{D02047DB-47EE-3942-8007-E4039B3B0512}"/>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865" name="TextBox 128">
                  <a:extLst>
                    <a:ext uri="{FF2B5EF4-FFF2-40B4-BE49-F238E27FC236}">
                      <a16:creationId xmlns:a16="http://schemas.microsoft.com/office/drawing/2014/main" id="{CC9D58E6-8827-4F4C-B045-05234FD6180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8829" name="TextBox 359">
              <a:extLst>
                <a:ext uri="{FF2B5EF4-FFF2-40B4-BE49-F238E27FC236}">
                  <a16:creationId xmlns:a16="http://schemas.microsoft.com/office/drawing/2014/main" id="{E802FD55-95AA-6244-AC5B-DF89FE3F73C5}"/>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98830" name="Group 31">
              <a:extLst>
                <a:ext uri="{FF2B5EF4-FFF2-40B4-BE49-F238E27FC236}">
                  <a16:creationId xmlns:a16="http://schemas.microsoft.com/office/drawing/2014/main" id="{F96040AC-6553-9B45-831B-2466F64B77DC}"/>
                </a:ext>
              </a:extLst>
            </p:cNvPr>
            <p:cNvGrpSpPr>
              <a:grpSpLocks/>
            </p:cNvGrpSpPr>
            <p:nvPr/>
          </p:nvGrpSpPr>
          <p:grpSpPr bwMode="auto">
            <a:xfrm>
              <a:off x="6300208" y="4949419"/>
              <a:ext cx="864173" cy="937728"/>
              <a:chOff x="6300208" y="4949419"/>
              <a:chExt cx="864173" cy="937728"/>
            </a:xfrm>
          </p:grpSpPr>
          <p:grpSp>
            <p:nvGrpSpPr>
              <p:cNvPr id="198851" name="Group 28">
                <a:extLst>
                  <a:ext uri="{FF2B5EF4-FFF2-40B4-BE49-F238E27FC236}">
                    <a16:creationId xmlns:a16="http://schemas.microsoft.com/office/drawing/2014/main" id="{C2BC91CE-5564-764C-8A3F-1ED28E2EE995}"/>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54" name="Group 24">
                  <a:extLst>
                    <a:ext uri="{FF2B5EF4-FFF2-40B4-BE49-F238E27FC236}">
                      <a16:creationId xmlns:a16="http://schemas.microsoft.com/office/drawing/2014/main" id="{DB4F4987-C21B-DB48-B09D-A9D7CC5540AB}"/>
                    </a:ext>
                  </a:extLst>
                </p:cNvPr>
                <p:cNvGrpSpPr>
                  <a:grpSpLocks/>
                </p:cNvGrpSpPr>
                <p:nvPr/>
              </p:nvGrpSpPr>
              <p:grpSpPr bwMode="auto">
                <a:xfrm>
                  <a:off x="6455586" y="4949419"/>
                  <a:ext cx="340158" cy="272788"/>
                  <a:chOff x="6455586" y="4949419"/>
                  <a:chExt cx="340158" cy="272788"/>
                </a:xfrm>
              </p:grpSpPr>
              <p:sp>
                <p:nvSpPr>
                  <p:cNvPr id="198858" name="TextBox 171">
                    <a:extLst>
                      <a:ext uri="{FF2B5EF4-FFF2-40B4-BE49-F238E27FC236}">
                        <a16:creationId xmlns:a16="http://schemas.microsoft.com/office/drawing/2014/main" id="{797A4216-7266-4A4E-AFAA-D42449586846}"/>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98855" name="TextBox 177">
                  <a:extLst>
                    <a:ext uri="{FF2B5EF4-FFF2-40B4-BE49-F238E27FC236}">
                      <a16:creationId xmlns:a16="http://schemas.microsoft.com/office/drawing/2014/main" id="{E093451D-0501-1841-9298-153FAF053ADD}"/>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98832" name="Group 358">
              <a:extLst>
                <a:ext uri="{FF2B5EF4-FFF2-40B4-BE49-F238E27FC236}">
                  <a16:creationId xmlns:a16="http://schemas.microsoft.com/office/drawing/2014/main" id="{10228F96-28ED-2A49-B4B6-6385C8F87698}"/>
                </a:ext>
              </a:extLst>
            </p:cNvPr>
            <p:cNvGrpSpPr>
              <a:grpSpLocks/>
            </p:cNvGrpSpPr>
            <p:nvPr/>
          </p:nvGrpSpPr>
          <p:grpSpPr bwMode="auto">
            <a:xfrm>
              <a:off x="389641" y="173799"/>
              <a:ext cx="2153005" cy="2198275"/>
              <a:chOff x="449771" y="230947"/>
              <a:chExt cx="2153005" cy="2198275"/>
            </a:xfrm>
          </p:grpSpPr>
          <p:grpSp>
            <p:nvGrpSpPr>
              <p:cNvPr id="198833" name="Group 377">
                <a:extLst>
                  <a:ext uri="{FF2B5EF4-FFF2-40B4-BE49-F238E27FC236}">
                    <a16:creationId xmlns:a16="http://schemas.microsoft.com/office/drawing/2014/main" id="{CEBB2279-AA87-4248-93B5-9C60E7C8D548}"/>
                  </a:ext>
                </a:extLst>
              </p:cNvPr>
              <p:cNvGrpSpPr>
                <a:grpSpLocks/>
              </p:cNvGrpSpPr>
              <p:nvPr/>
            </p:nvGrpSpPr>
            <p:grpSpPr bwMode="auto">
              <a:xfrm>
                <a:off x="449771" y="555647"/>
                <a:ext cx="2153005" cy="1579920"/>
                <a:chOff x="449771" y="555647"/>
                <a:chExt cx="2153005" cy="1579920"/>
              </a:xfrm>
            </p:grpSpPr>
            <p:sp>
              <p:nvSpPr>
                <p:cNvPr id="198838" name="TextBox 7">
                  <a:extLst>
                    <a:ext uri="{FF2B5EF4-FFF2-40B4-BE49-F238E27FC236}">
                      <a16:creationId xmlns:a16="http://schemas.microsoft.com/office/drawing/2014/main" id="{03C2C7CF-1764-7C40-8648-9AE785506D95}"/>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98839" name="Group 390">
                  <a:extLst>
                    <a:ext uri="{FF2B5EF4-FFF2-40B4-BE49-F238E27FC236}">
                      <a16:creationId xmlns:a16="http://schemas.microsoft.com/office/drawing/2014/main" id="{3AAA8CE3-9CB3-3E4F-9F03-80A6B324D93D}"/>
                    </a:ext>
                  </a:extLst>
                </p:cNvPr>
                <p:cNvGrpSpPr>
                  <a:grpSpLocks/>
                </p:cNvGrpSpPr>
                <p:nvPr/>
              </p:nvGrpSpPr>
              <p:grpSpPr bwMode="auto">
                <a:xfrm>
                  <a:off x="1110060" y="555647"/>
                  <a:ext cx="1492716" cy="1579920"/>
                  <a:chOff x="1110060" y="555647"/>
                  <a:chExt cx="1492716" cy="1579920"/>
                </a:xfrm>
              </p:grpSpPr>
              <p:sp>
                <p:nvSpPr>
                  <p:cNvPr id="198840" name="TextBox 391">
                    <a:extLst>
                      <a:ext uri="{FF2B5EF4-FFF2-40B4-BE49-F238E27FC236}">
                        <a16:creationId xmlns:a16="http://schemas.microsoft.com/office/drawing/2014/main" id="{82572A81-AD9B-CB4B-B016-80226815FFB2}"/>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98834" name="TextBox 381">
                <a:extLst>
                  <a:ext uri="{FF2B5EF4-FFF2-40B4-BE49-F238E27FC236}">
                    <a16:creationId xmlns:a16="http://schemas.microsoft.com/office/drawing/2014/main" id="{3DF5669B-8733-2B45-AAE2-6C45FD099FF4}"/>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836" name="TextBox 384">
                <a:extLst>
                  <a:ext uri="{FF2B5EF4-FFF2-40B4-BE49-F238E27FC236}">
                    <a16:creationId xmlns:a16="http://schemas.microsoft.com/office/drawing/2014/main" id="{95F2BDED-0F95-BC4C-BCD6-F3C3D922E3C2}"/>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98659" name="Group 223">
            <a:extLst>
              <a:ext uri="{FF2B5EF4-FFF2-40B4-BE49-F238E27FC236}">
                <a16:creationId xmlns:a16="http://schemas.microsoft.com/office/drawing/2014/main" id="{A0A97A16-F903-1A45-AD4C-1768B1FF5084}"/>
              </a:ext>
            </a:extLst>
          </p:cNvPr>
          <p:cNvGrpSpPr>
            <a:grpSpLocks/>
          </p:cNvGrpSpPr>
          <p:nvPr/>
        </p:nvGrpSpPr>
        <p:grpSpPr bwMode="auto">
          <a:xfrm>
            <a:off x="1208088" y="555626"/>
            <a:ext cx="8729662" cy="5681663"/>
            <a:chOff x="293097" y="556018"/>
            <a:chExt cx="8730474" cy="5680667"/>
          </a:xfrm>
        </p:grpSpPr>
        <p:grpSp>
          <p:nvGrpSpPr>
            <p:cNvPr id="198671" name="Group 225">
              <a:extLst>
                <a:ext uri="{FF2B5EF4-FFF2-40B4-BE49-F238E27FC236}">
                  <a16:creationId xmlns:a16="http://schemas.microsoft.com/office/drawing/2014/main" id="{7CF295BA-D43A-0A44-AD42-E13F9F424801}"/>
                </a:ext>
              </a:extLst>
            </p:cNvPr>
            <p:cNvGrpSpPr>
              <a:grpSpLocks/>
            </p:cNvGrpSpPr>
            <p:nvPr/>
          </p:nvGrpSpPr>
          <p:grpSpPr bwMode="auto">
            <a:xfrm>
              <a:off x="1110699" y="5242652"/>
              <a:ext cx="492662" cy="246221"/>
              <a:chOff x="8545253" y="1271404"/>
              <a:chExt cx="492662" cy="246221"/>
            </a:xfrm>
          </p:grpSpPr>
          <p:sp>
            <p:nvSpPr>
              <p:cNvPr id="198794" name="TextBox 380">
                <a:extLst>
                  <a:ext uri="{FF2B5EF4-FFF2-40B4-BE49-F238E27FC236}">
                    <a16:creationId xmlns:a16="http://schemas.microsoft.com/office/drawing/2014/main" id="{23273DB5-2DF3-994D-8E47-36A653B73E1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72" name="Group 226">
              <a:extLst>
                <a:ext uri="{FF2B5EF4-FFF2-40B4-BE49-F238E27FC236}">
                  <a16:creationId xmlns:a16="http://schemas.microsoft.com/office/drawing/2014/main" id="{2C1E1D17-F6DC-AF47-86A6-527E37787055}"/>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93" name="TextBox 379">
                <a:extLst>
                  <a:ext uri="{FF2B5EF4-FFF2-40B4-BE49-F238E27FC236}">
                    <a16:creationId xmlns:a16="http://schemas.microsoft.com/office/drawing/2014/main" id="{C0411A43-9142-3B49-A758-AD4F427B8F96}"/>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73" name="Group 227">
              <a:extLst>
                <a:ext uri="{FF2B5EF4-FFF2-40B4-BE49-F238E27FC236}">
                  <a16:creationId xmlns:a16="http://schemas.microsoft.com/office/drawing/2014/main" id="{95F5BBE7-11F4-014D-BA19-4F11089E3C3C}"/>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91" name="TextBox 376">
                <a:extLst>
                  <a:ext uri="{FF2B5EF4-FFF2-40B4-BE49-F238E27FC236}">
                    <a16:creationId xmlns:a16="http://schemas.microsoft.com/office/drawing/2014/main" id="{ADBEFF47-85D8-2048-A216-037320C67BD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74" name="Group 228">
              <a:extLst>
                <a:ext uri="{FF2B5EF4-FFF2-40B4-BE49-F238E27FC236}">
                  <a16:creationId xmlns:a16="http://schemas.microsoft.com/office/drawing/2014/main" id="{C1F12B9C-C847-7B42-A9B8-DB665E59C79C}"/>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89" name="TextBox 374">
                <a:extLst>
                  <a:ext uri="{FF2B5EF4-FFF2-40B4-BE49-F238E27FC236}">
                    <a16:creationId xmlns:a16="http://schemas.microsoft.com/office/drawing/2014/main" id="{F7D7562C-1AD9-3C43-B8D8-1C07AFA47F35}"/>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98675" name="Group 229">
              <a:extLst>
                <a:ext uri="{FF2B5EF4-FFF2-40B4-BE49-F238E27FC236}">
                  <a16:creationId xmlns:a16="http://schemas.microsoft.com/office/drawing/2014/main" id="{9CAD4A63-0FF9-9843-9696-E183C42469D3}"/>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87" name="TextBox 372">
                <a:extLst>
                  <a:ext uri="{FF2B5EF4-FFF2-40B4-BE49-F238E27FC236}">
                    <a16:creationId xmlns:a16="http://schemas.microsoft.com/office/drawing/2014/main" id="{EDA4C6A4-5581-ED4D-92C1-3C88B8ED4AD9}"/>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98676" name="Group 230">
              <a:extLst>
                <a:ext uri="{FF2B5EF4-FFF2-40B4-BE49-F238E27FC236}">
                  <a16:creationId xmlns:a16="http://schemas.microsoft.com/office/drawing/2014/main" id="{34986A18-710F-7244-A2E4-42C5F8BFEE21}"/>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85" name="TextBox 370">
                <a:extLst>
                  <a:ext uri="{FF2B5EF4-FFF2-40B4-BE49-F238E27FC236}">
                    <a16:creationId xmlns:a16="http://schemas.microsoft.com/office/drawing/2014/main" id="{AB8134B9-7D92-FA48-BB54-0B1A28262DC7}"/>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98677" name="Group 232">
              <a:extLst>
                <a:ext uri="{FF2B5EF4-FFF2-40B4-BE49-F238E27FC236}">
                  <a16:creationId xmlns:a16="http://schemas.microsoft.com/office/drawing/2014/main" id="{B03E3C3D-1F4A-7446-AFD1-E51DB5D78A3A}"/>
                </a:ext>
              </a:extLst>
            </p:cNvPr>
            <p:cNvGrpSpPr>
              <a:grpSpLocks/>
            </p:cNvGrpSpPr>
            <p:nvPr/>
          </p:nvGrpSpPr>
          <p:grpSpPr bwMode="auto">
            <a:xfrm>
              <a:off x="2829681" y="1218553"/>
              <a:ext cx="492662" cy="246221"/>
              <a:chOff x="8545253" y="1271404"/>
              <a:chExt cx="492662" cy="246221"/>
            </a:xfrm>
          </p:grpSpPr>
          <p:sp>
            <p:nvSpPr>
              <p:cNvPr id="198782" name="TextBox 367">
                <a:extLst>
                  <a:ext uri="{FF2B5EF4-FFF2-40B4-BE49-F238E27FC236}">
                    <a16:creationId xmlns:a16="http://schemas.microsoft.com/office/drawing/2014/main" id="{BC7C1FA8-C1D1-0B42-A553-19A3D9F3434C}"/>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78" name="Group 233">
              <a:extLst>
                <a:ext uri="{FF2B5EF4-FFF2-40B4-BE49-F238E27FC236}">
                  <a16:creationId xmlns:a16="http://schemas.microsoft.com/office/drawing/2014/main" id="{6ED8B017-82EF-F646-91F2-B4E4C4CA7AB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81" name="TextBox 366">
                <a:extLst>
                  <a:ext uri="{FF2B5EF4-FFF2-40B4-BE49-F238E27FC236}">
                    <a16:creationId xmlns:a16="http://schemas.microsoft.com/office/drawing/2014/main" id="{FFFB98B5-BB78-6B4C-BBEC-78E0DD971B23}"/>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98679" name="Group 234">
              <a:extLst>
                <a:ext uri="{FF2B5EF4-FFF2-40B4-BE49-F238E27FC236}">
                  <a16:creationId xmlns:a16="http://schemas.microsoft.com/office/drawing/2014/main" id="{A51F66C4-DCC5-9749-8E54-133A69F96B87}"/>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9" name="TextBox 364">
                <a:extLst>
                  <a:ext uri="{FF2B5EF4-FFF2-40B4-BE49-F238E27FC236}">
                    <a16:creationId xmlns:a16="http://schemas.microsoft.com/office/drawing/2014/main" id="{17A483FA-954A-FC45-A24A-BC8651D656E6}"/>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98680" name="Group 236">
              <a:extLst>
                <a:ext uri="{FF2B5EF4-FFF2-40B4-BE49-F238E27FC236}">
                  <a16:creationId xmlns:a16="http://schemas.microsoft.com/office/drawing/2014/main" id="{15D170C0-0980-454A-B5FF-4C12EE439723}"/>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5" name="TextBox 360">
                <a:extLst>
                  <a:ext uri="{FF2B5EF4-FFF2-40B4-BE49-F238E27FC236}">
                    <a16:creationId xmlns:a16="http://schemas.microsoft.com/office/drawing/2014/main" id="{0CD40753-8C26-B743-BEB7-3D2581DB16B9}"/>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7" name="TextBox 362">
                <a:extLst>
                  <a:ext uri="{FF2B5EF4-FFF2-40B4-BE49-F238E27FC236}">
                    <a16:creationId xmlns:a16="http://schemas.microsoft.com/office/drawing/2014/main" id="{D9ADDA71-3F36-2D46-93CE-1D34FB070F97}"/>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98681" name="TextBox 237">
              <a:extLst>
                <a:ext uri="{FF2B5EF4-FFF2-40B4-BE49-F238E27FC236}">
                  <a16:creationId xmlns:a16="http://schemas.microsoft.com/office/drawing/2014/main" id="{AA411955-4971-CD4C-9096-AA138D722D0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8683" name="Group 239">
              <a:extLst>
                <a:ext uri="{FF2B5EF4-FFF2-40B4-BE49-F238E27FC236}">
                  <a16:creationId xmlns:a16="http://schemas.microsoft.com/office/drawing/2014/main" id="{FE9576AF-24CA-6641-9B7D-5B4AD6E2F3A9}"/>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1" name="TextBox 353">
                <a:extLst>
                  <a:ext uri="{FF2B5EF4-FFF2-40B4-BE49-F238E27FC236}">
                    <a16:creationId xmlns:a16="http://schemas.microsoft.com/office/drawing/2014/main" id="{51081082-1C9B-BB46-A5BA-812D450BB647}"/>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73" name="TextBox 356">
                <a:extLst>
                  <a:ext uri="{FF2B5EF4-FFF2-40B4-BE49-F238E27FC236}">
                    <a16:creationId xmlns:a16="http://schemas.microsoft.com/office/drawing/2014/main" id="{1461909D-EA9A-F94E-BEB6-FE448E736872}"/>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84" name="Group 240">
              <a:extLst>
                <a:ext uri="{FF2B5EF4-FFF2-40B4-BE49-F238E27FC236}">
                  <a16:creationId xmlns:a16="http://schemas.microsoft.com/office/drawing/2014/main" id="{D81CB304-F234-FF40-998A-B30BC14939CD}"/>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65" name="TextBox 347">
                <a:extLst>
                  <a:ext uri="{FF2B5EF4-FFF2-40B4-BE49-F238E27FC236}">
                    <a16:creationId xmlns:a16="http://schemas.microsoft.com/office/drawing/2014/main" id="{C72604FE-C28E-884F-BD4E-E3EAC602B135}"/>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67" name="TextBox 349">
                <a:extLst>
                  <a:ext uri="{FF2B5EF4-FFF2-40B4-BE49-F238E27FC236}">
                    <a16:creationId xmlns:a16="http://schemas.microsoft.com/office/drawing/2014/main" id="{1719E010-DB2F-B946-AAE9-C6531A2265BC}"/>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85" name="Group 241">
              <a:extLst>
                <a:ext uri="{FF2B5EF4-FFF2-40B4-BE49-F238E27FC236}">
                  <a16:creationId xmlns:a16="http://schemas.microsoft.com/office/drawing/2014/main" id="{479955B3-8D21-C643-9733-3A65AE583E87}"/>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61" name="TextBox 343">
                <a:extLst>
                  <a:ext uri="{FF2B5EF4-FFF2-40B4-BE49-F238E27FC236}">
                    <a16:creationId xmlns:a16="http://schemas.microsoft.com/office/drawing/2014/main" id="{2302942A-84CE-7740-B800-F96423A64FE7}"/>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86" name="Group 243">
              <a:extLst>
                <a:ext uri="{FF2B5EF4-FFF2-40B4-BE49-F238E27FC236}">
                  <a16:creationId xmlns:a16="http://schemas.microsoft.com/office/drawing/2014/main" id="{6ACBB88C-93B5-3742-9BFA-BF4F32B870F7}"/>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59" name="TextBox 341">
                <a:extLst>
                  <a:ext uri="{FF2B5EF4-FFF2-40B4-BE49-F238E27FC236}">
                    <a16:creationId xmlns:a16="http://schemas.microsoft.com/office/drawing/2014/main" id="{BADD243C-308B-6F4B-9FCD-BFF07BC50C1B}"/>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87" name="Group 244">
              <a:extLst>
                <a:ext uri="{FF2B5EF4-FFF2-40B4-BE49-F238E27FC236}">
                  <a16:creationId xmlns:a16="http://schemas.microsoft.com/office/drawing/2014/main" id="{F3A96A22-2BBE-024F-A74D-8D10B8A03D5F}"/>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57" name="TextBox 339">
                <a:extLst>
                  <a:ext uri="{FF2B5EF4-FFF2-40B4-BE49-F238E27FC236}">
                    <a16:creationId xmlns:a16="http://schemas.microsoft.com/office/drawing/2014/main" id="{2D2115CF-F74F-C24B-A39D-206F7B7E662D}"/>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88" name="Group 245">
              <a:extLst>
                <a:ext uri="{FF2B5EF4-FFF2-40B4-BE49-F238E27FC236}">
                  <a16:creationId xmlns:a16="http://schemas.microsoft.com/office/drawing/2014/main" id="{66B584ED-CB46-FB4E-A760-75C50BD92835}"/>
                </a:ext>
              </a:extLst>
            </p:cNvPr>
            <p:cNvGrpSpPr>
              <a:grpSpLocks/>
            </p:cNvGrpSpPr>
            <p:nvPr/>
          </p:nvGrpSpPr>
          <p:grpSpPr bwMode="auto">
            <a:xfrm>
              <a:off x="2372723" y="5887345"/>
              <a:ext cx="248786" cy="288546"/>
              <a:chOff x="2383328" y="5875425"/>
              <a:chExt cx="248786" cy="288546"/>
            </a:xfrm>
          </p:grpSpPr>
          <p:sp>
            <p:nvSpPr>
              <p:cNvPr id="198754" name="TextBox 335">
                <a:extLst>
                  <a:ext uri="{FF2B5EF4-FFF2-40B4-BE49-F238E27FC236}">
                    <a16:creationId xmlns:a16="http://schemas.microsoft.com/office/drawing/2014/main" id="{2AA894FD-9C00-174C-9767-C9464FF7529C}"/>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89" name="Group 249">
              <a:extLst>
                <a:ext uri="{FF2B5EF4-FFF2-40B4-BE49-F238E27FC236}">
                  <a16:creationId xmlns:a16="http://schemas.microsoft.com/office/drawing/2014/main" id="{6E32930D-1E48-AF4F-BFBD-4EBA0723ABC4}"/>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53" name="TextBox 316">
                <a:extLst>
                  <a:ext uri="{FF2B5EF4-FFF2-40B4-BE49-F238E27FC236}">
                    <a16:creationId xmlns:a16="http://schemas.microsoft.com/office/drawing/2014/main" id="{25447CD7-E1B7-DC4D-8D5D-16C4F8B439F2}"/>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90" name="Group 251">
              <a:extLst>
                <a:ext uri="{FF2B5EF4-FFF2-40B4-BE49-F238E27FC236}">
                  <a16:creationId xmlns:a16="http://schemas.microsoft.com/office/drawing/2014/main" id="{E4B50C4B-B7B8-E44C-8097-4AC0DD2AFAC6}"/>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51" name="TextBox 314">
                <a:extLst>
                  <a:ext uri="{FF2B5EF4-FFF2-40B4-BE49-F238E27FC236}">
                    <a16:creationId xmlns:a16="http://schemas.microsoft.com/office/drawing/2014/main" id="{343FEBAD-971B-4549-B510-ADFCF6B566F0}"/>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98691" name="Group 252">
              <a:extLst>
                <a:ext uri="{FF2B5EF4-FFF2-40B4-BE49-F238E27FC236}">
                  <a16:creationId xmlns:a16="http://schemas.microsoft.com/office/drawing/2014/main" id="{E8F1856B-88D1-AF48-B77C-3D85534F674E}"/>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49" name="TextBox 312">
                <a:extLst>
                  <a:ext uri="{FF2B5EF4-FFF2-40B4-BE49-F238E27FC236}">
                    <a16:creationId xmlns:a16="http://schemas.microsoft.com/office/drawing/2014/main" id="{E649D84A-0ECE-D044-A24C-F85C49B15036}"/>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92" name="Group 253">
              <a:extLst>
                <a:ext uri="{FF2B5EF4-FFF2-40B4-BE49-F238E27FC236}">
                  <a16:creationId xmlns:a16="http://schemas.microsoft.com/office/drawing/2014/main" id="{4F9B2CDF-1F87-7246-9453-12AC33D483DE}"/>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47" name="TextBox 310">
                <a:extLst>
                  <a:ext uri="{FF2B5EF4-FFF2-40B4-BE49-F238E27FC236}">
                    <a16:creationId xmlns:a16="http://schemas.microsoft.com/office/drawing/2014/main" id="{4F5E2115-EB14-1249-AA8E-8DF5BCFE08C2}"/>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98693" name="Group 254">
              <a:extLst>
                <a:ext uri="{FF2B5EF4-FFF2-40B4-BE49-F238E27FC236}">
                  <a16:creationId xmlns:a16="http://schemas.microsoft.com/office/drawing/2014/main" id="{6BBCAB60-8617-7942-95F4-AB2C91FC1EE1}"/>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45" name="TextBox 308">
                <a:extLst>
                  <a:ext uri="{FF2B5EF4-FFF2-40B4-BE49-F238E27FC236}">
                    <a16:creationId xmlns:a16="http://schemas.microsoft.com/office/drawing/2014/main" id="{C78BB678-1C91-F746-A187-8260011AC212}"/>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94" name="Group 255">
              <a:extLst>
                <a:ext uri="{FF2B5EF4-FFF2-40B4-BE49-F238E27FC236}">
                  <a16:creationId xmlns:a16="http://schemas.microsoft.com/office/drawing/2014/main" id="{ABC25EE0-4372-AD43-BEEB-80F3F648A96E}"/>
                </a:ext>
              </a:extLst>
            </p:cNvPr>
            <p:cNvGrpSpPr>
              <a:grpSpLocks/>
            </p:cNvGrpSpPr>
            <p:nvPr/>
          </p:nvGrpSpPr>
          <p:grpSpPr bwMode="auto">
            <a:xfrm>
              <a:off x="8269661" y="4729707"/>
              <a:ext cx="280846" cy="246221"/>
              <a:chOff x="8554586" y="1108955"/>
              <a:chExt cx="280846" cy="246221"/>
            </a:xfrm>
          </p:grpSpPr>
          <p:sp>
            <p:nvSpPr>
              <p:cNvPr id="198742" name="TextBox 305">
                <a:extLst>
                  <a:ext uri="{FF2B5EF4-FFF2-40B4-BE49-F238E27FC236}">
                    <a16:creationId xmlns:a16="http://schemas.microsoft.com/office/drawing/2014/main" id="{7B51A305-9066-A04C-9ECD-1FE014DFAF77}"/>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95" name="Group 256">
              <a:extLst>
                <a:ext uri="{FF2B5EF4-FFF2-40B4-BE49-F238E27FC236}">
                  <a16:creationId xmlns:a16="http://schemas.microsoft.com/office/drawing/2014/main" id="{0840272C-C282-E548-A6FF-9B62911A8889}"/>
                </a:ext>
              </a:extLst>
            </p:cNvPr>
            <p:cNvGrpSpPr>
              <a:grpSpLocks/>
            </p:cNvGrpSpPr>
            <p:nvPr/>
          </p:nvGrpSpPr>
          <p:grpSpPr bwMode="auto">
            <a:xfrm>
              <a:off x="8066235" y="3389468"/>
              <a:ext cx="492662" cy="246221"/>
              <a:chOff x="8545253" y="1271404"/>
              <a:chExt cx="492662" cy="246221"/>
            </a:xfrm>
          </p:grpSpPr>
          <p:sp>
            <p:nvSpPr>
              <p:cNvPr id="198740" name="TextBox 303">
                <a:extLst>
                  <a:ext uri="{FF2B5EF4-FFF2-40B4-BE49-F238E27FC236}">
                    <a16:creationId xmlns:a16="http://schemas.microsoft.com/office/drawing/2014/main" id="{90E955E7-236D-8E41-9B77-F4014F3C9D5D}"/>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96" name="Group 257">
              <a:extLst>
                <a:ext uri="{FF2B5EF4-FFF2-40B4-BE49-F238E27FC236}">
                  <a16:creationId xmlns:a16="http://schemas.microsoft.com/office/drawing/2014/main" id="{7E97C307-B3B2-AB42-92F7-525FC565ECAD}"/>
                </a:ext>
              </a:extLst>
            </p:cNvPr>
            <p:cNvGrpSpPr>
              <a:grpSpLocks/>
            </p:cNvGrpSpPr>
            <p:nvPr/>
          </p:nvGrpSpPr>
          <p:grpSpPr bwMode="auto">
            <a:xfrm>
              <a:off x="6023941" y="3153388"/>
              <a:ext cx="268242" cy="246221"/>
              <a:chOff x="8545253" y="1271404"/>
              <a:chExt cx="268242" cy="246221"/>
            </a:xfrm>
          </p:grpSpPr>
          <p:sp>
            <p:nvSpPr>
              <p:cNvPr id="198738" name="TextBox 301">
                <a:extLst>
                  <a:ext uri="{FF2B5EF4-FFF2-40B4-BE49-F238E27FC236}">
                    <a16:creationId xmlns:a16="http://schemas.microsoft.com/office/drawing/2014/main" id="{06593082-1F15-0241-ABBF-1FFB3C0DEAD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697" name="Group 258">
              <a:extLst>
                <a:ext uri="{FF2B5EF4-FFF2-40B4-BE49-F238E27FC236}">
                  <a16:creationId xmlns:a16="http://schemas.microsoft.com/office/drawing/2014/main" id="{1CF8BD38-C931-DC4E-AF21-75D7A9565AB3}"/>
                </a:ext>
              </a:extLst>
            </p:cNvPr>
            <p:cNvGrpSpPr>
              <a:grpSpLocks/>
            </p:cNvGrpSpPr>
            <p:nvPr/>
          </p:nvGrpSpPr>
          <p:grpSpPr bwMode="auto">
            <a:xfrm>
              <a:off x="4081067" y="4489324"/>
              <a:ext cx="2191481" cy="946667"/>
              <a:chOff x="4091672" y="4477404"/>
              <a:chExt cx="2191481" cy="946667"/>
            </a:xfrm>
          </p:grpSpPr>
          <p:grpSp>
            <p:nvGrpSpPr>
              <p:cNvPr id="198732" name="Group 295">
                <a:extLst>
                  <a:ext uri="{FF2B5EF4-FFF2-40B4-BE49-F238E27FC236}">
                    <a16:creationId xmlns:a16="http://schemas.microsoft.com/office/drawing/2014/main" id="{F1B45B91-8620-D14B-A32C-01E42255FCDF}"/>
                  </a:ext>
                </a:extLst>
              </p:cNvPr>
              <p:cNvGrpSpPr>
                <a:grpSpLocks/>
              </p:cNvGrpSpPr>
              <p:nvPr/>
            </p:nvGrpSpPr>
            <p:grpSpPr bwMode="auto">
              <a:xfrm>
                <a:off x="6034367" y="5135525"/>
                <a:ext cx="248786" cy="288546"/>
                <a:chOff x="6034367" y="5135525"/>
                <a:chExt cx="248786" cy="288546"/>
              </a:xfrm>
            </p:grpSpPr>
            <p:sp>
              <p:nvSpPr>
                <p:cNvPr id="198736" name="TextBox 299">
                  <a:extLst>
                    <a:ext uri="{FF2B5EF4-FFF2-40B4-BE49-F238E27FC236}">
                      <a16:creationId xmlns:a16="http://schemas.microsoft.com/office/drawing/2014/main" id="{DABDBD1E-7128-2448-87EC-232E2A222CA5}"/>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33" name="Group 296">
                <a:extLst>
                  <a:ext uri="{FF2B5EF4-FFF2-40B4-BE49-F238E27FC236}">
                    <a16:creationId xmlns:a16="http://schemas.microsoft.com/office/drawing/2014/main" id="{DA465C19-FD3E-114E-95CD-B3D9ED68D30F}"/>
                  </a:ext>
                </a:extLst>
              </p:cNvPr>
              <p:cNvGrpSpPr>
                <a:grpSpLocks/>
              </p:cNvGrpSpPr>
              <p:nvPr/>
            </p:nvGrpSpPr>
            <p:grpSpPr bwMode="auto">
              <a:xfrm>
                <a:off x="4091672" y="4477404"/>
                <a:ext cx="268242" cy="246221"/>
                <a:chOff x="8545253" y="1271404"/>
                <a:chExt cx="268242" cy="246221"/>
              </a:xfrm>
            </p:grpSpPr>
            <p:sp>
              <p:nvSpPr>
                <p:cNvPr id="198734" name="TextBox 297">
                  <a:extLst>
                    <a:ext uri="{FF2B5EF4-FFF2-40B4-BE49-F238E27FC236}">
                      <a16:creationId xmlns:a16="http://schemas.microsoft.com/office/drawing/2014/main" id="{18219824-7F80-C947-9550-25016047847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98698" name="Group 259">
              <a:extLst>
                <a:ext uri="{FF2B5EF4-FFF2-40B4-BE49-F238E27FC236}">
                  <a16:creationId xmlns:a16="http://schemas.microsoft.com/office/drawing/2014/main" id="{4D2ACAA5-05A2-F84B-9F60-AF406AB62924}"/>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31" name="TextBox 294">
                <a:extLst>
                  <a:ext uri="{FF2B5EF4-FFF2-40B4-BE49-F238E27FC236}">
                    <a16:creationId xmlns:a16="http://schemas.microsoft.com/office/drawing/2014/main" id="{5BB39028-8006-F94B-B44B-04941418CA94}"/>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699" name="Group 260">
              <a:extLst>
                <a:ext uri="{FF2B5EF4-FFF2-40B4-BE49-F238E27FC236}">
                  <a16:creationId xmlns:a16="http://schemas.microsoft.com/office/drawing/2014/main" id="{E28DC30D-D7F4-974E-944F-20F82AAD40C9}"/>
                </a:ext>
              </a:extLst>
            </p:cNvPr>
            <p:cNvGrpSpPr>
              <a:grpSpLocks/>
            </p:cNvGrpSpPr>
            <p:nvPr/>
          </p:nvGrpSpPr>
          <p:grpSpPr bwMode="auto">
            <a:xfrm>
              <a:off x="5999601" y="4473171"/>
              <a:ext cx="268242" cy="246221"/>
              <a:chOff x="8545253" y="1271404"/>
              <a:chExt cx="268242" cy="246221"/>
            </a:xfrm>
          </p:grpSpPr>
          <p:sp>
            <p:nvSpPr>
              <p:cNvPr id="198728" name="TextBox 291">
                <a:extLst>
                  <a:ext uri="{FF2B5EF4-FFF2-40B4-BE49-F238E27FC236}">
                    <a16:creationId xmlns:a16="http://schemas.microsoft.com/office/drawing/2014/main" id="{05CCCAED-DBEB-DA43-A142-6474FC0B7C2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0" name="Group 261">
              <a:extLst>
                <a:ext uri="{FF2B5EF4-FFF2-40B4-BE49-F238E27FC236}">
                  <a16:creationId xmlns:a16="http://schemas.microsoft.com/office/drawing/2014/main" id="{1B884862-81D8-FD41-8BB2-B53A21B3D2EB}"/>
                </a:ext>
              </a:extLst>
            </p:cNvPr>
            <p:cNvGrpSpPr>
              <a:grpSpLocks/>
            </p:cNvGrpSpPr>
            <p:nvPr/>
          </p:nvGrpSpPr>
          <p:grpSpPr bwMode="auto">
            <a:xfrm>
              <a:off x="4235125" y="4052085"/>
              <a:ext cx="248786" cy="288546"/>
              <a:chOff x="4245730" y="4040165"/>
              <a:chExt cx="248786" cy="288546"/>
            </a:xfrm>
          </p:grpSpPr>
          <p:sp>
            <p:nvSpPr>
              <p:cNvPr id="198726" name="TextBox 289">
                <a:extLst>
                  <a:ext uri="{FF2B5EF4-FFF2-40B4-BE49-F238E27FC236}">
                    <a16:creationId xmlns:a16="http://schemas.microsoft.com/office/drawing/2014/main" id="{28C59FA8-1FC9-EF4D-9F75-2E7FE9443B85}"/>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1" name="Group 262">
              <a:extLst>
                <a:ext uri="{FF2B5EF4-FFF2-40B4-BE49-F238E27FC236}">
                  <a16:creationId xmlns:a16="http://schemas.microsoft.com/office/drawing/2014/main" id="{6502B0A0-4F78-4C4B-B86C-005ADBED20BB}"/>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25" name="TextBox 288">
                <a:extLst>
                  <a:ext uri="{FF2B5EF4-FFF2-40B4-BE49-F238E27FC236}">
                    <a16:creationId xmlns:a16="http://schemas.microsoft.com/office/drawing/2014/main" id="{1C3B558B-8B43-2346-9F2A-237416F5EB64}"/>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702" name="Group 263">
              <a:extLst>
                <a:ext uri="{FF2B5EF4-FFF2-40B4-BE49-F238E27FC236}">
                  <a16:creationId xmlns:a16="http://schemas.microsoft.com/office/drawing/2014/main" id="{747E6B3B-355E-9D48-B531-ED85695492CD}"/>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98723" name="TextBox 286">
                <a:extLst>
                  <a:ext uri="{FF2B5EF4-FFF2-40B4-BE49-F238E27FC236}">
                    <a16:creationId xmlns:a16="http://schemas.microsoft.com/office/drawing/2014/main" id="{1023AD42-B93E-4E40-8535-3D626665826F}"/>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98703" name="Group 264">
              <a:extLst>
                <a:ext uri="{FF2B5EF4-FFF2-40B4-BE49-F238E27FC236}">
                  <a16:creationId xmlns:a16="http://schemas.microsoft.com/office/drawing/2014/main" id="{EFE54C6F-7E98-5747-A639-DAA4C71BB4B8}"/>
                </a:ext>
              </a:extLst>
            </p:cNvPr>
            <p:cNvGrpSpPr>
              <a:grpSpLocks/>
            </p:cNvGrpSpPr>
            <p:nvPr/>
          </p:nvGrpSpPr>
          <p:grpSpPr bwMode="auto">
            <a:xfrm>
              <a:off x="5853578" y="5465418"/>
              <a:ext cx="473206" cy="288546"/>
              <a:chOff x="5864183" y="5453498"/>
              <a:chExt cx="473206" cy="288546"/>
            </a:xfrm>
          </p:grpSpPr>
          <p:sp>
            <p:nvSpPr>
              <p:cNvPr id="198720" name="TextBox 283">
                <a:extLst>
                  <a:ext uri="{FF2B5EF4-FFF2-40B4-BE49-F238E27FC236}">
                    <a16:creationId xmlns:a16="http://schemas.microsoft.com/office/drawing/2014/main" id="{5DEE99E2-1DB4-AD4C-934B-3022C3BFC363}"/>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4" name="Group 265">
              <a:extLst>
                <a:ext uri="{FF2B5EF4-FFF2-40B4-BE49-F238E27FC236}">
                  <a16:creationId xmlns:a16="http://schemas.microsoft.com/office/drawing/2014/main" id="{4C382122-AC80-9041-B954-B0A88D5F2118}"/>
                </a:ext>
              </a:extLst>
            </p:cNvPr>
            <p:cNvGrpSpPr>
              <a:grpSpLocks/>
            </p:cNvGrpSpPr>
            <p:nvPr/>
          </p:nvGrpSpPr>
          <p:grpSpPr bwMode="auto">
            <a:xfrm>
              <a:off x="5494308" y="5467662"/>
              <a:ext cx="312906" cy="288546"/>
              <a:chOff x="6525751" y="6292082"/>
              <a:chExt cx="312906" cy="288546"/>
            </a:xfrm>
          </p:grpSpPr>
          <p:sp>
            <p:nvSpPr>
              <p:cNvPr id="198718" name="TextBox 280">
                <a:extLst>
                  <a:ext uri="{FF2B5EF4-FFF2-40B4-BE49-F238E27FC236}">
                    <a16:creationId xmlns:a16="http://schemas.microsoft.com/office/drawing/2014/main" id="{AE436F9D-45D2-444A-8696-E04911DC9DD9}"/>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5" name="Group 266">
              <a:extLst>
                <a:ext uri="{FF2B5EF4-FFF2-40B4-BE49-F238E27FC236}">
                  <a16:creationId xmlns:a16="http://schemas.microsoft.com/office/drawing/2014/main" id="{ED52AD62-6749-2941-99D4-F851FDF172A9}"/>
                </a:ext>
              </a:extLst>
            </p:cNvPr>
            <p:cNvGrpSpPr>
              <a:grpSpLocks/>
            </p:cNvGrpSpPr>
            <p:nvPr/>
          </p:nvGrpSpPr>
          <p:grpSpPr bwMode="auto">
            <a:xfrm>
              <a:off x="5704335" y="5990464"/>
              <a:ext cx="332362" cy="246221"/>
              <a:chOff x="8553519" y="1263312"/>
              <a:chExt cx="332362" cy="246221"/>
            </a:xfrm>
          </p:grpSpPr>
          <p:sp>
            <p:nvSpPr>
              <p:cNvPr id="198716" name="TextBox 278">
                <a:extLst>
                  <a:ext uri="{FF2B5EF4-FFF2-40B4-BE49-F238E27FC236}">
                    <a16:creationId xmlns:a16="http://schemas.microsoft.com/office/drawing/2014/main" id="{AEA0D5B8-FB3B-0E43-853F-8A9AFD60A29B}"/>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8706" name="Group 267">
              <a:extLst>
                <a:ext uri="{FF2B5EF4-FFF2-40B4-BE49-F238E27FC236}">
                  <a16:creationId xmlns:a16="http://schemas.microsoft.com/office/drawing/2014/main" id="{41714A8C-9A8E-4641-B661-AFB4B66134D4}"/>
                </a:ext>
              </a:extLst>
            </p:cNvPr>
            <p:cNvGrpSpPr>
              <a:grpSpLocks/>
            </p:cNvGrpSpPr>
            <p:nvPr/>
          </p:nvGrpSpPr>
          <p:grpSpPr bwMode="auto">
            <a:xfrm>
              <a:off x="6323520" y="5303158"/>
              <a:ext cx="683833" cy="385662"/>
              <a:chOff x="6334125" y="5291238"/>
              <a:chExt cx="683833" cy="385662"/>
            </a:xfrm>
          </p:grpSpPr>
          <p:grpSp>
            <p:nvGrpSpPr>
              <p:cNvPr id="198710" name="Group 272">
                <a:extLst>
                  <a:ext uri="{FF2B5EF4-FFF2-40B4-BE49-F238E27FC236}">
                    <a16:creationId xmlns:a16="http://schemas.microsoft.com/office/drawing/2014/main" id="{658A511C-BB0D-0942-9181-BE666FD4F38B}"/>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98711" name="Group 273">
                <a:extLst>
                  <a:ext uri="{FF2B5EF4-FFF2-40B4-BE49-F238E27FC236}">
                    <a16:creationId xmlns:a16="http://schemas.microsoft.com/office/drawing/2014/main" id="{60D2BDAD-AAD0-464E-9709-176C12520DB8}"/>
                  </a:ext>
                </a:extLst>
              </p:cNvPr>
              <p:cNvGrpSpPr>
                <a:grpSpLocks/>
              </p:cNvGrpSpPr>
              <p:nvPr/>
            </p:nvGrpSpPr>
            <p:grpSpPr bwMode="auto">
              <a:xfrm>
                <a:off x="6769172" y="5291238"/>
                <a:ext cx="248786" cy="288546"/>
                <a:chOff x="6769172" y="5291238"/>
                <a:chExt cx="248786" cy="288546"/>
              </a:xfrm>
            </p:grpSpPr>
            <p:sp>
              <p:nvSpPr>
                <p:cNvPr id="198712" name="TextBox 274">
                  <a:extLst>
                    <a:ext uri="{FF2B5EF4-FFF2-40B4-BE49-F238E27FC236}">
                      <a16:creationId xmlns:a16="http://schemas.microsoft.com/office/drawing/2014/main" id="{72FECC07-8342-144D-A556-31D6164C6F9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98707" name="Group 268">
              <a:extLst>
                <a:ext uri="{FF2B5EF4-FFF2-40B4-BE49-F238E27FC236}">
                  <a16:creationId xmlns:a16="http://schemas.microsoft.com/office/drawing/2014/main" id="{BA2E1B83-5B64-AD4A-A820-A545EFA2A3B9}"/>
                </a:ext>
              </a:extLst>
            </p:cNvPr>
            <p:cNvGrpSpPr>
              <a:grpSpLocks/>
            </p:cNvGrpSpPr>
            <p:nvPr/>
          </p:nvGrpSpPr>
          <p:grpSpPr bwMode="auto">
            <a:xfrm>
              <a:off x="4310854" y="4689580"/>
              <a:ext cx="268242" cy="246221"/>
              <a:chOff x="8600006" y="1271404"/>
              <a:chExt cx="268242" cy="246221"/>
            </a:xfrm>
          </p:grpSpPr>
          <p:sp>
            <p:nvSpPr>
              <p:cNvPr id="198708" name="TextBox 270">
                <a:extLst>
                  <a:ext uri="{FF2B5EF4-FFF2-40B4-BE49-F238E27FC236}">
                    <a16:creationId xmlns:a16="http://schemas.microsoft.com/office/drawing/2014/main" id="{F853011C-6B26-1140-8084-3F2BF489E6A0}"/>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98660" name="Group 404">
            <a:extLst>
              <a:ext uri="{FF2B5EF4-FFF2-40B4-BE49-F238E27FC236}">
                <a16:creationId xmlns:a16="http://schemas.microsoft.com/office/drawing/2014/main" id="{6FEB004E-5E57-9842-B3FB-9084BB249345}"/>
              </a:ext>
            </a:extLst>
          </p:cNvPr>
          <p:cNvGrpSpPr>
            <a:grpSpLocks/>
          </p:cNvGrpSpPr>
          <p:nvPr/>
        </p:nvGrpSpPr>
        <p:grpSpPr bwMode="auto">
          <a:xfrm>
            <a:off x="7229476" y="2495551"/>
            <a:ext cx="855663" cy="754063"/>
            <a:chOff x="6315797" y="2494862"/>
            <a:chExt cx="855712" cy="754757"/>
          </a:xfrm>
        </p:grpSpPr>
        <p:sp>
          <p:nvSpPr>
            <p:cNvPr id="198665" name="TextBox 405">
              <a:extLst>
                <a:ext uri="{FF2B5EF4-FFF2-40B4-BE49-F238E27FC236}">
                  <a16:creationId xmlns:a16="http://schemas.microsoft.com/office/drawing/2014/main" id="{104FE4A8-596B-8B41-8603-D06A50208A5E}"/>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8668" name="TextBox 411">
              <a:extLst>
                <a:ext uri="{FF2B5EF4-FFF2-40B4-BE49-F238E27FC236}">
                  <a16:creationId xmlns:a16="http://schemas.microsoft.com/office/drawing/2014/main" id="{E27AA19D-BF59-234D-AA0D-2B465202418D}"/>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98670" name="TextBox 413">
              <a:extLst>
                <a:ext uri="{FF2B5EF4-FFF2-40B4-BE49-F238E27FC236}">
                  <a16:creationId xmlns:a16="http://schemas.microsoft.com/office/drawing/2014/main" id="{0CD1EB14-ECD0-F847-A5DC-C52479D34B34}"/>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50" name="Rounded Rectangle 349">
            <a:extLst>
              <a:ext uri="{FF2B5EF4-FFF2-40B4-BE49-F238E27FC236}">
                <a16:creationId xmlns:a16="http://schemas.microsoft.com/office/drawing/2014/main" id="{70366FFF-2F71-2B4B-A950-9D6991F7A8DC}"/>
              </a:ext>
            </a:extLst>
          </p:cNvPr>
          <p:cNvSpPr/>
          <p:nvPr/>
        </p:nvSpPr>
        <p:spPr>
          <a:xfrm>
            <a:off x="2287589" y="5540376"/>
            <a:ext cx="1025525" cy="835025"/>
          </a:xfrm>
          <a:prstGeom prst="roundRect">
            <a:avLst>
              <a:gd name="adj" fmla="val 2789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48" name="Rounded Rectangle 347">
            <a:extLst>
              <a:ext uri="{FF2B5EF4-FFF2-40B4-BE49-F238E27FC236}">
                <a16:creationId xmlns:a16="http://schemas.microsoft.com/office/drawing/2014/main" id="{00648E52-D456-954C-8145-0A8E104192AA}"/>
              </a:ext>
            </a:extLst>
          </p:cNvPr>
          <p:cNvSpPr/>
          <p:nvPr/>
        </p:nvSpPr>
        <p:spPr>
          <a:xfrm>
            <a:off x="1984376" y="5218114"/>
            <a:ext cx="493713" cy="320675"/>
          </a:xfrm>
          <a:prstGeom prst="roundRect">
            <a:avLst>
              <a:gd name="adj" fmla="val 50000"/>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4" name="Rounded Rectangle 353">
            <a:extLst>
              <a:ext uri="{FF2B5EF4-FFF2-40B4-BE49-F238E27FC236}">
                <a16:creationId xmlns:a16="http://schemas.microsoft.com/office/drawing/2014/main" id="{B0FBE874-DB2A-E34D-8980-9521A4FC8DBA}"/>
              </a:ext>
            </a:extLst>
          </p:cNvPr>
          <p:cNvSpPr/>
          <p:nvPr/>
        </p:nvSpPr>
        <p:spPr>
          <a:xfrm>
            <a:off x="3700463" y="1201738"/>
            <a:ext cx="493712" cy="322262"/>
          </a:xfrm>
          <a:prstGeom prst="roundRect">
            <a:avLst>
              <a:gd name="adj" fmla="val 50000"/>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7" name="Rounded Rectangle 356">
            <a:extLst>
              <a:ext uri="{FF2B5EF4-FFF2-40B4-BE49-F238E27FC236}">
                <a16:creationId xmlns:a16="http://schemas.microsoft.com/office/drawing/2014/main" id="{0EB29050-CEB5-5E43-8137-6E6316338132}"/>
              </a:ext>
            </a:extLst>
          </p:cNvPr>
          <p:cNvSpPr/>
          <p:nvPr/>
        </p:nvSpPr>
        <p:spPr>
          <a:xfrm>
            <a:off x="1984376" y="1720851"/>
            <a:ext cx="1387475" cy="155575"/>
          </a:xfrm>
          <a:prstGeom prst="roundRect">
            <a:avLst>
              <a:gd name="adj" fmla="val 8563"/>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9" name="Title 1">
            <a:extLst>
              <a:ext uri="{FF2B5EF4-FFF2-40B4-BE49-F238E27FC236}">
                <a16:creationId xmlns:a16="http://schemas.microsoft.com/office/drawing/2014/main" id="{E8751225-B63D-7F4F-8B68-F962F611DD10}"/>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Assembly Version</a:t>
            </a:r>
          </a:p>
        </p:txBody>
      </p:sp>
      <p:sp>
        <p:nvSpPr>
          <p:cNvPr id="32770" name="Text Placeholder 2">
            <a:extLst>
              <a:ext uri="{FF2B5EF4-FFF2-40B4-BE49-F238E27FC236}">
                <a16:creationId xmlns:a16="http://schemas.microsoft.com/office/drawing/2014/main" id="{D0CADD48-900E-4A48-ABFC-1D4A6C2BB699}"/>
              </a:ext>
            </a:extLst>
          </p:cNvPr>
          <p:cNvSpPr txBox="1">
            <a:spLocks noGrp="1"/>
          </p:cNvSpPr>
          <p:nvPr>
            <p:ph type="body" idx="1"/>
          </p:nvPr>
        </p:nvSpPr>
        <p:spPr>
          <a:xfrm>
            <a:off x="1590675" y="927101"/>
            <a:ext cx="7924800" cy="5908675"/>
          </a:xfrm>
        </p:spPr>
        <p:txBody>
          <a:bodyPr/>
          <a:lstStyle/>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 sum=0</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 i=1</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 register_D=N</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 i&lt;=N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 exit if i&gt;N</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 sum+=i</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 i++</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 next iteration</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    ; update the memory for sum</a:t>
            </a:r>
          </a:p>
          <a:p>
            <a:pPr marL="152400" indent="0">
              <a:spcBef>
                <a:spcPts val="475"/>
              </a:spcBef>
              <a:spcAft>
                <a:spcPct val="0"/>
              </a:spcAft>
              <a:buClr>
                <a:srgbClr val="000000"/>
              </a:buClr>
              <a:buNone/>
            </a:pPr>
            <a:endPar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Register allocation:</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i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sum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&lt;not used&gt;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N</a:t>
            </a:r>
          </a:p>
        </p:txBody>
      </p:sp>
    </p:spTree>
  </p:cSld>
  <p:clrMapOvr>
    <a:masterClrMapping/>
  </p:clrMapOvr>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5" name="TextBox 12">
            <a:extLst>
              <a:ext uri="{FF2B5EF4-FFF2-40B4-BE49-F238E27FC236}">
                <a16:creationId xmlns:a16="http://schemas.microsoft.com/office/drawing/2014/main" id="{D862E206-0446-A543-AA05-CBC45735BDF0}"/>
              </a:ext>
            </a:extLst>
          </p:cNvPr>
          <p:cNvSpPr txBox="1">
            <a:spLocks noChangeArrowheads="1"/>
          </p:cNvSpPr>
          <p:nvPr/>
        </p:nvSpPr>
        <p:spPr bwMode="auto">
          <a:xfrm>
            <a:off x="9105900" y="6554789"/>
            <a:ext cx="9525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00706" name="Group 9">
            <a:extLst>
              <a:ext uri="{FF2B5EF4-FFF2-40B4-BE49-F238E27FC236}">
                <a16:creationId xmlns:a16="http://schemas.microsoft.com/office/drawing/2014/main" id="{1C53D112-556C-AF41-A015-1D2C1EC7625D}"/>
              </a:ext>
            </a:extLst>
          </p:cNvPr>
          <p:cNvGrpSpPr>
            <a:grpSpLocks/>
          </p:cNvGrpSpPr>
          <p:nvPr/>
        </p:nvGrpSpPr>
        <p:grpSpPr bwMode="auto">
          <a:xfrm>
            <a:off x="1027114" y="61914"/>
            <a:ext cx="8656637" cy="6148387"/>
            <a:chOff x="112641" y="62157"/>
            <a:chExt cx="8657094" cy="6147833"/>
          </a:xfrm>
        </p:grpSpPr>
        <p:grpSp>
          <p:nvGrpSpPr>
            <p:cNvPr id="200712" name="Group 226">
              <a:extLst>
                <a:ext uri="{FF2B5EF4-FFF2-40B4-BE49-F238E27FC236}">
                  <a16:creationId xmlns:a16="http://schemas.microsoft.com/office/drawing/2014/main" id="{9D1B9129-B83C-5549-AF7A-51D079362E8D}"/>
                </a:ext>
              </a:extLst>
            </p:cNvPr>
            <p:cNvGrpSpPr>
              <a:grpSpLocks/>
            </p:cNvGrpSpPr>
            <p:nvPr/>
          </p:nvGrpSpPr>
          <p:grpSpPr bwMode="auto">
            <a:xfrm>
              <a:off x="390661" y="555625"/>
              <a:ext cx="248763" cy="288597"/>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272" y="1212249"/>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22" name="TextBox 379">
                <a:extLst>
                  <a:ext uri="{FF2B5EF4-FFF2-40B4-BE49-F238E27FC236}">
                    <a16:creationId xmlns:a16="http://schemas.microsoft.com/office/drawing/2014/main" id="{8FDA5DBC-46CF-2149-BFC5-51934248385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0713" name="Group 227">
              <a:extLst>
                <a:ext uri="{FF2B5EF4-FFF2-40B4-BE49-F238E27FC236}">
                  <a16:creationId xmlns:a16="http://schemas.microsoft.com/office/drawing/2014/main" id="{94AC21CF-12D3-0C43-9F30-D71E4455112D}"/>
                </a:ext>
              </a:extLst>
            </p:cNvPr>
            <p:cNvGrpSpPr>
              <a:grpSpLocks/>
            </p:cNvGrpSpPr>
            <p:nvPr/>
          </p:nvGrpSpPr>
          <p:grpSpPr bwMode="auto">
            <a:xfrm>
              <a:off x="432221" y="1524561"/>
              <a:ext cx="248763" cy="288597"/>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69989" y="1211600"/>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20" name="TextBox 376">
                <a:extLst>
                  <a:ext uri="{FF2B5EF4-FFF2-40B4-BE49-F238E27FC236}">
                    <a16:creationId xmlns:a16="http://schemas.microsoft.com/office/drawing/2014/main" id="{98F8F81C-1397-5543-809E-836C918E82C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00714" name="Group 228">
              <a:extLst>
                <a:ext uri="{FF2B5EF4-FFF2-40B4-BE49-F238E27FC236}">
                  <a16:creationId xmlns:a16="http://schemas.microsoft.com/office/drawing/2014/main" id="{916603DC-95FA-8348-8BA8-EC413BE87165}"/>
                </a:ext>
              </a:extLst>
            </p:cNvPr>
            <p:cNvGrpSpPr>
              <a:grpSpLocks/>
            </p:cNvGrpSpPr>
            <p:nvPr/>
          </p:nvGrpSpPr>
          <p:grpSpPr bwMode="auto">
            <a:xfrm>
              <a:off x="293688" y="1038297"/>
              <a:ext cx="312877" cy="288597"/>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03" y="1212133"/>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18" name="TextBox 374">
                <a:extLst>
                  <a:ext uri="{FF2B5EF4-FFF2-40B4-BE49-F238E27FC236}">
                    <a16:creationId xmlns:a16="http://schemas.microsoft.com/office/drawing/2014/main" id="{EAEEA73A-3816-D843-84DC-11062008D029}"/>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00715" name="Group 229">
              <a:extLst>
                <a:ext uri="{FF2B5EF4-FFF2-40B4-BE49-F238E27FC236}">
                  <a16:creationId xmlns:a16="http://schemas.microsoft.com/office/drawing/2014/main" id="{C510058D-0866-7946-A2F1-C4834F5FCA7B}"/>
                </a:ext>
              </a:extLst>
            </p:cNvPr>
            <p:cNvGrpSpPr>
              <a:grpSpLocks/>
            </p:cNvGrpSpPr>
            <p:nvPr/>
          </p:nvGrpSpPr>
          <p:grpSpPr bwMode="auto">
            <a:xfrm>
              <a:off x="2565376" y="800985"/>
              <a:ext cx="312877" cy="288597"/>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4050" y="940424"/>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16" name="TextBox 372">
                <a:extLst>
                  <a:ext uri="{FF2B5EF4-FFF2-40B4-BE49-F238E27FC236}">
                    <a16:creationId xmlns:a16="http://schemas.microsoft.com/office/drawing/2014/main" id="{EE484FC4-7E8C-D644-8AF5-4522C7E522BF}"/>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00716" name="Group 230">
              <a:extLst>
                <a:ext uri="{FF2B5EF4-FFF2-40B4-BE49-F238E27FC236}">
                  <a16:creationId xmlns:a16="http://schemas.microsoft.com/office/drawing/2014/main" id="{C134E7CC-8B04-D947-B58B-678D370D73C7}"/>
                </a:ext>
              </a:extLst>
            </p:cNvPr>
            <p:cNvGrpSpPr>
              <a:grpSpLocks/>
            </p:cNvGrpSpPr>
            <p:nvPr/>
          </p:nvGrpSpPr>
          <p:grpSpPr bwMode="auto">
            <a:xfrm>
              <a:off x="3007664" y="797267"/>
              <a:ext cx="508426" cy="288597"/>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99" y="940968"/>
                <a:ext cx="76211" cy="11744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814" name="TextBox 370">
                <a:extLst>
                  <a:ext uri="{FF2B5EF4-FFF2-40B4-BE49-F238E27FC236}">
                    <a16:creationId xmlns:a16="http://schemas.microsoft.com/office/drawing/2014/main" id="{600FCB9E-35B1-FA45-86C7-622A40D37AF2}"/>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00717" name="Group 232">
              <a:extLst>
                <a:ext uri="{FF2B5EF4-FFF2-40B4-BE49-F238E27FC236}">
                  <a16:creationId xmlns:a16="http://schemas.microsoft.com/office/drawing/2014/main" id="{8CE46F7C-2923-4842-9B0A-6CA191BAFD54}"/>
                </a:ext>
              </a:extLst>
            </p:cNvPr>
            <p:cNvGrpSpPr>
              <a:grpSpLocks/>
            </p:cNvGrpSpPr>
            <p:nvPr/>
          </p:nvGrpSpPr>
          <p:grpSpPr bwMode="auto">
            <a:xfrm>
              <a:off x="2830512" y="1218276"/>
              <a:ext cx="492183" cy="246221"/>
              <a:chOff x="8545730" y="1271404"/>
              <a:chExt cx="492229" cy="246178"/>
            </a:xfrm>
          </p:grpSpPr>
          <p:sp>
            <p:nvSpPr>
              <p:cNvPr id="200811" name="TextBox 367">
                <a:extLst>
                  <a:ext uri="{FF2B5EF4-FFF2-40B4-BE49-F238E27FC236}">
                    <a16:creationId xmlns:a16="http://schemas.microsoft.com/office/drawing/2014/main" id="{D2BEC215-9F40-AD49-9A7D-DAB5B26079CD}"/>
                  </a:ext>
                </a:extLst>
              </p:cNvPr>
              <p:cNvSpPr txBox="1">
                <a:spLocks noChangeArrowheads="1"/>
              </p:cNvSpPr>
              <p:nvPr/>
            </p:nvSpPr>
            <p:spPr bwMode="auto">
              <a:xfrm>
                <a:off x="8564709" y="1271404"/>
                <a:ext cx="473250"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802" y="1401022"/>
                <a:ext cx="128606" cy="109508"/>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3" name="Trapezoid 109">
              <a:extLst>
                <a:ext uri="{FF2B5EF4-FFF2-40B4-BE49-F238E27FC236}">
                  <a16:creationId xmlns:a16="http://schemas.microsoft.com/office/drawing/2014/main" id="{19E15A95-6860-C34E-A5DA-7F39B84EFC53}"/>
                </a:ext>
              </a:extLst>
            </p:cNvPr>
            <p:cNvSpPr/>
            <p:nvPr/>
          </p:nvSpPr>
          <p:spPr bwMode="auto">
            <a:xfrm rot="5400000" flipH="1">
              <a:off x="498425" y="639932"/>
              <a:ext cx="6349" cy="30799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 name="connsiteX0" fmla="*/ 0 w 2853452"/>
                <a:gd name="connsiteY0" fmla="*/ 600 h 1295044"/>
                <a:gd name="connsiteX1" fmla="*/ 2744893 w 2853452"/>
                <a:gd name="connsiteY1" fmla="*/ 0 h 1295044"/>
                <a:gd name="connsiteX2" fmla="*/ 2303335 w 2853452"/>
                <a:gd name="connsiteY2" fmla="*/ 1295044 h 1295044"/>
                <a:gd name="connsiteX3" fmla="*/ 2303407 w 2853452"/>
                <a:gd name="connsiteY3" fmla="*/ 1240752 h 1295044"/>
                <a:gd name="connsiteX0" fmla="*/ 441702 w 550261"/>
                <a:gd name="connsiteY0" fmla="*/ 0 h 1295044"/>
                <a:gd name="connsiteX1" fmla="*/ 144 w 550261"/>
                <a:gd name="connsiteY1" fmla="*/ 1295044 h 1295044"/>
                <a:gd name="connsiteX2" fmla="*/ 216 w 550261"/>
                <a:gd name="connsiteY2" fmla="*/ 1240752 h 1295044"/>
                <a:gd name="connsiteX0" fmla="*/ 144 w 359"/>
                <a:gd name="connsiteY0" fmla="*/ 54292 h 54292"/>
                <a:gd name="connsiteX1" fmla="*/ 216 w 359"/>
                <a:gd name="connsiteY1" fmla="*/ 0 h 54292"/>
                <a:gd name="connsiteX0" fmla="*/ 4011 w 10020"/>
                <a:gd name="connsiteY0" fmla="*/ 10000 h 10000"/>
                <a:gd name="connsiteX1" fmla="*/ 6017 w 10020"/>
                <a:gd name="connsiteY1" fmla="*/ 0 h 10000"/>
                <a:gd name="connsiteX0" fmla="*/ 7 w 2012"/>
                <a:gd name="connsiteY0" fmla="*/ 10000 h 10000"/>
                <a:gd name="connsiteX1" fmla="*/ 2013 w 2012"/>
                <a:gd name="connsiteY1" fmla="*/ 0 h 10000"/>
                <a:gd name="connsiteX0" fmla="*/ 1258204 w 1258252"/>
                <a:gd name="connsiteY0" fmla="*/ 9800 h 9800"/>
                <a:gd name="connsiteX1" fmla="*/ 5 w 1258252"/>
                <a:gd name="connsiteY1" fmla="*/ 0 h 9800"/>
                <a:gd name="connsiteX0" fmla="*/ 0 w 10158"/>
                <a:gd name="connsiteY0" fmla="*/ 10000 h 10000"/>
                <a:gd name="connsiteX1" fmla="*/ 10158 w 10158"/>
                <a:gd name="connsiteY1" fmla="*/ 0 h 10000"/>
                <a:gd name="connsiteX0" fmla="*/ 4960 w 4960"/>
                <a:gd name="connsiteY0" fmla="*/ 10000 h 10000"/>
                <a:gd name="connsiteX1" fmla="*/ 0 w 4960"/>
                <a:gd name="connsiteY1" fmla="*/ 0 h 10000"/>
                <a:gd name="connsiteX0" fmla="*/ 0 w 10322"/>
                <a:gd name="connsiteY0" fmla="*/ 9796 h 9796"/>
                <a:gd name="connsiteX1" fmla="*/ 10322 w 10322"/>
                <a:gd name="connsiteY1" fmla="*/ 0 h 9796"/>
                <a:gd name="connsiteX0" fmla="*/ 1 w 10002"/>
                <a:gd name="connsiteY0" fmla="*/ 9799 h 9799"/>
                <a:gd name="connsiteX1" fmla="*/ 10002 w 10002"/>
                <a:gd name="connsiteY1" fmla="*/ 0 h 9799"/>
              </a:gdLst>
              <a:ahLst/>
              <a:cxnLst>
                <a:cxn ang="0">
                  <a:pos x="connsiteX0" y="connsiteY0"/>
                </a:cxn>
                <a:cxn ang="0">
                  <a:pos x="connsiteX1" y="connsiteY1"/>
                </a:cxn>
              </a:cxnLst>
              <a:rect l="l" t="t" r="r" b="b"/>
              <a:pathLst>
                <a:path w="10002" h="9799">
                  <a:moveTo>
                    <a:pt x="1" y="9799"/>
                  </a:moveTo>
                  <a:lnTo>
                    <a:pt x="10002"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bwMode="auto">
            <a:xfrm>
              <a:off x="2509893" y="1035206"/>
              <a:ext cx="1006528" cy="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48" name="Oval 247">
              <a:extLst>
                <a:ext uri="{FF2B5EF4-FFF2-40B4-BE49-F238E27FC236}">
                  <a16:creationId xmlns:a16="http://schemas.microsoft.com/office/drawing/2014/main" id="{4B6522F0-781E-D54B-9250-220253F6694A}"/>
                </a:ext>
              </a:extLst>
            </p:cNvPr>
            <p:cNvSpPr>
              <a:spLocks noChangeAspect="1"/>
            </p:cNvSpPr>
            <p:nvPr/>
          </p:nvSpPr>
          <p:spPr bwMode="auto">
            <a:xfrm>
              <a:off x="2854398" y="1001872"/>
              <a:ext cx="80967" cy="82543"/>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3" name="Trapezoid 109">
              <a:extLst>
                <a:ext uri="{FF2B5EF4-FFF2-40B4-BE49-F238E27FC236}">
                  <a16:creationId xmlns:a16="http://schemas.microsoft.com/office/drawing/2014/main" id="{84087A0A-EE2E-074D-8AAF-A8908627A308}"/>
                </a:ext>
              </a:extLst>
            </p:cNvPr>
            <p:cNvSpPr/>
            <p:nvPr/>
          </p:nvSpPr>
          <p:spPr bwMode="auto">
            <a:xfrm rot="5400000" flipV="1">
              <a:off x="1987020" y="1940688"/>
              <a:ext cx="3311227" cy="14907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970 w 2483970"/>
                <a:gd name="connsiteY0" fmla="*/ 548981 h 548981"/>
                <a:gd name="connsiteX1" fmla="*/ 985056 w 2483970"/>
                <a:gd name="connsiteY1" fmla="*/ 548379 h 548981"/>
                <a:gd name="connsiteX2" fmla="*/ 522840 w 2483970"/>
                <a:gd name="connsiteY2" fmla="*/ 1939 h 548981"/>
                <a:gd name="connsiteX3" fmla="*/ 0 w 2483970"/>
                <a:gd name="connsiteY3" fmla="*/ 0 h 548981"/>
                <a:gd name="connsiteX0" fmla="*/ 1635827 w 1635827"/>
                <a:gd name="connsiteY0" fmla="*/ 548982 h 548982"/>
                <a:gd name="connsiteX1" fmla="*/ 985056 w 1635827"/>
                <a:gd name="connsiteY1" fmla="*/ 548379 h 548982"/>
                <a:gd name="connsiteX2" fmla="*/ 522840 w 1635827"/>
                <a:gd name="connsiteY2" fmla="*/ 1939 h 548982"/>
                <a:gd name="connsiteX3" fmla="*/ 0 w 1635827"/>
                <a:gd name="connsiteY3" fmla="*/ 0 h 548982"/>
                <a:gd name="connsiteX0" fmla="*/ 1724176 w 1724176"/>
                <a:gd name="connsiteY0" fmla="*/ 552097 h 552097"/>
                <a:gd name="connsiteX1" fmla="*/ 985056 w 1724176"/>
                <a:gd name="connsiteY1" fmla="*/ 548379 h 552097"/>
                <a:gd name="connsiteX2" fmla="*/ 522840 w 1724176"/>
                <a:gd name="connsiteY2" fmla="*/ 1939 h 552097"/>
                <a:gd name="connsiteX3" fmla="*/ 0 w 1724176"/>
                <a:gd name="connsiteY3" fmla="*/ 0 h 552097"/>
                <a:gd name="connsiteX0" fmla="*/ 1727236 w 1727236"/>
                <a:gd name="connsiteY0" fmla="*/ 545629 h 548379"/>
                <a:gd name="connsiteX1" fmla="*/ 985056 w 1727236"/>
                <a:gd name="connsiteY1" fmla="*/ 548379 h 548379"/>
                <a:gd name="connsiteX2" fmla="*/ 522840 w 1727236"/>
                <a:gd name="connsiteY2" fmla="*/ 1939 h 548379"/>
                <a:gd name="connsiteX3" fmla="*/ 0 w 1727236"/>
                <a:gd name="connsiteY3" fmla="*/ 0 h 548379"/>
              </a:gdLst>
              <a:ahLst/>
              <a:cxnLst>
                <a:cxn ang="0">
                  <a:pos x="connsiteX0" y="connsiteY0"/>
                </a:cxn>
                <a:cxn ang="0">
                  <a:pos x="connsiteX1" y="connsiteY1"/>
                </a:cxn>
                <a:cxn ang="0">
                  <a:pos x="connsiteX2" y="connsiteY2"/>
                </a:cxn>
                <a:cxn ang="0">
                  <a:pos x="connsiteX3" y="connsiteY3"/>
                </a:cxn>
              </a:cxnLst>
              <a:rect l="l" t="t" r="r" b="b"/>
              <a:pathLst>
                <a:path w="1727236" h="548379">
                  <a:moveTo>
                    <a:pt x="1727236" y="545629"/>
                  </a:moveTo>
                  <a:lnTo>
                    <a:pt x="985056" y="548379"/>
                  </a:lnTo>
                  <a:lnTo>
                    <a:pt x="522840" y="1939"/>
                  </a:ln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bwMode="auto">
            <a:xfrm rot="5400000">
              <a:off x="2351452" y="-208293"/>
              <a:ext cx="4452536" cy="83840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145663 w 2578901"/>
                <a:gd name="connsiteY0" fmla="*/ 112405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145663 w 2578901"/>
                <a:gd name="connsiteY0" fmla="*/ 112405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145663 w 2578901"/>
                <a:gd name="connsiteY0" fmla="*/ 113719 h 1301016"/>
                <a:gd name="connsiteX1" fmla="*/ 2156717 w 2578901"/>
                <a:gd name="connsiteY1" fmla="*/ 0 h 1301016"/>
                <a:gd name="connsiteX2" fmla="*/ 2575589 w 2578901"/>
                <a:gd name="connsiteY2" fmla="*/ 1414 h 1301016"/>
                <a:gd name="connsiteX3" fmla="*/ 2578901 w 2578901"/>
                <a:gd name="connsiteY3" fmla="*/ 1300511 h 1301016"/>
                <a:gd name="connsiteX4" fmla="*/ 60 w 2578901"/>
                <a:gd name="connsiteY4" fmla="*/ 1301016 h 1301016"/>
                <a:gd name="connsiteX5" fmla="*/ 2120 w 2578901"/>
                <a:gd name="connsiteY5" fmla="*/ 1216281 h 1301016"/>
                <a:gd name="connsiteX0" fmla="*/ 2145663 w 2578901"/>
                <a:gd name="connsiteY0" fmla="*/ 113719 h 1301016"/>
                <a:gd name="connsiteX1" fmla="*/ 2146904 w 2578901"/>
                <a:gd name="connsiteY1" fmla="*/ 0 h 1301016"/>
                <a:gd name="connsiteX2" fmla="*/ 2575589 w 2578901"/>
                <a:gd name="connsiteY2" fmla="*/ 1414 h 1301016"/>
                <a:gd name="connsiteX3" fmla="*/ 2578901 w 2578901"/>
                <a:gd name="connsiteY3" fmla="*/ 1300511 h 1301016"/>
                <a:gd name="connsiteX4" fmla="*/ 60 w 2578901"/>
                <a:gd name="connsiteY4" fmla="*/ 1301016 h 1301016"/>
                <a:gd name="connsiteX5" fmla="*/ 2120 w 2578901"/>
                <a:gd name="connsiteY5" fmla="*/ 1216281 h 1301016"/>
                <a:gd name="connsiteX0" fmla="*/ 2145628 w 2578866"/>
                <a:gd name="connsiteY0" fmla="*/ 113719 h 1301016"/>
                <a:gd name="connsiteX1" fmla="*/ 2146869 w 2578866"/>
                <a:gd name="connsiteY1" fmla="*/ 0 h 1301016"/>
                <a:gd name="connsiteX2" fmla="*/ 2575554 w 2578866"/>
                <a:gd name="connsiteY2" fmla="*/ 1414 h 1301016"/>
                <a:gd name="connsiteX3" fmla="*/ 2578866 w 2578866"/>
                <a:gd name="connsiteY3" fmla="*/ 1300511 h 1301016"/>
                <a:gd name="connsiteX4" fmla="*/ 25 w 2578866"/>
                <a:gd name="connsiteY4" fmla="*/ 1301016 h 1301016"/>
                <a:gd name="connsiteX5" fmla="*/ 6994 w 2578866"/>
                <a:gd name="connsiteY5" fmla="*/ 1257010 h 1301016"/>
                <a:gd name="connsiteX0" fmla="*/ 2145662 w 2578900"/>
                <a:gd name="connsiteY0" fmla="*/ 113719 h 1301016"/>
                <a:gd name="connsiteX1" fmla="*/ 2146903 w 2578900"/>
                <a:gd name="connsiteY1" fmla="*/ 0 h 1301016"/>
                <a:gd name="connsiteX2" fmla="*/ 2575588 w 2578900"/>
                <a:gd name="connsiteY2" fmla="*/ 1414 h 1301016"/>
                <a:gd name="connsiteX3" fmla="*/ 2578900 w 2578900"/>
                <a:gd name="connsiteY3" fmla="*/ 1300511 h 1301016"/>
                <a:gd name="connsiteX4" fmla="*/ 59 w 2578900"/>
                <a:gd name="connsiteY4" fmla="*/ 1301016 h 1301016"/>
                <a:gd name="connsiteX5" fmla="*/ 2122 w 2578900"/>
                <a:gd name="connsiteY5" fmla="*/ 1258324 h 1301016"/>
                <a:gd name="connsiteX0" fmla="*/ 2147196 w 2580434"/>
                <a:gd name="connsiteY0" fmla="*/ 113719 h 1301016"/>
                <a:gd name="connsiteX1" fmla="*/ 2148437 w 2580434"/>
                <a:gd name="connsiteY1" fmla="*/ 0 h 1301016"/>
                <a:gd name="connsiteX2" fmla="*/ 2577122 w 2580434"/>
                <a:gd name="connsiteY2" fmla="*/ 1414 h 1301016"/>
                <a:gd name="connsiteX3" fmla="*/ 2580434 w 2580434"/>
                <a:gd name="connsiteY3" fmla="*/ 1300511 h 1301016"/>
                <a:gd name="connsiteX4" fmla="*/ 1593 w 2580434"/>
                <a:gd name="connsiteY4" fmla="*/ 1301016 h 1301016"/>
                <a:gd name="connsiteX5" fmla="*/ 0 w 2580434"/>
                <a:gd name="connsiteY5" fmla="*/ 1260281 h 13010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80434" h="1301016">
                  <a:moveTo>
                    <a:pt x="2147196" y="113719"/>
                  </a:moveTo>
                  <a:cubicBezTo>
                    <a:pt x="2147610" y="75813"/>
                    <a:pt x="2148023" y="37906"/>
                    <a:pt x="2148437" y="0"/>
                  </a:cubicBezTo>
                  <a:lnTo>
                    <a:pt x="2577122" y="1414"/>
                  </a:lnTo>
                  <a:cubicBezTo>
                    <a:pt x="2577260" y="427639"/>
                    <a:pt x="2580296" y="874286"/>
                    <a:pt x="2580434" y="1300511"/>
                  </a:cubicBezTo>
                  <a:lnTo>
                    <a:pt x="1593" y="1301016"/>
                  </a:lnTo>
                  <a:cubicBezTo>
                    <a:pt x="1068" y="1268445"/>
                    <a:pt x="525" y="1292852"/>
                    <a:pt x="0" y="1260281"/>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5" name="Trapezoid 109">
              <a:extLst>
                <a:ext uri="{FF2B5EF4-FFF2-40B4-BE49-F238E27FC236}">
                  <a16:creationId xmlns:a16="http://schemas.microsoft.com/office/drawing/2014/main" id="{90454B08-3B6C-EC42-B3DB-DBCA4651D8EC}"/>
                </a:ext>
              </a:extLst>
            </p:cNvPr>
            <p:cNvSpPr/>
            <p:nvPr/>
          </p:nvSpPr>
          <p:spPr bwMode="auto">
            <a:xfrm rot="5400000">
              <a:off x="415869" y="1038348"/>
              <a:ext cx="1587" cy="47468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0" fmla="*/ 1 w 14272049"/>
                <a:gd name="connsiteY0" fmla="*/ 0 h 156278"/>
                <a:gd name="connsiteX1" fmla="*/ 5961 w 14272049"/>
                <a:gd name="connsiteY1" fmla="*/ 156278 h 156278"/>
                <a:gd name="connsiteX2" fmla="*/ 14272049 w 14272049"/>
                <a:gd name="connsiteY2" fmla="*/ 155097 h 156278"/>
                <a:gd name="connsiteX0" fmla="*/ 1 w 5962"/>
                <a:gd name="connsiteY0" fmla="*/ 0 h 156278"/>
                <a:gd name="connsiteX1" fmla="*/ 5961 w 5962"/>
                <a:gd name="connsiteY1" fmla="*/ 156278 h 156278"/>
              </a:gdLst>
              <a:ahLst/>
              <a:cxnLst>
                <a:cxn ang="0">
                  <a:pos x="connsiteX0" y="connsiteY0"/>
                </a:cxn>
                <a:cxn ang="0">
                  <a:pos x="connsiteX1" y="connsiteY1"/>
                </a:cxn>
              </a:cxnLst>
              <a:rect l="l" t="t" r="r" b="b"/>
              <a:pathLst>
                <a:path w="5962" h="156278">
                  <a:moveTo>
                    <a:pt x="1" y="0"/>
                  </a:moveTo>
                  <a:lnTo>
                    <a:pt x="5961" y="156278"/>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0724" name="Group 358">
              <a:extLst>
                <a:ext uri="{FF2B5EF4-FFF2-40B4-BE49-F238E27FC236}">
                  <a16:creationId xmlns:a16="http://schemas.microsoft.com/office/drawing/2014/main" id="{C1BFFF0E-CE35-C34B-8686-7039D0C545B4}"/>
                </a:ext>
              </a:extLst>
            </p:cNvPr>
            <p:cNvGrpSpPr>
              <a:grpSpLocks/>
            </p:cNvGrpSpPr>
            <p:nvPr/>
          </p:nvGrpSpPr>
          <p:grpSpPr bwMode="auto">
            <a:xfrm>
              <a:off x="378377" y="190879"/>
              <a:ext cx="2153167" cy="2198144"/>
              <a:chOff x="449771" y="230947"/>
              <a:chExt cx="2153005" cy="2198275"/>
            </a:xfrm>
          </p:grpSpPr>
          <p:grpSp>
            <p:nvGrpSpPr>
              <p:cNvPr id="200793" name="Group 377">
                <a:extLst>
                  <a:ext uri="{FF2B5EF4-FFF2-40B4-BE49-F238E27FC236}">
                    <a16:creationId xmlns:a16="http://schemas.microsoft.com/office/drawing/2014/main" id="{CDC2A658-68CD-6B48-9EB0-3C60BFDA254F}"/>
                  </a:ext>
                </a:extLst>
              </p:cNvPr>
              <p:cNvGrpSpPr>
                <a:grpSpLocks/>
              </p:cNvGrpSpPr>
              <p:nvPr/>
            </p:nvGrpSpPr>
            <p:grpSpPr bwMode="auto">
              <a:xfrm>
                <a:off x="449771" y="555647"/>
                <a:ext cx="2153005" cy="1579920"/>
                <a:chOff x="449771" y="555647"/>
                <a:chExt cx="2153005" cy="1579920"/>
              </a:xfrm>
            </p:grpSpPr>
            <p:sp>
              <p:nvSpPr>
                <p:cNvPr id="200798" name="TextBox 7">
                  <a:extLst>
                    <a:ext uri="{FF2B5EF4-FFF2-40B4-BE49-F238E27FC236}">
                      <a16:creationId xmlns:a16="http://schemas.microsoft.com/office/drawing/2014/main" id="{FA00EEE6-0FE9-7945-BC9A-A7C37F72303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00799" name="Group 390">
                  <a:extLst>
                    <a:ext uri="{FF2B5EF4-FFF2-40B4-BE49-F238E27FC236}">
                      <a16:creationId xmlns:a16="http://schemas.microsoft.com/office/drawing/2014/main" id="{FD147C7A-C098-4C4D-B013-692A7173B191}"/>
                    </a:ext>
                  </a:extLst>
                </p:cNvPr>
                <p:cNvGrpSpPr>
                  <a:grpSpLocks/>
                </p:cNvGrpSpPr>
                <p:nvPr/>
              </p:nvGrpSpPr>
              <p:grpSpPr bwMode="auto">
                <a:xfrm>
                  <a:off x="1110060" y="555647"/>
                  <a:ext cx="1492716" cy="1579920"/>
                  <a:chOff x="1110060" y="555647"/>
                  <a:chExt cx="1492716" cy="1579920"/>
                </a:xfrm>
              </p:grpSpPr>
              <p:sp>
                <p:nvSpPr>
                  <p:cNvPr id="200800" name="TextBox 391">
                    <a:extLst>
                      <a:ext uri="{FF2B5EF4-FFF2-40B4-BE49-F238E27FC236}">
                        <a16:creationId xmlns:a16="http://schemas.microsoft.com/office/drawing/2014/main" id="{4E531AB4-9D9C-1549-BBCC-D7B1F99E17B9}"/>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883" y="581627"/>
                    <a:ext cx="1387444" cy="1512841"/>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605" y="581627"/>
                    <a:ext cx="0" cy="1512841"/>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08" y="756247"/>
                    <a:ext cx="1390619"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08" y="930867"/>
                    <a:ext cx="1390619"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08" y="1105486"/>
                    <a:ext cx="139061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08" y="1261057"/>
                    <a:ext cx="1390619"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08" y="1426152"/>
                    <a:ext cx="139061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08" y="1588072"/>
                    <a:ext cx="1390619"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08" y="1756342"/>
                    <a:ext cx="139061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70" y="1916674"/>
                    <a:ext cx="1390619"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00794" name="TextBox 381">
                <a:extLst>
                  <a:ext uri="{FF2B5EF4-FFF2-40B4-BE49-F238E27FC236}">
                    <a16:creationId xmlns:a16="http://schemas.microsoft.com/office/drawing/2014/main" id="{A9740272-191E-6C4C-AC55-919CABDCC339}"/>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18" y="500667"/>
                <a:ext cx="1857334" cy="166364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96" name="TextBox 384">
                <a:extLst>
                  <a:ext uri="{FF2B5EF4-FFF2-40B4-BE49-F238E27FC236}">
                    <a16:creationId xmlns:a16="http://schemas.microsoft.com/office/drawing/2014/main" id="{1CFC02F3-FA41-C740-B9A9-9718A3A491B5}"/>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68" y="295886"/>
                <a:ext cx="0" cy="201606"/>
              </a:xfrm>
              <a:prstGeom prst="straightConnector1">
                <a:avLst/>
              </a:prstGeom>
              <a:ln w="25400">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00725" name="Freeform 15">
              <a:extLst>
                <a:ext uri="{FF2B5EF4-FFF2-40B4-BE49-F238E27FC236}">
                  <a16:creationId xmlns:a16="http://schemas.microsoft.com/office/drawing/2014/main" id="{55704D63-9CB6-9541-ABAC-ADB182B4882C}"/>
                </a:ext>
              </a:extLst>
            </p:cNvPr>
            <p:cNvSpPr>
              <a:spLocks noChangeAspect="1"/>
            </p:cNvSpPr>
            <p:nvPr/>
          </p:nvSpPr>
          <p:spPr bwMode="auto">
            <a:xfrm>
              <a:off x="948928" y="3005324"/>
              <a:ext cx="2150357" cy="696144"/>
            </a:xfrm>
            <a:custGeom>
              <a:avLst/>
              <a:gdLst>
                <a:gd name="T0" fmla="*/ 2147483646 w 6772"/>
                <a:gd name="T1" fmla="*/ 2147483646 h 1434"/>
                <a:gd name="T2" fmla="*/ 2147483646 w 6772"/>
                <a:gd name="T3" fmla="*/ 2147483646 h 1434"/>
                <a:gd name="T4" fmla="*/ 2147483646 w 6772"/>
                <a:gd name="T5" fmla="*/ 0 h 1434"/>
                <a:gd name="T6" fmla="*/ 2147483646 w 6772"/>
                <a:gd name="T7" fmla="*/ 0 h 1434"/>
                <a:gd name="T8" fmla="*/ 2147483646 w 6772"/>
                <a:gd name="T9" fmla="*/ 2147483646 h 1434"/>
                <a:gd name="T10" fmla="*/ 2147483646 w 6772"/>
                <a:gd name="T11" fmla="*/ 0 h 1434"/>
                <a:gd name="T12" fmla="*/ 0 w 6772"/>
                <a:gd name="T13" fmla="*/ 0 h 1434"/>
                <a:gd name="T14" fmla="*/ 2147483646 w 6772"/>
                <a:gd name="T15" fmla="*/ 2147483646 h 1434"/>
                <a:gd name="T16" fmla="*/ 0 60000 65536"/>
                <a:gd name="T17" fmla="*/ 0 60000 65536"/>
                <a:gd name="T18" fmla="*/ 0 60000 65536"/>
                <a:gd name="T19" fmla="*/ 0 60000 65536"/>
                <a:gd name="T20" fmla="*/ 0 60000 65536"/>
                <a:gd name="T21" fmla="*/ 0 60000 65536"/>
                <a:gd name="T22" fmla="*/ 0 60000 65536"/>
                <a:gd name="T23" fmla="*/ 0 60000 65536"/>
                <a:gd name="T24" fmla="*/ 0 w 6772"/>
                <a:gd name="T25" fmla="*/ 0 h 1434"/>
                <a:gd name="T26" fmla="*/ 6772 w 6772"/>
                <a:gd name="T27" fmla="*/ 1434 h 14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72" h="1434">
                  <a:moveTo>
                    <a:pt x="717" y="1434"/>
                  </a:moveTo>
                  <a:lnTo>
                    <a:pt x="6081" y="1434"/>
                  </a:lnTo>
                  <a:lnTo>
                    <a:pt x="6772" y="0"/>
                  </a:lnTo>
                  <a:lnTo>
                    <a:pt x="3745" y="0"/>
                  </a:lnTo>
                  <a:lnTo>
                    <a:pt x="3399" y="372"/>
                  </a:lnTo>
                  <a:lnTo>
                    <a:pt x="3028" y="0"/>
                  </a:lnTo>
                  <a:lnTo>
                    <a:pt x="0" y="0"/>
                  </a:lnTo>
                  <a:lnTo>
                    <a:pt x="717" y="1434"/>
                  </a:lnTo>
                  <a:close/>
                </a:path>
              </a:pathLst>
            </a:custGeom>
            <a:solidFill>
              <a:schemeClr val="bg1"/>
            </a:solidFill>
            <a:ln w="25400">
              <a:solidFill>
                <a:schemeClr val="tx1"/>
              </a:solidFill>
              <a:round/>
              <a:headEnd/>
              <a:tailEnd/>
            </a:ln>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endParaRPr lang="en-US" altLang="en-US"/>
            </a:p>
            <a:p>
              <a:r>
                <a:rPr lang="en-US" altLang="en-US"/>
                <a:t>            6-bit adder</a:t>
              </a:r>
            </a:p>
          </p:txBody>
        </p:sp>
        <p:sp>
          <p:nvSpPr>
            <p:cNvPr id="200726" name="Freeform 15">
              <a:extLst>
                <a:ext uri="{FF2B5EF4-FFF2-40B4-BE49-F238E27FC236}">
                  <a16:creationId xmlns:a16="http://schemas.microsoft.com/office/drawing/2014/main" id="{C3D5BC42-600A-AA47-93B1-0BCA2FCF18A1}"/>
                </a:ext>
              </a:extLst>
            </p:cNvPr>
            <p:cNvSpPr>
              <a:spLocks noChangeAspect="1"/>
            </p:cNvSpPr>
            <p:nvPr/>
          </p:nvSpPr>
          <p:spPr bwMode="auto">
            <a:xfrm>
              <a:off x="2697494" y="4312989"/>
              <a:ext cx="2150357" cy="696144"/>
            </a:xfrm>
            <a:custGeom>
              <a:avLst/>
              <a:gdLst>
                <a:gd name="T0" fmla="*/ 2147483646 w 6772"/>
                <a:gd name="T1" fmla="*/ 2147483646 h 1434"/>
                <a:gd name="T2" fmla="*/ 2147483646 w 6772"/>
                <a:gd name="T3" fmla="*/ 2147483646 h 1434"/>
                <a:gd name="T4" fmla="*/ 2147483646 w 6772"/>
                <a:gd name="T5" fmla="*/ 0 h 1434"/>
                <a:gd name="T6" fmla="*/ 2147483646 w 6772"/>
                <a:gd name="T7" fmla="*/ 0 h 1434"/>
                <a:gd name="T8" fmla="*/ 2147483646 w 6772"/>
                <a:gd name="T9" fmla="*/ 2147483646 h 1434"/>
                <a:gd name="T10" fmla="*/ 2147483646 w 6772"/>
                <a:gd name="T11" fmla="*/ 0 h 1434"/>
                <a:gd name="T12" fmla="*/ 0 w 6772"/>
                <a:gd name="T13" fmla="*/ 0 h 1434"/>
                <a:gd name="T14" fmla="*/ 2147483646 w 6772"/>
                <a:gd name="T15" fmla="*/ 2147483646 h 1434"/>
                <a:gd name="T16" fmla="*/ 0 60000 65536"/>
                <a:gd name="T17" fmla="*/ 0 60000 65536"/>
                <a:gd name="T18" fmla="*/ 0 60000 65536"/>
                <a:gd name="T19" fmla="*/ 0 60000 65536"/>
                <a:gd name="T20" fmla="*/ 0 60000 65536"/>
                <a:gd name="T21" fmla="*/ 0 60000 65536"/>
                <a:gd name="T22" fmla="*/ 0 60000 65536"/>
                <a:gd name="T23" fmla="*/ 0 60000 65536"/>
                <a:gd name="T24" fmla="*/ 0 w 6772"/>
                <a:gd name="T25" fmla="*/ 0 h 1434"/>
                <a:gd name="T26" fmla="*/ 6772 w 6772"/>
                <a:gd name="T27" fmla="*/ 1434 h 143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72" h="1434">
                  <a:moveTo>
                    <a:pt x="717" y="1434"/>
                  </a:moveTo>
                  <a:lnTo>
                    <a:pt x="6081" y="1434"/>
                  </a:lnTo>
                  <a:lnTo>
                    <a:pt x="6772" y="0"/>
                  </a:lnTo>
                  <a:lnTo>
                    <a:pt x="3745" y="0"/>
                  </a:lnTo>
                  <a:lnTo>
                    <a:pt x="3399" y="372"/>
                  </a:lnTo>
                  <a:lnTo>
                    <a:pt x="3028" y="0"/>
                  </a:lnTo>
                  <a:lnTo>
                    <a:pt x="0" y="0"/>
                  </a:lnTo>
                  <a:lnTo>
                    <a:pt x="717" y="1434"/>
                  </a:lnTo>
                  <a:close/>
                </a:path>
              </a:pathLst>
            </a:custGeom>
            <a:solidFill>
              <a:schemeClr val="bg1"/>
            </a:solidFill>
            <a:ln w="25400">
              <a:solidFill>
                <a:schemeClr val="tx1"/>
              </a:solidFill>
              <a:round/>
              <a:headEnd/>
              <a:tailEnd/>
            </a:ln>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endParaRPr lang="en-US" altLang="en-US"/>
            </a:p>
            <a:p>
              <a:r>
                <a:rPr lang="en-US" altLang="en-US"/>
                <a:t>            6-bit adder</a:t>
              </a:r>
            </a:p>
          </p:txBody>
        </p:sp>
        <p:sp>
          <p:nvSpPr>
            <p:cNvPr id="61" name="Trapezoid 60">
              <a:extLst>
                <a:ext uri="{FF2B5EF4-FFF2-40B4-BE49-F238E27FC236}">
                  <a16:creationId xmlns:a16="http://schemas.microsoft.com/office/drawing/2014/main" id="{3629B761-8F10-394F-80A4-906B2E2D5602}"/>
                </a:ext>
              </a:extLst>
            </p:cNvPr>
            <p:cNvSpPr>
              <a:spLocks noChangeAspect="1"/>
            </p:cNvSpPr>
            <p:nvPr/>
          </p:nvSpPr>
          <p:spPr bwMode="auto">
            <a:xfrm rot="5400000">
              <a:off x="5321575" y="5233733"/>
              <a:ext cx="1004797" cy="468337"/>
            </a:xfrm>
            <a:prstGeom prst="trapezoid">
              <a:avLst>
                <a:gd name="adj" fmla="val 53409"/>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normAutofit/>
            </a:bodyPr>
            <a:lstStyle/>
            <a:p>
              <a:pPr algn="ctr">
                <a:defRPr/>
              </a:pPr>
              <a:endParaRPr lang="en-US"/>
            </a:p>
          </p:txBody>
        </p:sp>
        <p:sp>
          <p:nvSpPr>
            <p:cNvPr id="62" name="TextBox 472">
              <a:extLst>
                <a:ext uri="{FF2B5EF4-FFF2-40B4-BE49-F238E27FC236}">
                  <a16:creationId xmlns:a16="http://schemas.microsoft.com/office/drawing/2014/main" id="{6C1FA0B1-C7CE-1345-8E39-256EB5CE1E46}"/>
                </a:ext>
              </a:extLst>
            </p:cNvPr>
            <p:cNvSpPr txBox="1">
              <a:spLocks noChangeAspect="1" noChangeArrowheads="1"/>
            </p:cNvSpPr>
            <p:nvPr/>
          </p:nvSpPr>
          <p:spPr bwMode="auto">
            <a:xfrm>
              <a:off x="5596155" y="5138525"/>
              <a:ext cx="436585" cy="709548"/>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a:normAutofit lnSpcReduction="10000"/>
            </a:bodyPr>
            <a:lstStyle>
              <a:lvl1pPr>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1pPr>
              <a:lvl2pPr marL="742950" indent="-285750">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2pPr>
              <a:lvl3pPr marL="1143000" indent="-228600">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3pPr>
              <a:lvl4pPr marL="1600200" indent="-228600">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4pPr>
              <a:lvl5pPr marL="2057400" indent="-228600">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ＭＳ Ｐゴシック" panose="020B0600070205080204" pitchFamily="34" charset="-128"/>
                  <a:sym typeface="Arial" panose="020B0604020202020204" pitchFamily="34" charset="0"/>
                </a:defRPr>
              </a:lvl9pPr>
            </a:lstStyle>
            <a:p>
              <a:pPr>
                <a:defRPr/>
              </a:pPr>
              <a:r>
                <a:rPr lang="en-US" altLang="en-US" dirty="0">
                  <a:solidFill>
                    <a:schemeClr val="tx1"/>
                  </a:solidFill>
                  <a:latin typeface="Times New Roman" panose="02020603050405020304" pitchFamily="18" charset="0"/>
                </a:rPr>
                <a:t>1</a:t>
              </a:r>
            </a:p>
            <a:p>
              <a:pPr>
                <a:defRPr/>
              </a:pPr>
              <a:endParaRPr lang="en-US" altLang="en-US" dirty="0">
                <a:solidFill>
                  <a:schemeClr val="tx1"/>
                </a:solidFill>
                <a:latin typeface="Times New Roman" panose="02020603050405020304" pitchFamily="18" charset="0"/>
              </a:endParaRPr>
            </a:p>
            <a:p>
              <a:pPr>
                <a:defRPr/>
              </a:pPr>
              <a:r>
                <a:rPr lang="en-US" altLang="en-US" dirty="0">
                  <a:solidFill>
                    <a:schemeClr val="tx1"/>
                  </a:solidFill>
                  <a:latin typeface="Times New Roman" panose="02020603050405020304" pitchFamily="18" charset="0"/>
                </a:rPr>
                <a:t>0</a:t>
              </a:r>
              <a:endParaRPr lang="en-US" altLang="en-US" sz="1000" dirty="0">
                <a:solidFill>
                  <a:schemeClr val="tx1"/>
                </a:solidFill>
                <a:latin typeface="Times New Roman" panose="02020603050405020304" pitchFamily="18" charset="0"/>
              </a:endParaRPr>
            </a:p>
          </p:txBody>
        </p:sp>
        <p:sp>
          <p:nvSpPr>
            <p:cNvPr id="63" name="Trapezoid 109">
              <a:extLst>
                <a:ext uri="{FF2B5EF4-FFF2-40B4-BE49-F238E27FC236}">
                  <a16:creationId xmlns:a16="http://schemas.microsoft.com/office/drawing/2014/main" id="{2DB586A3-BCC0-DB4D-8D06-49240574EA47}"/>
                </a:ext>
              </a:extLst>
            </p:cNvPr>
            <p:cNvSpPr/>
            <p:nvPr/>
          </p:nvSpPr>
          <p:spPr bwMode="auto">
            <a:xfrm rot="5400000" flipH="1">
              <a:off x="2799769" y="2907239"/>
              <a:ext cx="2004832" cy="357523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51547 w 2263175"/>
                <a:gd name="connsiteY0" fmla="*/ 1781911 h 2655381"/>
                <a:gd name="connsiteX1" fmla="*/ 2263175 w 2263175"/>
                <a:gd name="connsiteY1" fmla="*/ 2513140 h 2655381"/>
                <a:gd name="connsiteX2" fmla="*/ 1567 w 2263175"/>
                <a:gd name="connsiteY2" fmla="*/ 2510994 h 2655381"/>
                <a:gd name="connsiteX3" fmla="*/ 0 w 2263175"/>
                <a:gd name="connsiteY3" fmla="*/ 0 h 2655381"/>
                <a:gd name="connsiteX0" fmla="*/ 2251547 w 2263175"/>
                <a:gd name="connsiteY0" fmla="*/ 1781911 h 2513140"/>
                <a:gd name="connsiteX1" fmla="*/ 2263175 w 2263175"/>
                <a:gd name="connsiteY1" fmla="*/ 2513140 h 2513140"/>
                <a:gd name="connsiteX2" fmla="*/ 1567 w 2263175"/>
                <a:gd name="connsiteY2" fmla="*/ 2510994 h 2513140"/>
                <a:gd name="connsiteX3" fmla="*/ 0 w 2263175"/>
                <a:gd name="connsiteY3" fmla="*/ 0 h 2513140"/>
                <a:gd name="connsiteX0" fmla="*/ 2290382 w 2290382"/>
                <a:gd name="connsiteY0" fmla="*/ 1816609 h 2513140"/>
                <a:gd name="connsiteX1" fmla="*/ 2263175 w 2290382"/>
                <a:gd name="connsiteY1" fmla="*/ 2513140 h 2513140"/>
                <a:gd name="connsiteX2" fmla="*/ 1567 w 2290382"/>
                <a:gd name="connsiteY2" fmla="*/ 2510994 h 2513140"/>
                <a:gd name="connsiteX3" fmla="*/ 0 w 2290382"/>
                <a:gd name="connsiteY3" fmla="*/ 0 h 2513140"/>
                <a:gd name="connsiteX0" fmla="*/ 2261255 w 2263175"/>
                <a:gd name="connsiteY0" fmla="*/ 1816609 h 2513140"/>
                <a:gd name="connsiteX1" fmla="*/ 2263175 w 2263175"/>
                <a:gd name="connsiteY1" fmla="*/ 2513140 h 2513140"/>
                <a:gd name="connsiteX2" fmla="*/ 1567 w 2263175"/>
                <a:gd name="connsiteY2" fmla="*/ 2510994 h 2513140"/>
                <a:gd name="connsiteX3" fmla="*/ 0 w 2263175"/>
                <a:gd name="connsiteY3" fmla="*/ 0 h 2513140"/>
                <a:gd name="connsiteX0" fmla="*/ 2263175 w 2263175"/>
                <a:gd name="connsiteY0" fmla="*/ 2513140 h 2513140"/>
                <a:gd name="connsiteX1" fmla="*/ 1567 w 2263175"/>
                <a:gd name="connsiteY1" fmla="*/ 2510994 h 2513140"/>
                <a:gd name="connsiteX2" fmla="*/ 0 w 2263175"/>
                <a:gd name="connsiteY2" fmla="*/ 0 h 2513140"/>
              </a:gdLst>
              <a:ahLst/>
              <a:cxnLst>
                <a:cxn ang="0">
                  <a:pos x="connsiteX0" y="connsiteY0"/>
                </a:cxn>
                <a:cxn ang="0">
                  <a:pos x="connsiteX1" y="connsiteY1"/>
                </a:cxn>
                <a:cxn ang="0">
                  <a:pos x="connsiteX2" y="connsiteY2"/>
                </a:cxn>
              </a:cxnLst>
              <a:rect l="l" t="t" r="r" b="b"/>
              <a:pathLst>
                <a:path w="2263175" h="2513140">
                  <a:moveTo>
                    <a:pt x="2263175" y="2513140"/>
                  </a:moveTo>
                  <a:lnTo>
                    <a:pt x="1567" y="2510994"/>
                  </a:lnTo>
                  <a:cubicBezTo>
                    <a:pt x="1042" y="2478423"/>
                    <a:pt x="525" y="32571"/>
                    <a:pt x="0" y="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4" name="Trapezoid 109">
              <a:extLst>
                <a:ext uri="{FF2B5EF4-FFF2-40B4-BE49-F238E27FC236}">
                  <a16:creationId xmlns:a16="http://schemas.microsoft.com/office/drawing/2014/main" id="{3333096F-A78E-754D-BDD6-48A0C271FD9E}"/>
                </a:ext>
              </a:extLst>
            </p:cNvPr>
            <p:cNvSpPr/>
            <p:nvPr/>
          </p:nvSpPr>
          <p:spPr bwMode="auto">
            <a:xfrm rot="5400000" flipH="1">
              <a:off x="4555511" y="4224871"/>
              <a:ext cx="250802" cy="181778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5" name="Trapezoid 109">
              <a:extLst>
                <a:ext uri="{FF2B5EF4-FFF2-40B4-BE49-F238E27FC236}">
                  <a16:creationId xmlns:a16="http://schemas.microsoft.com/office/drawing/2014/main" id="{D99D74F3-2026-A846-9C78-4ED8274D9871}"/>
                </a:ext>
              </a:extLst>
            </p:cNvPr>
            <p:cNvSpPr/>
            <p:nvPr/>
          </p:nvSpPr>
          <p:spPr bwMode="auto">
            <a:xfrm rot="5400000">
              <a:off x="6506635" y="5021791"/>
              <a:ext cx="0" cy="8874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66" name="Straight Connector 65">
              <a:extLst>
                <a:ext uri="{FF2B5EF4-FFF2-40B4-BE49-F238E27FC236}">
                  <a16:creationId xmlns:a16="http://schemas.microsoft.com/office/drawing/2014/main" id="{B10BE06A-2799-7C4D-A4F9-75338E6FEDEA}"/>
                </a:ext>
              </a:extLst>
            </p:cNvPr>
            <p:cNvCxnSpPr>
              <a:cxnSpLocks/>
            </p:cNvCxnSpPr>
            <p:nvPr/>
          </p:nvCxnSpPr>
          <p:spPr bwMode="auto">
            <a:xfrm>
              <a:off x="6442337" y="5382978"/>
              <a:ext cx="106369" cy="15238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733" name="TextBox 294">
              <a:extLst>
                <a:ext uri="{FF2B5EF4-FFF2-40B4-BE49-F238E27FC236}">
                  <a16:creationId xmlns:a16="http://schemas.microsoft.com/office/drawing/2014/main" id="{59655F01-F481-CA42-BC32-4C0E4A5FA29C}"/>
                </a:ext>
              </a:extLst>
            </p:cNvPr>
            <p:cNvSpPr txBox="1">
              <a:spLocks noChangeArrowheads="1"/>
            </p:cNvSpPr>
            <p:nvPr/>
          </p:nvSpPr>
          <p:spPr bwMode="auto">
            <a:xfrm>
              <a:off x="6429606" y="5251209"/>
              <a:ext cx="248799" cy="24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68" name="Straight Connector 67">
              <a:extLst>
                <a:ext uri="{FF2B5EF4-FFF2-40B4-BE49-F238E27FC236}">
                  <a16:creationId xmlns:a16="http://schemas.microsoft.com/office/drawing/2014/main" id="{7AD23945-4B36-AA41-BC7B-105C4E67983D}"/>
                </a:ext>
              </a:extLst>
            </p:cNvPr>
            <p:cNvCxnSpPr>
              <a:cxnSpLocks/>
            </p:cNvCxnSpPr>
            <p:nvPr/>
          </p:nvCxnSpPr>
          <p:spPr bwMode="auto">
            <a:xfrm>
              <a:off x="5313566" y="5184557"/>
              <a:ext cx="106368" cy="1507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735" name="TextBox 294">
              <a:extLst>
                <a:ext uri="{FF2B5EF4-FFF2-40B4-BE49-F238E27FC236}">
                  <a16:creationId xmlns:a16="http://schemas.microsoft.com/office/drawing/2014/main" id="{9392AE5D-CF08-4C4D-A61D-B28F3D84EF27}"/>
                </a:ext>
              </a:extLst>
            </p:cNvPr>
            <p:cNvSpPr txBox="1">
              <a:spLocks noChangeArrowheads="1"/>
            </p:cNvSpPr>
            <p:nvPr/>
          </p:nvSpPr>
          <p:spPr bwMode="auto">
            <a:xfrm>
              <a:off x="5300496" y="5052017"/>
              <a:ext cx="248799" cy="24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70" name="Straight Connector 69">
              <a:extLst>
                <a:ext uri="{FF2B5EF4-FFF2-40B4-BE49-F238E27FC236}">
                  <a16:creationId xmlns:a16="http://schemas.microsoft.com/office/drawing/2014/main" id="{C8C2F808-4374-D64B-8989-5E18C177D4C4}"/>
                </a:ext>
              </a:extLst>
            </p:cNvPr>
            <p:cNvCxnSpPr>
              <a:cxnSpLocks/>
            </p:cNvCxnSpPr>
            <p:nvPr/>
          </p:nvCxnSpPr>
          <p:spPr bwMode="auto">
            <a:xfrm>
              <a:off x="5315153" y="5624256"/>
              <a:ext cx="107956" cy="15238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737" name="TextBox 294">
              <a:extLst>
                <a:ext uri="{FF2B5EF4-FFF2-40B4-BE49-F238E27FC236}">
                  <a16:creationId xmlns:a16="http://schemas.microsoft.com/office/drawing/2014/main" id="{8F5E25D7-E37F-194A-9536-EAAA66FBD4B3}"/>
                </a:ext>
              </a:extLst>
            </p:cNvPr>
            <p:cNvSpPr txBox="1">
              <a:spLocks noChangeArrowheads="1"/>
            </p:cNvSpPr>
            <p:nvPr/>
          </p:nvSpPr>
          <p:spPr bwMode="auto">
            <a:xfrm>
              <a:off x="5303055" y="5492602"/>
              <a:ext cx="248799" cy="2461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nvGrpSpPr>
            <p:cNvPr id="200738" name="Group 1">
              <a:extLst>
                <a:ext uri="{FF2B5EF4-FFF2-40B4-BE49-F238E27FC236}">
                  <a16:creationId xmlns:a16="http://schemas.microsoft.com/office/drawing/2014/main" id="{57B5A4A9-29F4-6247-B205-163FB5B10056}"/>
                </a:ext>
              </a:extLst>
            </p:cNvPr>
            <p:cNvGrpSpPr>
              <a:grpSpLocks noChangeAspect="1"/>
            </p:cNvGrpSpPr>
            <p:nvPr/>
          </p:nvGrpSpPr>
          <p:grpSpPr bwMode="auto">
            <a:xfrm>
              <a:off x="6943204" y="4693069"/>
              <a:ext cx="1097280" cy="1036314"/>
              <a:chOff x="7161743" y="4861812"/>
              <a:chExt cx="854075" cy="806621"/>
            </a:xfrm>
          </p:grpSpPr>
          <p:sp>
            <p:nvSpPr>
              <p:cNvPr id="200785" name="TextBox 483">
                <a:extLst>
                  <a:ext uri="{FF2B5EF4-FFF2-40B4-BE49-F238E27FC236}">
                    <a16:creationId xmlns:a16="http://schemas.microsoft.com/office/drawing/2014/main" id="{1BFE6463-B33A-9C4C-9B36-55772FA926BD}"/>
                  </a:ext>
                </a:extLst>
              </p:cNvPr>
              <p:cNvSpPr txBox="1">
                <a:spLocks noChangeArrowheads="1"/>
              </p:cNvSpPr>
              <p:nvPr/>
            </p:nvSpPr>
            <p:spPr bwMode="auto">
              <a:xfrm>
                <a:off x="7616171" y="4861812"/>
                <a:ext cx="268507" cy="263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chemeClr val="tx1"/>
                    </a:solidFill>
                    <a:latin typeface="Times New Roman" panose="02020603050405020304" pitchFamily="18" charset="0"/>
                  </a:rPr>
                  <a:t>c</a:t>
                </a:r>
                <a:r>
                  <a:rPr lang="en-US" altLang="en-US" sz="1600" baseline="-25000">
                    <a:solidFill>
                      <a:schemeClr val="tx1"/>
                    </a:solidFill>
                    <a:latin typeface="Times New Roman" panose="02020603050405020304" pitchFamily="18" charset="0"/>
                  </a:rPr>
                  <a:t>3</a:t>
                </a:r>
              </a:p>
            </p:txBody>
          </p:sp>
          <p:grpSp>
            <p:nvGrpSpPr>
              <p:cNvPr id="200786" name="Group 43">
                <a:extLst>
                  <a:ext uri="{FF2B5EF4-FFF2-40B4-BE49-F238E27FC236}">
                    <a16:creationId xmlns:a16="http://schemas.microsoft.com/office/drawing/2014/main" id="{26ABA4B5-F3D6-7645-8000-BF9C13CB07D9}"/>
                  </a:ext>
                </a:extLst>
              </p:cNvPr>
              <p:cNvGrpSpPr>
                <a:grpSpLocks/>
              </p:cNvGrpSpPr>
              <p:nvPr/>
            </p:nvGrpSpPr>
            <p:grpSpPr bwMode="auto">
              <a:xfrm>
                <a:off x="7161743" y="5172528"/>
                <a:ext cx="854075" cy="495905"/>
                <a:chOff x="1145106" y="4503159"/>
                <a:chExt cx="854011" cy="495934"/>
              </a:xfrm>
            </p:grpSpPr>
            <p:grpSp>
              <p:nvGrpSpPr>
                <p:cNvPr id="200788" name="Group 38">
                  <a:extLst>
                    <a:ext uri="{FF2B5EF4-FFF2-40B4-BE49-F238E27FC236}">
                      <a16:creationId xmlns:a16="http://schemas.microsoft.com/office/drawing/2014/main" id="{7838B9EC-F49D-D647-A6EB-103033624D0E}"/>
                    </a:ext>
                  </a:extLst>
                </p:cNvPr>
                <p:cNvGrpSpPr>
                  <a:grpSpLocks/>
                </p:cNvGrpSpPr>
                <p:nvPr/>
              </p:nvGrpSpPr>
              <p:grpSpPr bwMode="auto">
                <a:xfrm>
                  <a:off x="1259314" y="4723379"/>
                  <a:ext cx="645266" cy="239575"/>
                  <a:chOff x="512956" y="1615016"/>
                  <a:chExt cx="645266" cy="239575"/>
                </a:xfrm>
              </p:grpSpPr>
              <p:sp>
                <p:nvSpPr>
                  <p:cNvPr id="200791" name="TextBox 39">
                    <a:extLst>
                      <a:ext uri="{FF2B5EF4-FFF2-40B4-BE49-F238E27FC236}">
                        <a16:creationId xmlns:a16="http://schemas.microsoft.com/office/drawing/2014/main" id="{D8FB725D-68D3-B044-88D5-53CABDBDA17B}"/>
                      </a:ext>
                    </a:extLst>
                  </p:cNvPr>
                  <p:cNvSpPr txBox="1">
                    <a:spLocks noChangeArrowheads="1"/>
                  </p:cNvSpPr>
                  <p:nvPr/>
                </p:nvSpPr>
                <p:spPr bwMode="auto">
                  <a:xfrm>
                    <a:off x="512956" y="1615016"/>
                    <a:ext cx="645266" cy="23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Courier" pitchFamily="2" charset="0"/>
                      </a:rPr>
                      <a:t>100000</a:t>
                    </a:r>
                  </a:p>
                </p:txBody>
              </p:sp>
              <p:sp>
                <p:nvSpPr>
                  <p:cNvPr id="78" name="Rectangle 77">
                    <a:extLst>
                      <a:ext uri="{FF2B5EF4-FFF2-40B4-BE49-F238E27FC236}">
                        <a16:creationId xmlns:a16="http://schemas.microsoft.com/office/drawing/2014/main" id="{1E427A8D-B5D9-1E48-A21A-081CC4FBE620}"/>
                      </a:ext>
                    </a:extLst>
                  </p:cNvPr>
                  <p:cNvSpPr/>
                  <p:nvPr/>
                </p:nvSpPr>
                <p:spPr>
                  <a:xfrm>
                    <a:off x="546417" y="1634679"/>
                    <a:ext cx="568382" cy="20016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00789" name="TextBox 41">
                  <a:extLst>
                    <a:ext uri="{FF2B5EF4-FFF2-40B4-BE49-F238E27FC236}">
                      <a16:creationId xmlns:a16="http://schemas.microsoft.com/office/drawing/2014/main" id="{35FE0A40-33F8-F64B-AF5B-0F50BFBC0437}"/>
                    </a:ext>
                  </a:extLst>
                </p:cNvPr>
                <p:cNvSpPr txBox="1">
                  <a:spLocks noChangeArrowheads="1"/>
                </p:cNvSpPr>
                <p:nvPr/>
              </p:nvSpPr>
              <p:spPr bwMode="auto">
                <a:xfrm>
                  <a:off x="1393416" y="4503159"/>
                  <a:ext cx="338353" cy="2395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PC</a:t>
                  </a:r>
                </a:p>
              </p:txBody>
            </p:sp>
            <p:sp>
              <p:nvSpPr>
                <p:cNvPr id="76" name="Rectangle 75">
                  <a:extLst>
                    <a:ext uri="{FF2B5EF4-FFF2-40B4-BE49-F238E27FC236}">
                      <a16:creationId xmlns:a16="http://schemas.microsoft.com/office/drawing/2014/main" id="{F931716A-A7BE-8943-8891-AFE9F75C0770}"/>
                    </a:ext>
                  </a:extLst>
                </p:cNvPr>
                <p:cNvSpPr/>
                <p:nvPr/>
              </p:nvSpPr>
              <p:spPr>
                <a:xfrm>
                  <a:off x="1144501" y="4535461"/>
                  <a:ext cx="855045" cy="463351"/>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79" name="Straight Arrow Connector 78">
                <a:extLst>
                  <a:ext uri="{FF2B5EF4-FFF2-40B4-BE49-F238E27FC236}">
                    <a16:creationId xmlns:a16="http://schemas.microsoft.com/office/drawing/2014/main" id="{B458F7F7-C388-1648-B986-0A0B5BD4728A}"/>
                  </a:ext>
                </a:extLst>
              </p:cNvPr>
              <p:cNvCxnSpPr/>
              <p:nvPr/>
            </p:nvCxnSpPr>
            <p:spPr bwMode="auto">
              <a:xfrm>
                <a:off x="7612171" y="4967607"/>
                <a:ext cx="0" cy="219924"/>
              </a:xfrm>
              <a:prstGeom prst="straightConnector1">
                <a:avLst/>
              </a:prstGeom>
              <a:ln w="25400">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81" name="Trapezoid 109">
              <a:extLst>
                <a:ext uri="{FF2B5EF4-FFF2-40B4-BE49-F238E27FC236}">
                  <a16:creationId xmlns:a16="http://schemas.microsoft.com/office/drawing/2014/main" id="{C82E9475-D17B-1344-AA5A-E9A6751FEC69}"/>
                </a:ext>
              </a:extLst>
            </p:cNvPr>
            <p:cNvSpPr/>
            <p:nvPr/>
          </p:nvSpPr>
          <p:spPr bwMode="auto">
            <a:xfrm rot="5400000" flipV="1">
              <a:off x="709600" y="2292319"/>
              <a:ext cx="388903" cy="103669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40" name="TextBox 483">
              <a:extLst>
                <a:ext uri="{FF2B5EF4-FFF2-40B4-BE49-F238E27FC236}">
                  <a16:creationId xmlns:a16="http://schemas.microsoft.com/office/drawing/2014/main" id="{4A8AB0CE-C035-DC4F-83DD-8D5558DD1F8A}"/>
                </a:ext>
              </a:extLst>
            </p:cNvPr>
            <p:cNvSpPr txBox="1">
              <a:spLocks noChangeArrowheads="1"/>
            </p:cNvSpPr>
            <p:nvPr/>
          </p:nvSpPr>
          <p:spPr bwMode="auto">
            <a:xfrm>
              <a:off x="5859103" y="4693069"/>
              <a:ext cx="34496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chemeClr val="tx1"/>
                  </a:solidFill>
                  <a:latin typeface="Times New Roman" panose="02020603050405020304" pitchFamily="18" charset="0"/>
                </a:rPr>
                <a:t>c</a:t>
              </a:r>
              <a:r>
                <a:rPr lang="en-US" altLang="en-US" sz="16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73B2E6F4-C028-D041-842B-67FC7049417B}"/>
                </a:ext>
              </a:extLst>
            </p:cNvPr>
            <p:cNvCxnSpPr/>
            <p:nvPr/>
          </p:nvCxnSpPr>
          <p:spPr bwMode="auto">
            <a:xfrm>
              <a:off x="5854931" y="4821053"/>
              <a:ext cx="0" cy="282550"/>
            </a:xfrm>
            <a:prstGeom prst="straightConnector1">
              <a:avLst/>
            </a:prstGeom>
            <a:ln w="25400">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nvGrpSpPr>
            <p:cNvPr id="200742" name="Group 251">
              <a:extLst>
                <a:ext uri="{FF2B5EF4-FFF2-40B4-BE49-F238E27FC236}">
                  <a16:creationId xmlns:a16="http://schemas.microsoft.com/office/drawing/2014/main" id="{81505392-2179-0F4A-A03F-2D9FEADB1A99}"/>
                </a:ext>
              </a:extLst>
            </p:cNvPr>
            <p:cNvGrpSpPr>
              <a:grpSpLocks/>
            </p:cNvGrpSpPr>
            <p:nvPr/>
          </p:nvGrpSpPr>
          <p:grpSpPr bwMode="auto">
            <a:xfrm>
              <a:off x="8306818" y="5235044"/>
              <a:ext cx="248763" cy="288597"/>
              <a:chOff x="4295536" y="5705214"/>
              <a:chExt cx="248786" cy="288546"/>
            </a:xfrm>
          </p:grpSpPr>
          <p:cxnSp>
            <p:nvCxnSpPr>
              <p:cNvPr id="85" name="Straight Connector 84">
                <a:extLst>
                  <a:ext uri="{FF2B5EF4-FFF2-40B4-BE49-F238E27FC236}">
                    <a16:creationId xmlns:a16="http://schemas.microsoft.com/office/drawing/2014/main" id="{9B57B323-2FF0-8A40-B640-B90D894682E9}"/>
                  </a:ext>
                </a:extLst>
              </p:cNvPr>
              <p:cNvCxnSpPr>
                <a:cxnSpLocks/>
              </p:cNvCxnSpPr>
              <p:nvPr/>
            </p:nvCxnSpPr>
            <p:spPr>
              <a:xfrm>
                <a:off x="4323458" y="5875341"/>
                <a:ext cx="76211" cy="11903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00784" name="TextBox 314">
                <a:extLst>
                  <a:ext uri="{FF2B5EF4-FFF2-40B4-BE49-F238E27FC236}">
                    <a16:creationId xmlns:a16="http://schemas.microsoft.com/office/drawing/2014/main" id="{42E5D312-9D6E-3042-AB70-04C93FD29AD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sp>
          <p:nvSpPr>
            <p:cNvPr id="87" name="Trapezoid 109">
              <a:extLst>
                <a:ext uri="{FF2B5EF4-FFF2-40B4-BE49-F238E27FC236}">
                  <a16:creationId xmlns:a16="http://schemas.microsoft.com/office/drawing/2014/main" id="{DFD9F7B6-0D5A-0640-9E72-D5C0F6C692FA}"/>
                </a:ext>
              </a:extLst>
            </p:cNvPr>
            <p:cNvSpPr/>
            <p:nvPr/>
          </p:nvSpPr>
          <p:spPr bwMode="auto">
            <a:xfrm rot="5400000" flipV="1">
              <a:off x="2470220" y="3600292"/>
              <a:ext cx="250802" cy="117481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00744" name="Group 225">
              <a:extLst>
                <a:ext uri="{FF2B5EF4-FFF2-40B4-BE49-F238E27FC236}">
                  <a16:creationId xmlns:a16="http://schemas.microsoft.com/office/drawing/2014/main" id="{82CBD220-A93A-7942-A3C8-9707C6BEA31F}"/>
                </a:ext>
              </a:extLst>
            </p:cNvPr>
            <p:cNvGrpSpPr>
              <a:grpSpLocks/>
            </p:cNvGrpSpPr>
            <p:nvPr/>
          </p:nvGrpSpPr>
          <p:grpSpPr bwMode="auto">
            <a:xfrm>
              <a:off x="1944783" y="3692160"/>
              <a:ext cx="268204" cy="246221"/>
              <a:chOff x="8545289" y="1271404"/>
              <a:chExt cx="268229" cy="246178"/>
            </a:xfrm>
          </p:grpSpPr>
          <p:sp>
            <p:nvSpPr>
              <p:cNvPr id="200781" name="TextBox 380">
                <a:extLst>
                  <a:ext uri="{FF2B5EF4-FFF2-40B4-BE49-F238E27FC236}">
                    <a16:creationId xmlns:a16="http://schemas.microsoft.com/office/drawing/2014/main" id="{0A894A11-703B-5446-849E-19AD664DD3E2}"/>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90" name="Straight Connector 89">
                <a:extLst>
                  <a:ext uri="{FF2B5EF4-FFF2-40B4-BE49-F238E27FC236}">
                    <a16:creationId xmlns:a16="http://schemas.microsoft.com/office/drawing/2014/main" id="{D8878BB5-5D9E-1B4E-900B-B2A01BB2160B}"/>
                  </a:ext>
                </a:extLst>
              </p:cNvPr>
              <p:cNvCxnSpPr>
                <a:cxnSpLocks/>
              </p:cNvCxnSpPr>
              <p:nvPr/>
            </p:nvCxnSpPr>
            <p:spPr>
              <a:xfrm>
                <a:off x="8545219" y="1400240"/>
                <a:ext cx="128606"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5" name="Group 225">
              <a:extLst>
                <a:ext uri="{FF2B5EF4-FFF2-40B4-BE49-F238E27FC236}">
                  <a16:creationId xmlns:a16="http://schemas.microsoft.com/office/drawing/2014/main" id="{0AE9161B-F0A1-554B-994B-20A4140DB4E9}"/>
                </a:ext>
              </a:extLst>
            </p:cNvPr>
            <p:cNvGrpSpPr>
              <a:grpSpLocks/>
            </p:cNvGrpSpPr>
            <p:nvPr/>
          </p:nvGrpSpPr>
          <p:grpSpPr bwMode="auto">
            <a:xfrm>
              <a:off x="1936316" y="4149360"/>
              <a:ext cx="268204" cy="246221"/>
              <a:chOff x="8545289" y="1271404"/>
              <a:chExt cx="268229" cy="246178"/>
            </a:xfrm>
          </p:grpSpPr>
          <p:sp>
            <p:nvSpPr>
              <p:cNvPr id="200779" name="TextBox 380">
                <a:extLst>
                  <a:ext uri="{FF2B5EF4-FFF2-40B4-BE49-F238E27FC236}">
                    <a16:creationId xmlns:a16="http://schemas.microsoft.com/office/drawing/2014/main" id="{8A9DD237-63A9-1E49-A97C-AD8461C62B4B}"/>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93" name="Straight Connector 92">
                <a:extLst>
                  <a:ext uri="{FF2B5EF4-FFF2-40B4-BE49-F238E27FC236}">
                    <a16:creationId xmlns:a16="http://schemas.microsoft.com/office/drawing/2014/main" id="{2048EF04-8B93-D94B-888C-8DD0380AC083}"/>
                  </a:ext>
                </a:extLst>
              </p:cNvPr>
              <p:cNvCxnSpPr>
                <a:cxnSpLocks/>
              </p:cNvCxnSpPr>
              <p:nvPr/>
            </p:nvCxnSpPr>
            <p:spPr>
              <a:xfrm>
                <a:off x="8545747" y="1400199"/>
                <a:ext cx="128607"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6" name="Group 225">
              <a:extLst>
                <a:ext uri="{FF2B5EF4-FFF2-40B4-BE49-F238E27FC236}">
                  <a16:creationId xmlns:a16="http://schemas.microsoft.com/office/drawing/2014/main" id="{73E9F539-22F6-8246-864E-D219EBB075FD}"/>
                </a:ext>
              </a:extLst>
            </p:cNvPr>
            <p:cNvGrpSpPr>
              <a:grpSpLocks/>
            </p:cNvGrpSpPr>
            <p:nvPr/>
          </p:nvGrpSpPr>
          <p:grpSpPr bwMode="auto">
            <a:xfrm>
              <a:off x="4329126" y="4013893"/>
              <a:ext cx="268204" cy="246221"/>
              <a:chOff x="8545289" y="1271404"/>
              <a:chExt cx="268229" cy="246178"/>
            </a:xfrm>
          </p:grpSpPr>
          <p:sp>
            <p:nvSpPr>
              <p:cNvPr id="200777" name="TextBox 380">
                <a:extLst>
                  <a:ext uri="{FF2B5EF4-FFF2-40B4-BE49-F238E27FC236}">
                    <a16:creationId xmlns:a16="http://schemas.microsoft.com/office/drawing/2014/main" id="{1FD97417-9CFE-464A-A309-57EB9BAAD9A6}"/>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101" name="Straight Connector 100">
                <a:extLst>
                  <a:ext uri="{FF2B5EF4-FFF2-40B4-BE49-F238E27FC236}">
                    <a16:creationId xmlns:a16="http://schemas.microsoft.com/office/drawing/2014/main" id="{BEE63D8D-2960-084D-A236-C59F551B19C0}"/>
                  </a:ext>
                </a:extLst>
              </p:cNvPr>
              <p:cNvCxnSpPr>
                <a:cxnSpLocks/>
              </p:cNvCxnSpPr>
              <p:nvPr/>
            </p:nvCxnSpPr>
            <p:spPr>
              <a:xfrm>
                <a:off x="8545427" y="1400740"/>
                <a:ext cx="128606"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7" name="Group 225">
              <a:extLst>
                <a:ext uri="{FF2B5EF4-FFF2-40B4-BE49-F238E27FC236}">
                  <a16:creationId xmlns:a16="http://schemas.microsoft.com/office/drawing/2014/main" id="{27E35A07-8FAD-E548-8230-0C235674F1CA}"/>
                </a:ext>
              </a:extLst>
            </p:cNvPr>
            <p:cNvGrpSpPr>
              <a:grpSpLocks/>
            </p:cNvGrpSpPr>
            <p:nvPr/>
          </p:nvGrpSpPr>
          <p:grpSpPr bwMode="auto">
            <a:xfrm>
              <a:off x="3119014" y="4008180"/>
              <a:ext cx="268204" cy="246221"/>
              <a:chOff x="8545289" y="1271404"/>
              <a:chExt cx="268229" cy="246178"/>
            </a:xfrm>
          </p:grpSpPr>
          <p:sp>
            <p:nvSpPr>
              <p:cNvPr id="200775" name="TextBox 380">
                <a:extLst>
                  <a:ext uri="{FF2B5EF4-FFF2-40B4-BE49-F238E27FC236}">
                    <a16:creationId xmlns:a16="http://schemas.microsoft.com/office/drawing/2014/main" id="{0BE6A260-55D3-C142-9A59-2B079C2520EC}"/>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104" name="Straight Connector 103">
                <a:extLst>
                  <a:ext uri="{FF2B5EF4-FFF2-40B4-BE49-F238E27FC236}">
                    <a16:creationId xmlns:a16="http://schemas.microsoft.com/office/drawing/2014/main" id="{B13B79A2-45D5-D643-97D3-56EA99B6505F}"/>
                  </a:ext>
                </a:extLst>
              </p:cNvPr>
              <p:cNvCxnSpPr>
                <a:cxnSpLocks/>
              </p:cNvCxnSpPr>
              <p:nvPr/>
            </p:nvCxnSpPr>
            <p:spPr>
              <a:xfrm>
                <a:off x="8545800" y="1400103"/>
                <a:ext cx="128606"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8" name="Group 225">
              <a:extLst>
                <a:ext uri="{FF2B5EF4-FFF2-40B4-BE49-F238E27FC236}">
                  <a16:creationId xmlns:a16="http://schemas.microsoft.com/office/drawing/2014/main" id="{2D00329C-9727-1F40-9538-073BE41F26CA}"/>
                </a:ext>
              </a:extLst>
            </p:cNvPr>
            <p:cNvGrpSpPr>
              <a:grpSpLocks/>
            </p:cNvGrpSpPr>
            <p:nvPr/>
          </p:nvGrpSpPr>
          <p:grpSpPr bwMode="auto">
            <a:xfrm>
              <a:off x="1357948" y="2628113"/>
              <a:ext cx="268204" cy="246221"/>
              <a:chOff x="8545289" y="1271404"/>
              <a:chExt cx="268229" cy="246178"/>
            </a:xfrm>
          </p:grpSpPr>
          <p:sp>
            <p:nvSpPr>
              <p:cNvPr id="200773" name="TextBox 380">
                <a:extLst>
                  <a:ext uri="{FF2B5EF4-FFF2-40B4-BE49-F238E27FC236}">
                    <a16:creationId xmlns:a16="http://schemas.microsoft.com/office/drawing/2014/main" id="{E1F6C203-4FA1-9440-B028-2C3C0E814469}"/>
                  </a:ext>
                </a:extLst>
              </p:cNvPr>
              <p:cNvSpPr txBox="1">
                <a:spLocks noChangeArrowheads="1"/>
              </p:cNvSpPr>
              <p:nvPr/>
            </p:nvSpPr>
            <p:spPr bwMode="auto">
              <a:xfrm>
                <a:off x="8564709" y="1271404"/>
                <a:ext cx="248809" cy="2461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107" name="Straight Connector 106">
                <a:extLst>
                  <a:ext uri="{FF2B5EF4-FFF2-40B4-BE49-F238E27FC236}">
                    <a16:creationId xmlns:a16="http://schemas.microsoft.com/office/drawing/2014/main" id="{D423C4D8-1505-DB4A-9975-C8A5C0E50FAC}"/>
                  </a:ext>
                </a:extLst>
              </p:cNvPr>
              <p:cNvCxnSpPr>
                <a:cxnSpLocks/>
              </p:cNvCxnSpPr>
              <p:nvPr/>
            </p:nvCxnSpPr>
            <p:spPr>
              <a:xfrm>
                <a:off x="8544648" y="1400758"/>
                <a:ext cx="128606" cy="11109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49" name="Group 3">
              <a:extLst>
                <a:ext uri="{FF2B5EF4-FFF2-40B4-BE49-F238E27FC236}">
                  <a16:creationId xmlns:a16="http://schemas.microsoft.com/office/drawing/2014/main" id="{E7F7165C-6C80-344B-9F8A-09B25C513A8C}"/>
                </a:ext>
              </a:extLst>
            </p:cNvPr>
            <p:cNvGrpSpPr>
              <a:grpSpLocks/>
            </p:cNvGrpSpPr>
            <p:nvPr/>
          </p:nvGrpSpPr>
          <p:grpSpPr bwMode="auto">
            <a:xfrm>
              <a:off x="2988734" y="3364090"/>
              <a:ext cx="416468" cy="213676"/>
              <a:chOff x="4936067" y="1964268"/>
              <a:chExt cx="416468" cy="213676"/>
            </a:xfrm>
          </p:grpSpPr>
          <p:sp>
            <p:nvSpPr>
              <p:cNvPr id="109" name="Trapezoid 109">
                <a:extLst>
                  <a:ext uri="{FF2B5EF4-FFF2-40B4-BE49-F238E27FC236}">
                    <a16:creationId xmlns:a16="http://schemas.microsoft.com/office/drawing/2014/main" id="{2292FD61-D742-B54C-8C3F-F8C247DC522C}"/>
                  </a:ext>
                </a:extLst>
              </p:cNvPr>
              <p:cNvSpPr/>
              <p:nvPr/>
            </p:nvSpPr>
            <p:spPr bwMode="auto">
              <a:xfrm rot="10800000" flipH="1" flipV="1">
                <a:off x="4936676" y="1964037"/>
                <a:ext cx="333393" cy="13492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1256 w 2263173"/>
                  <a:gd name="connsiteY0" fmla="*/ 17730571 h 17730571"/>
                  <a:gd name="connsiteX1" fmla="*/ 2263174 w 2263173"/>
                  <a:gd name="connsiteY1" fmla="*/ 15641301 h 17730571"/>
                  <a:gd name="connsiteX2" fmla="*/ 1566 w 2263173"/>
                  <a:gd name="connsiteY2" fmla="*/ 15639155 h 17730571"/>
                  <a:gd name="connsiteX3" fmla="*/ 0 w 2263173"/>
                  <a:gd name="connsiteY3" fmla="*/ 0 h 17730571"/>
                  <a:gd name="connsiteX0" fmla="*/ 2259690 w 2261609"/>
                  <a:gd name="connsiteY0" fmla="*/ 2091416 h 2091416"/>
                  <a:gd name="connsiteX1" fmla="*/ 2261608 w 2261609"/>
                  <a:gd name="connsiteY1" fmla="*/ 2146 h 2091416"/>
                  <a:gd name="connsiteX2" fmla="*/ 0 w 2261609"/>
                  <a:gd name="connsiteY2" fmla="*/ 0 h 2091416"/>
                </a:gdLst>
                <a:ahLst/>
                <a:cxnLst>
                  <a:cxn ang="0">
                    <a:pos x="connsiteX0" y="connsiteY0"/>
                  </a:cxn>
                  <a:cxn ang="0">
                    <a:pos x="connsiteX1" y="connsiteY1"/>
                  </a:cxn>
                  <a:cxn ang="0">
                    <a:pos x="connsiteX2" y="connsiteY2"/>
                  </a:cxn>
                </a:cxnLst>
                <a:rect l="l" t="t" r="r" b="b"/>
                <a:pathLst>
                  <a:path w="2261609" h="2091416">
                    <a:moveTo>
                      <a:pt x="2259690" y="2091416"/>
                    </a:moveTo>
                    <a:cubicBezTo>
                      <a:pt x="2260329" y="1394993"/>
                      <a:pt x="2260969" y="698569"/>
                      <a:pt x="2261608" y="2146"/>
                    </a:cubicBez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10" name="Straight Connector 109">
                <a:extLst>
                  <a:ext uri="{FF2B5EF4-FFF2-40B4-BE49-F238E27FC236}">
                    <a16:creationId xmlns:a16="http://schemas.microsoft.com/office/drawing/2014/main" id="{64C2FF83-058C-9D47-8810-CAE5B0ED7453}"/>
                  </a:ext>
                </a:extLst>
              </p:cNvPr>
              <p:cNvCxnSpPr/>
              <p:nvPr/>
            </p:nvCxnSpPr>
            <p:spPr>
              <a:xfrm>
                <a:off x="5177989" y="2098962"/>
                <a:ext cx="17463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Straight Connector 110">
                <a:extLst>
                  <a:ext uri="{FF2B5EF4-FFF2-40B4-BE49-F238E27FC236}">
                    <a16:creationId xmlns:a16="http://schemas.microsoft.com/office/drawing/2014/main" id="{63FB8E33-0FE7-CA40-B025-B59BD6BE2789}"/>
                  </a:ext>
                </a:extLst>
              </p:cNvPr>
              <p:cNvCxnSpPr/>
              <p:nvPr/>
            </p:nvCxnSpPr>
            <p:spPr>
              <a:xfrm>
                <a:off x="5220853" y="2138646"/>
                <a:ext cx="9843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11">
                <a:extLst>
                  <a:ext uri="{FF2B5EF4-FFF2-40B4-BE49-F238E27FC236}">
                    <a16:creationId xmlns:a16="http://schemas.microsoft.com/office/drawing/2014/main" id="{18BD2FF6-31EF-6C44-9681-23425C21F19E}"/>
                  </a:ext>
                </a:extLst>
              </p:cNvPr>
              <p:cNvCxnSpPr/>
              <p:nvPr/>
            </p:nvCxnSpPr>
            <p:spPr>
              <a:xfrm>
                <a:off x="5249430" y="2178330"/>
                <a:ext cx="460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50" name="Group 112">
              <a:extLst>
                <a:ext uri="{FF2B5EF4-FFF2-40B4-BE49-F238E27FC236}">
                  <a16:creationId xmlns:a16="http://schemas.microsoft.com/office/drawing/2014/main" id="{2C8BAFCE-85CF-F544-8E76-3C0CD59E2659}"/>
                </a:ext>
              </a:extLst>
            </p:cNvPr>
            <p:cNvGrpSpPr>
              <a:grpSpLocks/>
            </p:cNvGrpSpPr>
            <p:nvPr/>
          </p:nvGrpSpPr>
          <p:grpSpPr bwMode="auto">
            <a:xfrm>
              <a:off x="4727223" y="4673601"/>
              <a:ext cx="416468" cy="214120"/>
              <a:chOff x="4936067" y="1964268"/>
              <a:chExt cx="416468" cy="214120"/>
            </a:xfrm>
          </p:grpSpPr>
          <p:sp>
            <p:nvSpPr>
              <p:cNvPr id="114" name="Trapezoid 109">
                <a:extLst>
                  <a:ext uri="{FF2B5EF4-FFF2-40B4-BE49-F238E27FC236}">
                    <a16:creationId xmlns:a16="http://schemas.microsoft.com/office/drawing/2014/main" id="{23457D7C-65A5-6947-8587-EE414BBFE6F2}"/>
                  </a:ext>
                </a:extLst>
              </p:cNvPr>
              <p:cNvSpPr/>
              <p:nvPr/>
            </p:nvSpPr>
            <p:spPr bwMode="auto">
              <a:xfrm rot="10800000" flipH="1" flipV="1">
                <a:off x="4936591" y="1964095"/>
                <a:ext cx="333393" cy="13333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1256 w 2263173"/>
                  <a:gd name="connsiteY0" fmla="*/ 17730571 h 17730571"/>
                  <a:gd name="connsiteX1" fmla="*/ 2263174 w 2263173"/>
                  <a:gd name="connsiteY1" fmla="*/ 15641301 h 17730571"/>
                  <a:gd name="connsiteX2" fmla="*/ 1566 w 2263173"/>
                  <a:gd name="connsiteY2" fmla="*/ 15639155 h 17730571"/>
                  <a:gd name="connsiteX3" fmla="*/ 0 w 2263173"/>
                  <a:gd name="connsiteY3" fmla="*/ 0 h 17730571"/>
                  <a:gd name="connsiteX0" fmla="*/ 2259690 w 2261609"/>
                  <a:gd name="connsiteY0" fmla="*/ 2091416 h 2091416"/>
                  <a:gd name="connsiteX1" fmla="*/ 2261608 w 2261609"/>
                  <a:gd name="connsiteY1" fmla="*/ 2146 h 2091416"/>
                  <a:gd name="connsiteX2" fmla="*/ 0 w 2261609"/>
                  <a:gd name="connsiteY2" fmla="*/ 0 h 2091416"/>
                </a:gdLst>
                <a:ahLst/>
                <a:cxnLst>
                  <a:cxn ang="0">
                    <a:pos x="connsiteX0" y="connsiteY0"/>
                  </a:cxn>
                  <a:cxn ang="0">
                    <a:pos x="connsiteX1" y="connsiteY1"/>
                  </a:cxn>
                  <a:cxn ang="0">
                    <a:pos x="connsiteX2" y="connsiteY2"/>
                  </a:cxn>
                </a:cxnLst>
                <a:rect l="l" t="t" r="r" b="b"/>
                <a:pathLst>
                  <a:path w="2261609" h="2091416">
                    <a:moveTo>
                      <a:pt x="2259690" y="2091416"/>
                    </a:moveTo>
                    <a:cubicBezTo>
                      <a:pt x="2260329" y="1394993"/>
                      <a:pt x="2260969" y="698569"/>
                      <a:pt x="2261608" y="2146"/>
                    </a:cubicBez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15" name="Straight Connector 114">
                <a:extLst>
                  <a:ext uri="{FF2B5EF4-FFF2-40B4-BE49-F238E27FC236}">
                    <a16:creationId xmlns:a16="http://schemas.microsoft.com/office/drawing/2014/main" id="{C9B97ABE-2AB9-5F42-AB3F-AAB6746BF30E}"/>
                  </a:ext>
                </a:extLst>
              </p:cNvPr>
              <p:cNvCxnSpPr/>
              <p:nvPr/>
            </p:nvCxnSpPr>
            <p:spPr>
              <a:xfrm>
                <a:off x="5177904" y="2097433"/>
                <a:ext cx="17463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15">
                <a:extLst>
                  <a:ext uri="{FF2B5EF4-FFF2-40B4-BE49-F238E27FC236}">
                    <a16:creationId xmlns:a16="http://schemas.microsoft.com/office/drawing/2014/main" id="{76938359-FD67-F44C-BCAD-2D2CF0C6753C}"/>
                  </a:ext>
                </a:extLst>
              </p:cNvPr>
              <p:cNvCxnSpPr/>
              <p:nvPr/>
            </p:nvCxnSpPr>
            <p:spPr>
              <a:xfrm>
                <a:off x="5220769" y="2137118"/>
                <a:ext cx="9843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Straight Connector 116">
                <a:extLst>
                  <a:ext uri="{FF2B5EF4-FFF2-40B4-BE49-F238E27FC236}">
                    <a16:creationId xmlns:a16="http://schemas.microsoft.com/office/drawing/2014/main" id="{75D4BF4F-3991-9F43-B1DA-4DE73FD35D20}"/>
                  </a:ext>
                </a:extLst>
              </p:cNvPr>
              <p:cNvCxnSpPr/>
              <p:nvPr/>
            </p:nvCxnSpPr>
            <p:spPr>
              <a:xfrm>
                <a:off x="5249346" y="2178389"/>
                <a:ext cx="4603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00751" name="Group 5">
              <a:extLst>
                <a:ext uri="{FF2B5EF4-FFF2-40B4-BE49-F238E27FC236}">
                  <a16:creationId xmlns:a16="http://schemas.microsoft.com/office/drawing/2014/main" id="{8EED5875-F1E8-BF4F-A37D-16E95FC174AC}"/>
                </a:ext>
              </a:extLst>
            </p:cNvPr>
            <p:cNvGrpSpPr>
              <a:grpSpLocks/>
            </p:cNvGrpSpPr>
            <p:nvPr/>
          </p:nvGrpSpPr>
          <p:grpSpPr bwMode="auto">
            <a:xfrm>
              <a:off x="2103030" y="2489538"/>
              <a:ext cx="1029449" cy="518575"/>
              <a:chOff x="2103030" y="2480062"/>
              <a:chExt cx="1029449" cy="518575"/>
            </a:xfrm>
          </p:grpSpPr>
          <p:sp>
            <p:nvSpPr>
              <p:cNvPr id="59" name="Trapezoid 109">
                <a:extLst>
                  <a:ext uri="{FF2B5EF4-FFF2-40B4-BE49-F238E27FC236}">
                    <a16:creationId xmlns:a16="http://schemas.microsoft.com/office/drawing/2014/main" id="{2398E797-E09D-D349-B357-95F574902536}"/>
                  </a:ext>
                </a:extLst>
              </p:cNvPr>
              <p:cNvSpPr/>
              <p:nvPr/>
            </p:nvSpPr>
            <p:spPr bwMode="auto">
              <a:xfrm>
                <a:off x="2246354" y="2763886"/>
                <a:ext cx="0" cy="2333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59" name="TextBox 4">
                <a:extLst>
                  <a:ext uri="{FF2B5EF4-FFF2-40B4-BE49-F238E27FC236}">
                    <a16:creationId xmlns:a16="http://schemas.microsoft.com/office/drawing/2014/main" id="{0F9E689C-0D45-3945-A9BC-8B1A72071934}"/>
                  </a:ext>
                </a:extLst>
              </p:cNvPr>
              <p:cNvSpPr txBox="1">
                <a:spLocks noChangeArrowheads="1"/>
              </p:cNvSpPr>
              <p:nvPr/>
            </p:nvSpPr>
            <p:spPr bwMode="auto">
              <a:xfrm>
                <a:off x="2103030" y="2480062"/>
                <a:ext cx="10294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0 0 0 0 0 </a:t>
                </a:r>
                <a:r>
                  <a:rPr lang="en-US" altLang="en-US" b="1">
                    <a:solidFill>
                      <a:srgbClr val="FF0000"/>
                    </a:solidFill>
                  </a:rPr>
                  <a:t>1</a:t>
                </a:r>
              </a:p>
            </p:txBody>
          </p:sp>
          <p:sp>
            <p:nvSpPr>
              <p:cNvPr id="118" name="Trapezoid 109">
                <a:extLst>
                  <a:ext uri="{FF2B5EF4-FFF2-40B4-BE49-F238E27FC236}">
                    <a16:creationId xmlns:a16="http://schemas.microsoft.com/office/drawing/2014/main" id="{B89A92D5-EE51-964E-A150-EA3E08DCDB47}"/>
                  </a:ext>
                </a:extLst>
              </p:cNvPr>
              <p:cNvSpPr/>
              <p:nvPr/>
            </p:nvSpPr>
            <p:spPr bwMode="auto">
              <a:xfrm>
                <a:off x="2387648" y="2765473"/>
                <a:ext cx="0" cy="233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9" name="Trapezoid 109">
                <a:extLst>
                  <a:ext uri="{FF2B5EF4-FFF2-40B4-BE49-F238E27FC236}">
                    <a16:creationId xmlns:a16="http://schemas.microsoft.com/office/drawing/2014/main" id="{14F52CC5-EA22-2D45-975B-FA3FA7D24271}"/>
                  </a:ext>
                </a:extLst>
              </p:cNvPr>
              <p:cNvSpPr/>
              <p:nvPr/>
            </p:nvSpPr>
            <p:spPr bwMode="auto">
              <a:xfrm>
                <a:off x="2551170" y="2763886"/>
                <a:ext cx="0" cy="2333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0" name="Trapezoid 109">
                <a:extLst>
                  <a:ext uri="{FF2B5EF4-FFF2-40B4-BE49-F238E27FC236}">
                    <a16:creationId xmlns:a16="http://schemas.microsoft.com/office/drawing/2014/main" id="{6094E4BE-1CDF-4449-A37D-6827D1443D36}"/>
                  </a:ext>
                </a:extLst>
              </p:cNvPr>
              <p:cNvSpPr/>
              <p:nvPr/>
            </p:nvSpPr>
            <p:spPr bwMode="auto">
              <a:xfrm>
                <a:off x="2692464" y="2765473"/>
                <a:ext cx="0" cy="233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1" name="Trapezoid 109">
                <a:extLst>
                  <a:ext uri="{FF2B5EF4-FFF2-40B4-BE49-F238E27FC236}">
                    <a16:creationId xmlns:a16="http://schemas.microsoft.com/office/drawing/2014/main" id="{DC28A43A-7C97-2943-B984-2D551D4FE3FF}"/>
                  </a:ext>
                </a:extLst>
              </p:cNvPr>
              <p:cNvSpPr/>
              <p:nvPr/>
            </p:nvSpPr>
            <p:spPr bwMode="auto">
              <a:xfrm>
                <a:off x="2833759" y="2763886"/>
                <a:ext cx="0" cy="2333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2" name="Trapezoid 109">
                <a:extLst>
                  <a:ext uri="{FF2B5EF4-FFF2-40B4-BE49-F238E27FC236}">
                    <a16:creationId xmlns:a16="http://schemas.microsoft.com/office/drawing/2014/main" id="{28DB3D9C-B430-5042-88FF-472FBB01AD62}"/>
                  </a:ext>
                </a:extLst>
              </p:cNvPr>
              <p:cNvSpPr/>
              <p:nvPr/>
            </p:nvSpPr>
            <p:spPr bwMode="auto">
              <a:xfrm>
                <a:off x="2975054" y="2765473"/>
                <a:ext cx="0" cy="233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39 h 2513139"/>
                  <a:gd name="connsiteX1" fmla="*/ 1568 w 2263177"/>
                  <a:gd name="connsiteY1" fmla="*/ 2510993 h 2513139"/>
                  <a:gd name="connsiteX2" fmla="*/ 1 w 2263177"/>
                  <a:gd name="connsiteY2" fmla="*/ -1 h 2513139"/>
                  <a:gd name="connsiteX0" fmla="*/ 1568 w 1568"/>
                  <a:gd name="connsiteY0" fmla="*/ 2510995 h 2510995"/>
                  <a:gd name="connsiteX1" fmla="*/ 1 w 1568"/>
                  <a:gd name="connsiteY1" fmla="*/ 1 h 2510995"/>
                  <a:gd name="connsiteX0" fmla="*/ 9994 w 9994"/>
                  <a:gd name="connsiteY0" fmla="*/ 10000 h 10000"/>
                  <a:gd name="connsiteX1" fmla="*/ 0 w 9994"/>
                  <a:gd name="connsiteY1" fmla="*/ 0 h 10000"/>
                  <a:gd name="connsiteX0" fmla="*/ 0 w 4194"/>
                  <a:gd name="connsiteY0" fmla="*/ 9942 h 9942"/>
                  <a:gd name="connsiteX1" fmla="*/ 4194 w 4194"/>
                  <a:gd name="connsiteY1" fmla="*/ 0 h 9942"/>
                  <a:gd name="connsiteX0" fmla="*/ 10304 w 10304"/>
                  <a:gd name="connsiteY0" fmla="*/ 10029 h 10029"/>
                  <a:gd name="connsiteX1" fmla="*/ 0 w 10304"/>
                  <a:gd name="connsiteY1" fmla="*/ 0 h 10029"/>
                </a:gdLst>
                <a:ahLst/>
                <a:cxnLst>
                  <a:cxn ang="0">
                    <a:pos x="connsiteX0" y="connsiteY0"/>
                  </a:cxn>
                  <a:cxn ang="0">
                    <a:pos x="connsiteX1" y="connsiteY1"/>
                  </a:cxn>
                </a:cxnLst>
                <a:rect l="l" t="t" r="r" b="b"/>
                <a:pathLst>
                  <a:path w="10304" h="10029">
                    <a:moveTo>
                      <a:pt x="10304" y="10029"/>
                    </a:moveTo>
                    <a:lnTo>
                      <a:pt x="0" y="0"/>
                    </a:ln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23" name="Oval 122">
              <a:extLst>
                <a:ext uri="{FF2B5EF4-FFF2-40B4-BE49-F238E27FC236}">
                  <a16:creationId xmlns:a16="http://schemas.microsoft.com/office/drawing/2014/main" id="{7F4EF265-AB3F-F74C-8E71-9E13B83BA4BC}"/>
                </a:ext>
              </a:extLst>
            </p:cNvPr>
            <p:cNvSpPr>
              <a:spLocks noChangeAspect="1"/>
            </p:cNvSpPr>
            <p:nvPr/>
          </p:nvSpPr>
          <p:spPr bwMode="auto">
            <a:xfrm>
              <a:off x="1973289" y="4024200"/>
              <a:ext cx="79379" cy="8095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4" name="Oval 123">
              <a:extLst>
                <a:ext uri="{FF2B5EF4-FFF2-40B4-BE49-F238E27FC236}">
                  <a16:creationId xmlns:a16="http://schemas.microsoft.com/office/drawing/2014/main" id="{7C5B577F-B1A3-C147-AEAC-227283C3D779}"/>
                </a:ext>
              </a:extLst>
            </p:cNvPr>
            <p:cNvSpPr>
              <a:spLocks noChangeAspect="1"/>
            </p:cNvSpPr>
            <p:nvPr/>
          </p:nvSpPr>
          <p:spPr bwMode="auto">
            <a:xfrm>
              <a:off x="346015" y="2579705"/>
              <a:ext cx="79379" cy="82543"/>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6" name="Trapezoid 109">
              <a:extLst>
                <a:ext uri="{FF2B5EF4-FFF2-40B4-BE49-F238E27FC236}">
                  <a16:creationId xmlns:a16="http://schemas.microsoft.com/office/drawing/2014/main" id="{1AD9B398-C854-E649-A357-056AA973EAE8}"/>
                </a:ext>
              </a:extLst>
            </p:cNvPr>
            <p:cNvSpPr/>
            <p:nvPr/>
          </p:nvSpPr>
          <p:spPr bwMode="auto">
            <a:xfrm rot="5400000" flipV="1">
              <a:off x="6413828" y="4335274"/>
              <a:ext cx="927016" cy="65726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55" name="TextBox 8">
              <a:extLst>
                <a:ext uri="{FF2B5EF4-FFF2-40B4-BE49-F238E27FC236}">
                  <a16:creationId xmlns:a16="http://schemas.microsoft.com/office/drawing/2014/main" id="{D85A7FD9-80D7-8847-88C6-063FA6D4005B}"/>
                </a:ext>
              </a:extLst>
            </p:cNvPr>
            <p:cNvSpPr txBox="1">
              <a:spLocks noChangeArrowheads="1"/>
            </p:cNvSpPr>
            <p:nvPr/>
          </p:nvSpPr>
          <p:spPr bwMode="auto">
            <a:xfrm>
              <a:off x="5877339" y="4051060"/>
              <a:ext cx="6335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Clock</a:t>
              </a:r>
            </a:p>
          </p:txBody>
        </p:sp>
        <p:sp>
          <p:nvSpPr>
            <p:cNvPr id="128" name="Trapezoid 109">
              <a:extLst>
                <a:ext uri="{FF2B5EF4-FFF2-40B4-BE49-F238E27FC236}">
                  <a16:creationId xmlns:a16="http://schemas.microsoft.com/office/drawing/2014/main" id="{221FD2D8-3D53-E740-B0BB-4A84B64C6055}"/>
                </a:ext>
              </a:extLst>
            </p:cNvPr>
            <p:cNvSpPr/>
            <p:nvPr/>
          </p:nvSpPr>
          <p:spPr bwMode="auto">
            <a:xfrm rot="5400000" flipV="1">
              <a:off x="877872" y="73231"/>
              <a:ext cx="233342" cy="52549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 name="connsiteX0" fmla="*/ 2281114 w 2283033"/>
                <a:gd name="connsiteY0" fmla="*/ 4572979 h 4572979"/>
                <a:gd name="connsiteX1" fmla="*/ 2283032 w 2283033"/>
                <a:gd name="connsiteY1" fmla="*/ 2483709 h 4572979"/>
                <a:gd name="connsiteX2" fmla="*/ 21424 w 2283033"/>
                <a:gd name="connsiteY2" fmla="*/ 2481563 h 4572979"/>
                <a:gd name="connsiteX3" fmla="*/ 1 w 2283033"/>
                <a:gd name="connsiteY3" fmla="*/ 1 h 4572979"/>
                <a:gd name="connsiteX0" fmla="*/ 2261258 w 2263177"/>
                <a:gd name="connsiteY0" fmla="*/ 4602411 h 4602411"/>
                <a:gd name="connsiteX1" fmla="*/ 2263176 w 2263177"/>
                <a:gd name="connsiteY1" fmla="*/ 2513141 h 4602411"/>
                <a:gd name="connsiteX2" fmla="*/ 1568 w 2263177"/>
                <a:gd name="connsiteY2" fmla="*/ 2510995 h 4602411"/>
                <a:gd name="connsiteX3" fmla="*/ 1 w 2263177"/>
                <a:gd name="connsiteY3" fmla="*/ 1 h 4602411"/>
                <a:gd name="connsiteX0" fmla="*/ 2263176 w 2263177"/>
                <a:gd name="connsiteY0" fmla="*/ 2513140 h 2513140"/>
                <a:gd name="connsiteX1" fmla="*/ 1568 w 2263177"/>
                <a:gd name="connsiteY1" fmla="*/ 2510994 h 2513140"/>
                <a:gd name="connsiteX2" fmla="*/ 1 w 2263177"/>
                <a:gd name="connsiteY2" fmla="*/ 0 h 2513140"/>
              </a:gdLst>
              <a:ahLst/>
              <a:cxnLst>
                <a:cxn ang="0">
                  <a:pos x="connsiteX0" y="connsiteY0"/>
                </a:cxn>
                <a:cxn ang="0">
                  <a:pos x="connsiteX1" y="connsiteY1"/>
                </a:cxn>
                <a:cxn ang="0">
                  <a:pos x="connsiteX2" y="connsiteY2"/>
                </a:cxn>
              </a:cxnLst>
              <a:rect l="l" t="t" r="r" b="b"/>
              <a:pathLst>
                <a:path w="2263177" h="2513140">
                  <a:moveTo>
                    <a:pt x="2263176" y="2513140"/>
                  </a:moveTo>
                  <a:lnTo>
                    <a:pt x="1568" y="2510994"/>
                  </a:lnTo>
                  <a:cubicBezTo>
                    <a:pt x="1043" y="2478423"/>
                    <a:pt x="526" y="32571"/>
                    <a:pt x="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57" name="TextBox 128">
              <a:extLst>
                <a:ext uri="{FF2B5EF4-FFF2-40B4-BE49-F238E27FC236}">
                  <a16:creationId xmlns:a16="http://schemas.microsoft.com/office/drawing/2014/main" id="{4BA2D0EF-5023-954F-9A4F-B1244692EF95}"/>
                </a:ext>
              </a:extLst>
            </p:cNvPr>
            <p:cNvSpPr txBox="1">
              <a:spLocks noChangeArrowheads="1"/>
            </p:cNvSpPr>
            <p:nvPr/>
          </p:nvSpPr>
          <p:spPr bwMode="auto">
            <a:xfrm>
              <a:off x="112641" y="62157"/>
              <a:ext cx="63350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Clock</a:t>
              </a:r>
            </a:p>
          </p:txBody>
        </p:sp>
      </p:grpSp>
      <p:sp>
        <p:nvSpPr>
          <p:cNvPr id="200707" name="TextBox 132">
            <a:extLst>
              <a:ext uri="{FF2B5EF4-FFF2-40B4-BE49-F238E27FC236}">
                <a16:creationId xmlns:a16="http://schemas.microsoft.com/office/drawing/2014/main" id="{A2734A7C-5C48-8549-95E9-8B9B065315EC}"/>
              </a:ext>
            </a:extLst>
          </p:cNvPr>
          <p:cNvSpPr txBox="1">
            <a:spLocks noChangeArrowheads="1"/>
          </p:cNvSpPr>
          <p:nvPr/>
        </p:nvSpPr>
        <p:spPr bwMode="auto">
          <a:xfrm>
            <a:off x="3571875" y="3190876"/>
            <a:ext cx="319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solidFill>
                  <a:srgbClr val="1700FF"/>
                </a:solidFill>
              </a:rPr>
              <a:t>c</a:t>
            </a:r>
            <a:r>
              <a:rPr lang="en-US" altLang="en-US" sz="1200" baseline="-25000">
                <a:solidFill>
                  <a:srgbClr val="1700FF"/>
                </a:solidFill>
              </a:rPr>
              <a:t>0</a:t>
            </a:r>
            <a:endParaRPr lang="en-US" altLang="en-US" sz="1000" baseline="-25000">
              <a:solidFill>
                <a:srgbClr val="1700FF"/>
              </a:solidFill>
            </a:endParaRPr>
          </a:p>
        </p:txBody>
      </p:sp>
      <p:sp>
        <p:nvSpPr>
          <p:cNvPr id="200708" name="TextBox 11">
            <a:extLst>
              <a:ext uri="{FF2B5EF4-FFF2-40B4-BE49-F238E27FC236}">
                <a16:creationId xmlns:a16="http://schemas.microsoft.com/office/drawing/2014/main" id="{673FDF8F-8740-D141-9400-D9D5034E0D69}"/>
              </a:ext>
            </a:extLst>
          </p:cNvPr>
          <p:cNvSpPr txBox="1">
            <a:spLocks noChangeArrowheads="1"/>
          </p:cNvSpPr>
          <p:nvPr/>
        </p:nvSpPr>
        <p:spPr bwMode="auto">
          <a:xfrm>
            <a:off x="5337175" y="2433639"/>
            <a:ext cx="39068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solidFill>
                  <a:srgbClr val="FF0000"/>
                </a:solidFill>
              </a:rPr>
              <a:t>The implicit +1 comes from here.</a:t>
            </a:r>
          </a:p>
          <a:p>
            <a:pPr algn="ctr"/>
            <a:r>
              <a:rPr lang="en-US" altLang="en-US" sz="2000">
                <a:solidFill>
                  <a:srgbClr val="FF0000"/>
                </a:solidFill>
              </a:rPr>
              <a:t>More about this later.</a:t>
            </a:r>
          </a:p>
        </p:txBody>
      </p:sp>
      <p:sp>
        <p:nvSpPr>
          <p:cNvPr id="200709" name="TextBox 124">
            <a:extLst>
              <a:ext uri="{FF2B5EF4-FFF2-40B4-BE49-F238E27FC236}">
                <a16:creationId xmlns:a16="http://schemas.microsoft.com/office/drawing/2014/main" id="{3BD7B92C-3D08-5944-AAA1-BFA8EC6216FF}"/>
              </a:ext>
            </a:extLst>
          </p:cNvPr>
          <p:cNvSpPr txBox="1">
            <a:spLocks noChangeArrowheads="1"/>
          </p:cNvSpPr>
          <p:nvPr/>
        </p:nvSpPr>
        <p:spPr bwMode="auto">
          <a:xfrm>
            <a:off x="5337175" y="4508501"/>
            <a:ext cx="319088" cy="277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solidFill>
                  <a:srgbClr val="1700FF"/>
                </a:solidFill>
              </a:rPr>
              <a:t>c</a:t>
            </a:r>
            <a:r>
              <a:rPr lang="en-US" altLang="en-US" sz="1200" baseline="-25000">
                <a:solidFill>
                  <a:srgbClr val="1700FF"/>
                </a:solidFill>
              </a:rPr>
              <a:t>0</a:t>
            </a:r>
            <a:endParaRPr lang="en-US" altLang="en-US" sz="1000" baseline="-25000">
              <a:solidFill>
                <a:srgbClr val="1700FF"/>
              </a:solidFill>
            </a:endParaRPr>
          </a:p>
        </p:txBody>
      </p:sp>
      <p:sp>
        <p:nvSpPr>
          <p:cNvPr id="125" name="Rounded Rectangle 124">
            <a:extLst>
              <a:ext uri="{FF2B5EF4-FFF2-40B4-BE49-F238E27FC236}">
                <a16:creationId xmlns:a16="http://schemas.microsoft.com/office/drawing/2014/main" id="{2350FC60-2CA2-7647-A379-4C2E51C7A7C0}"/>
              </a:ext>
            </a:extLst>
          </p:cNvPr>
          <p:cNvSpPr/>
          <p:nvPr/>
        </p:nvSpPr>
        <p:spPr>
          <a:xfrm>
            <a:off x="2882900" y="1720850"/>
            <a:ext cx="488950" cy="133350"/>
          </a:xfrm>
          <a:prstGeom prst="roundRect">
            <a:avLst>
              <a:gd name="adj" fmla="val 8563"/>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711" name="TextBox 11">
            <a:extLst>
              <a:ext uri="{FF2B5EF4-FFF2-40B4-BE49-F238E27FC236}">
                <a16:creationId xmlns:a16="http://schemas.microsoft.com/office/drawing/2014/main" id="{6CEAD2ED-005C-7841-A259-044A0ED7C592}"/>
              </a:ext>
            </a:extLst>
          </p:cNvPr>
          <p:cNvSpPr txBox="1">
            <a:spLocks noChangeArrowheads="1"/>
          </p:cNvSpPr>
          <p:nvPr/>
        </p:nvSpPr>
        <p:spPr bwMode="auto">
          <a:xfrm>
            <a:off x="4032251" y="1482725"/>
            <a:ext cx="471646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2000">
                <a:solidFill>
                  <a:srgbClr val="FF0000"/>
                </a:solidFill>
              </a:rPr>
              <a:t>The offset comes from here (last 6 bits).</a:t>
            </a:r>
          </a:p>
        </p:txBody>
      </p:sp>
    </p:spTree>
  </p:cSld>
  <p:clrMapOvr>
    <a:masterClrMapping/>
  </p:clrMapOvr>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3" name="Title 1">
            <a:extLst>
              <a:ext uri="{FF2B5EF4-FFF2-40B4-BE49-F238E27FC236}">
                <a16:creationId xmlns:a16="http://schemas.microsoft.com/office/drawing/2014/main" id="{F03D2E56-6456-0C4B-9A6E-DD3E40B68DE0}"/>
              </a:ext>
            </a:extLst>
          </p:cNvPr>
          <p:cNvSpPr txBox="1">
            <a:spLocks noGrp="1"/>
          </p:cNvSpPr>
          <p:nvPr>
            <p:ph type="title"/>
          </p:nvPr>
        </p:nvSpPr>
        <p:spPr>
          <a:xfrm>
            <a:off x="914400" y="15875"/>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Possible Offsets with +1 Correction</a:t>
            </a:r>
          </a:p>
        </p:txBody>
      </p:sp>
      <p:sp>
        <p:nvSpPr>
          <p:cNvPr id="202754" name="TextBox 12">
            <a:extLst>
              <a:ext uri="{FF2B5EF4-FFF2-40B4-BE49-F238E27FC236}">
                <a16:creationId xmlns:a16="http://schemas.microsoft.com/office/drawing/2014/main" id="{1139B9D6-A435-E24A-9456-32031D01A2E9}"/>
              </a:ext>
            </a:extLst>
          </p:cNvPr>
          <p:cNvSpPr txBox="1">
            <a:spLocks noChangeArrowheads="1"/>
          </p:cNvSpPr>
          <p:nvPr/>
        </p:nvSpPr>
        <p:spPr bwMode="auto">
          <a:xfrm>
            <a:off x="9105900" y="6554789"/>
            <a:ext cx="9525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02755" name="Group 5">
            <a:extLst>
              <a:ext uri="{FF2B5EF4-FFF2-40B4-BE49-F238E27FC236}">
                <a16:creationId xmlns:a16="http://schemas.microsoft.com/office/drawing/2014/main" id="{A902516F-9022-784B-8159-F19A8B47935F}"/>
              </a:ext>
            </a:extLst>
          </p:cNvPr>
          <p:cNvGrpSpPr>
            <a:grpSpLocks/>
          </p:cNvGrpSpPr>
          <p:nvPr/>
        </p:nvGrpSpPr>
        <p:grpSpPr bwMode="auto">
          <a:xfrm>
            <a:off x="3497263" y="908051"/>
            <a:ext cx="3833812" cy="5603875"/>
            <a:chOff x="2582863" y="908050"/>
            <a:chExt cx="3833812" cy="5603875"/>
          </a:xfrm>
        </p:grpSpPr>
        <p:pic>
          <p:nvPicPr>
            <p:cNvPr id="202756" name="Picture 1">
              <a:extLst>
                <a:ext uri="{FF2B5EF4-FFF2-40B4-BE49-F238E27FC236}">
                  <a16:creationId xmlns:a16="http://schemas.microsoft.com/office/drawing/2014/main" id="{87E91B62-EAC0-0448-9C60-0C08CB87A59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82863" y="908050"/>
              <a:ext cx="3833812" cy="560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4">
              <a:extLst>
                <a:ext uri="{FF2B5EF4-FFF2-40B4-BE49-F238E27FC236}">
                  <a16:creationId xmlns:a16="http://schemas.microsoft.com/office/drawing/2014/main" id="{E0F0E716-E46A-6A49-BBA2-CB33C39FFFCC}"/>
                </a:ext>
              </a:extLst>
            </p:cNvPr>
            <p:cNvSpPr/>
            <p:nvPr/>
          </p:nvSpPr>
          <p:spPr>
            <a:xfrm>
              <a:off x="2674938" y="6326188"/>
              <a:ext cx="354012" cy="12382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pic>
          <p:nvPicPr>
            <p:cNvPr id="202758" name="Picture 3">
              <a:extLst>
                <a:ext uri="{FF2B5EF4-FFF2-40B4-BE49-F238E27FC236}">
                  <a16:creationId xmlns:a16="http://schemas.microsoft.com/office/drawing/2014/main" id="{B511A245-86A2-C540-AD91-4995C2939A2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66494" y="6336141"/>
              <a:ext cx="161162" cy="120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7" name="TextBox 3">
            <a:extLst>
              <a:ext uri="{FF2B5EF4-FFF2-40B4-BE49-F238E27FC236}">
                <a16:creationId xmlns:a16="http://schemas.microsoft.com/office/drawing/2014/main" id="{77B3BF88-7D16-4946-ACD1-00BAC6449353}"/>
              </a:ext>
            </a:extLst>
          </p:cNvPr>
          <p:cNvSpPr txBox="1">
            <a:spLocks noChangeArrowheads="1"/>
          </p:cNvSpPr>
          <p:nvPr/>
        </p:nvSpPr>
        <p:spPr bwMode="auto">
          <a:xfrm>
            <a:off x="2087563" y="938214"/>
            <a:ext cx="7294562" cy="590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Courier" pitchFamily="2" charset="0"/>
              </a:rPr>
              <a:t>NOOP         </a:t>
            </a:r>
            <a:r>
              <a:rPr lang="en-US" altLang="en-US">
                <a:solidFill>
                  <a:srgbClr val="FF0000"/>
                </a:solidFill>
                <a:latin typeface="Courier" pitchFamily="2" charset="0"/>
              </a:rPr>
              <a:t>NO</a:t>
            </a:r>
            <a:r>
              <a:rPr lang="en-US" altLang="en-US">
                <a:latin typeface="Courier" pitchFamily="2" charset="0"/>
              </a:rPr>
              <a:t> </a:t>
            </a:r>
            <a:r>
              <a:rPr lang="en-US" altLang="en-US">
                <a:solidFill>
                  <a:srgbClr val="FF0000"/>
                </a:solidFill>
                <a:latin typeface="Courier" pitchFamily="2" charset="0"/>
              </a:rPr>
              <a:t>OP</a:t>
            </a:r>
            <a:r>
              <a:rPr lang="en-US" altLang="en-US">
                <a:latin typeface="Courier" pitchFamily="2" charset="0"/>
              </a:rPr>
              <a:t>eration</a:t>
            </a:r>
          </a:p>
          <a:p>
            <a:r>
              <a:rPr lang="en-US" altLang="en-US">
                <a:latin typeface="Courier" pitchFamily="2" charset="0"/>
              </a:rPr>
              <a:t>INPUTC       </a:t>
            </a:r>
            <a:r>
              <a:rPr lang="en-US" altLang="en-US">
                <a:solidFill>
                  <a:srgbClr val="FF0000"/>
                </a:solidFill>
                <a:latin typeface="Courier" pitchFamily="2" charset="0"/>
              </a:rPr>
              <a:t>INPUT</a:t>
            </a:r>
            <a:r>
              <a:rPr lang="en-US" altLang="en-US">
                <a:latin typeface="Courier" pitchFamily="2" charset="0"/>
              </a:rPr>
              <a:t> into </a:t>
            </a:r>
            <a:r>
              <a:rPr lang="en-US" altLang="en-US">
                <a:solidFill>
                  <a:srgbClr val="FF0000"/>
                </a:solidFill>
                <a:latin typeface="Courier" pitchFamily="2" charset="0"/>
              </a:rPr>
              <a:t>C</a:t>
            </a:r>
            <a:r>
              <a:rPr lang="en-US" altLang="en-US">
                <a:latin typeface="Courier" pitchFamily="2" charset="0"/>
              </a:rPr>
              <a:t>ode memory</a:t>
            </a:r>
          </a:p>
          <a:p>
            <a:r>
              <a:rPr lang="en-US" altLang="en-US">
                <a:latin typeface="Courier" pitchFamily="2" charset="0"/>
              </a:rPr>
              <a:t>INPUTCF      </a:t>
            </a:r>
            <a:r>
              <a:rPr lang="en-US" altLang="en-US">
                <a:solidFill>
                  <a:srgbClr val="FF0000"/>
                </a:solidFill>
                <a:latin typeface="Courier" pitchFamily="2" charset="0"/>
              </a:rPr>
              <a:t>INPUT</a:t>
            </a:r>
            <a:r>
              <a:rPr lang="en-US" altLang="en-US">
                <a:latin typeface="Courier" pitchFamily="2" charset="0"/>
              </a:rPr>
              <a:t> into </a:t>
            </a:r>
            <a:r>
              <a:rPr lang="en-US" altLang="en-US">
                <a:solidFill>
                  <a:srgbClr val="FF0000"/>
                </a:solidFill>
                <a:latin typeface="Courier" pitchFamily="2" charset="0"/>
              </a:rPr>
              <a:t>C</a:t>
            </a:r>
            <a:r>
              <a:rPr lang="en-US" altLang="en-US">
                <a:latin typeface="Courier" pitchFamily="2" charset="0"/>
              </a:rPr>
              <a:t>ode memory with o</a:t>
            </a:r>
            <a:r>
              <a:rPr lang="en-US" altLang="en-US">
                <a:solidFill>
                  <a:srgbClr val="FF0000"/>
                </a:solidFill>
                <a:latin typeface="Courier" pitchFamily="2" charset="0"/>
              </a:rPr>
              <a:t>F</a:t>
            </a:r>
            <a:r>
              <a:rPr lang="en-US" altLang="en-US">
                <a:latin typeface="Courier" pitchFamily="2" charset="0"/>
              </a:rPr>
              <a:t>fset</a:t>
            </a:r>
          </a:p>
          <a:p>
            <a:r>
              <a:rPr lang="en-US" altLang="en-US">
                <a:latin typeface="Courier" pitchFamily="2" charset="0"/>
              </a:rPr>
              <a:t>INPUTD       </a:t>
            </a:r>
            <a:r>
              <a:rPr lang="en-US" altLang="en-US">
                <a:solidFill>
                  <a:srgbClr val="FF0000"/>
                </a:solidFill>
                <a:latin typeface="Courier" pitchFamily="2" charset="0"/>
              </a:rPr>
              <a:t>INPUT</a:t>
            </a:r>
            <a:r>
              <a:rPr lang="en-US" altLang="en-US">
                <a:latin typeface="Courier" pitchFamily="2" charset="0"/>
              </a:rPr>
              <a:t> into </a:t>
            </a:r>
            <a:r>
              <a:rPr lang="en-US" altLang="en-US">
                <a:solidFill>
                  <a:srgbClr val="FF0000"/>
                </a:solidFill>
                <a:latin typeface="Courier" pitchFamily="2" charset="0"/>
              </a:rPr>
              <a:t>D</a:t>
            </a:r>
            <a:r>
              <a:rPr lang="en-US" altLang="en-US">
                <a:solidFill>
                  <a:schemeClr val="tx1"/>
                </a:solidFill>
                <a:latin typeface="Courier" pitchFamily="2" charset="0"/>
              </a:rPr>
              <a:t>ata</a:t>
            </a:r>
            <a:r>
              <a:rPr lang="en-US" altLang="en-US">
                <a:latin typeface="Courier" pitchFamily="2" charset="0"/>
              </a:rPr>
              <a:t> memory</a:t>
            </a:r>
          </a:p>
          <a:p>
            <a:r>
              <a:rPr lang="en-US" altLang="en-US">
                <a:latin typeface="Courier" pitchFamily="2" charset="0"/>
              </a:rPr>
              <a:t>INPUTDF      </a:t>
            </a:r>
            <a:r>
              <a:rPr lang="en-US" altLang="en-US">
                <a:solidFill>
                  <a:srgbClr val="FF0000"/>
                </a:solidFill>
                <a:latin typeface="Courier" pitchFamily="2" charset="0"/>
              </a:rPr>
              <a:t>INPUT</a:t>
            </a:r>
            <a:r>
              <a:rPr lang="en-US" altLang="en-US">
                <a:latin typeface="Courier" pitchFamily="2" charset="0"/>
              </a:rPr>
              <a:t> into </a:t>
            </a:r>
            <a:r>
              <a:rPr lang="en-US" altLang="en-US">
                <a:solidFill>
                  <a:srgbClr val="FF0000"/>
                </a:solidFill>
                <a:latin typeface="Courier" pitchFamily="2" charset="0"/>
              </a:rPr>
              <a:t>D</a:t>
            </a:r>
            <a:r>
              <a:rPr lang="en-US" altLang="en-US">
                <a:solidFill>
                  <a:schemeClr val="tx1"/>
                </a:solidFill>
                <a:latin typeface="Courier" pitchFamily="2" charset="0"/>
              </a:rPr>
              <a:t>ata</a:t>
            </a:r>
            <a:r>
              <a:rPr lang="en-US" altLang="en-US">
                <a:latin typeface="Courier" pitchFamily="2" charset="0"/>
              </a:rPr>
              <a:t> memory with o</a:t>
            </a:r>
            <a:r>
              <a:rPr lang="en-US" altLang="en-US">
                <a:solidFill>
                  <a:srgbClr val="FF0000"/>
                </a:solidFill>
                <a:latin typeface="Courier" pitchFamily="2" charset="0"/>
              </a:rPr>
              <a:t>F</a:t>
            </a:r>
            <a:r>
              <a:rPr lang="en-US" altLang="en-US">
                <a:latin typeface="Courier" pitchFamily="2" charset="0"/>
              </a:rPr>
              <a:t>fset</a:t>
            </a:r>
          </a:p>
          <a:p>
            <a:r>
              <a:rPr lang="en-US" altLang="en-US">
                <a:latin typeface="Courier" pitchFamily="2" charset="0"/>
              </a:rPr>
              <a:t>MOVE         </a:t>
            </a:r>
            <a:r>
              <a:rPr lang="en-US" altLang="en-US">
                <a:solidFill>
                  <a:srgbClr val="FF0000"/>
                </a:solidFill>
                <a:latin typeface="Courier" pitchFamily="2" charset="0"/>
              </a:rPr>
              <a:t>MOVE</a:t>
            </a:r>
            <a:r>
              <a:rPr lang="en-US" altLang="en-US">
                <a:latin typeface="Courier" pitchFamily="2" charset="0"/>
              </a:rPr>
              <a:t> the contents of one register into another</a:t>
            </a:r>
          </a:p>
          <a:p>
            <a:r>
              <a:rPr lang="en-US" altLang="en-US">
                <a:latin typeface="Courier" pitchFamily="2" charset="0"/>
              </a:rPr>
              <a:t>LOADI        </a:t>
            </a:r>
            <a:r>
              <a:rPr lang="en-US" altLang="en-US">
                <a:solidFill>
                  <a:srgbClr val="FF0000"/>
                </a:solidFill>
                <a:latin typeface="Courier" pitchFamily="2" charset="0"/>
              </a:rPr>
              <a:t>LOAD</a:t>
            </a:r>
            <a:r>
              <a:rPr lang="en-US" altLang="en-US">
                <a:latin typeface="Courier" pitchFamily="2" charset="0"/>
              </a:rPr>
              <a:t> </a:t>
            </a:r>
            <a:r>
              <a:rPr lang="en-US" altLang="en-US">
                <a:solidFill>
                  <a:srgbClr val="FF0000"/>
                </a:solidFill>
                <a:latin typeface="Courier" pitchFamily="2" charset="0"/>
              </a:rPr>
              <a:t>I</a:t>
            </a:r>
            <a:r>
              <a:rPr lang="en-US" altLang="en-US">
                <a:latin typeface="Courier" pitchFamily="2" charset="0"/>
              </a:rPr>
              <a:t>mmediate value</a:t>
            </a:r>
          </a:p>
          <a:p>
            <a:r>
              <a:rPr lang="en-US" altLang="en-US">
                <a:latin typeface="Courier" pitchFamily="2" charset="0"/>
              </a:rPr>
              <a:t>LOADP        </a:t>
            </a:r>
            <a:r>
              <a:rPr lang="en-US" altLang="en-US">
                <a:solidFill>
                  <a:srgbClr val="FF0000"/>
                </a:solidFill>
                <a:latin typeface="Courier" pitchFamily="2" charset="0"/>
              </a:rPr>
              <a:t>LOAD</a:t>
            </a:r>
            <a:r>
              <a:rPr lang="en-US" altLang="en-US">
                <a:latin typeface="Courier" pitchFamily="2" charset="0"/>
              </a:rPr>
              <a:t> </a:t>
            </a:r>
            <a:r>
              <a:rPr lang="en-US" altLang="en-US">
                <a:solidFill>
                  <a:srgbClr val="FF0000"/>
                </a:solidFill>
                <a:latin typeface="Courier" pitchFamily="2" charset="0"/>
              </a:rPr>
              <a:t>P</a:t>
            </a:r>
            <a:r>
              <a:rPr lang="en-US" altLang="en-US">
                <a:latin typeface="Courier" pitchFamily="2" charset="0"/>
              </a:rPr>
              <a:t>ointer address</a:t>
            </a:r>
          </a:p>
          <a:p>
            <a:r>
              <a:rPr lang="en-US" altLang="en-US">
                <a:latin typeface="Courier" pitchFamily="2" charset="0"/>
              </a:rPr>
              <a:t>ADD          </a:t>
            </a:r>
            <a:r>
              <a:rPr lang="en-US" altLang="en-US">
                <a:solidFill>
                  <a:srgbClr val="FF0000"/>
                </a:solidFill>
                <a:latin typeface="Courier" pitchFamily="2" charset="0"/>
              </a:rPr>
              <a:t>ADD</a:t>
            </a:r>
            <a:r>
              <a:rPr lang="en-US" altLang="en-US">
                <a:latin typeface="Courier" pitchFamily="2" charset="0"/>
              </a:rPr>
              <a:t> two registers</a:t>
            </a:r>
          </a:p>
          <a:p>
            <a:r>
              <a:rPr lang="en-US" altLang="en-US">
                <a:latin typeface="Courier" pitchFamily="2" charset="0"/>
              </a:rPr>
              <a:t>ADDI         </a:t>
            </a:r>
            <a:r>
              <a:rPr lang="en-US" altLang="en-US">
                <a:solidFill>
                  <a:srgbClr val="FF0000"/>
                </a:solidFill>
                <a:latin typeface="Courier" pitchFamily="2" charset="0"/>
              </a:rPr>
              <a:t>ADD</a:t>
            </a:r>
            <a:r>
              <a:rPr lang="en-US" altLang="en-US">
                <a:latin typeface="Courier" pitchFamily="2" charset="0"/>
              </a:rPr>
              <a:t> an </a:t>
            </a:r>
            <a:r>
              <a:rPr lang="en-US" altLang="en-US">
                <a:solidFill>
                  <a:srgbClr val="FF0000"/>
                </a:solidFill>
                <a:latin typeface="Courier" pitchFamily="2" charset="0"/>
              </a:rPr>
              <a:t>I</a:t>
            </a:r>
            <a:r>
              <a:rPr lang="en-US" altLang="en-US">
                <a:latin typeface="Courier" pitchFamily="2" charset="0"/>
              </a:rPr>
              <a:t>mmediate value to a register</a:t>
            </a:r>
          </a:p>
          <a:p>
            <a:r>
              <a:rPr lang="en-US" altLang="en-US">
                <a:latin typeface="Courier" pitchFamily="2" charset="0"/>
              </a:rPr>
              <a:t>SUB          </a:t>
            </a:r>
            <a:r>
              <a:rPr lang="en-US" altLang="en-US">
                <a:solidFill>
                  <a:srgbClr val="FF0000"/>
                </a:solidFill>
                <a:latin typeface="Courier" pitchFamily="2" charset="0"/>
              </a:rPr>
              <a:t>SUB</a:t>
            </a:r>
            <a:r>
              <a:rPr lang="en-US" altLang="en-US">
                <a:latin typeface="Courier" pitchFamily="2" charset="0"/>
              </a:rPr>
              <a:t>tract two registers</a:t>
            </a:r>
          </a:p>
          <a:p>
            <a:r>
              <a:rPr lang="en-US" altLang="en-US">
                <a:latin typeface="Courier" pitchFamily="2" charset="0"/>
              </a:rPr>
              <a:t>SUBI         </a:t>
            </a:r>
            <a:r>
              <a:rPr lang="en-US" altLang="en-US">
                <a:solidFill>
                  <a:srgbClr val="FF0000"/>
                </a:solidFill>
                <a:latin typeface="Courier" pitchFamily="2" charset="0"/>
              </a:rPr>
              <a:t>SUB</a:t>
            </a:r>
            <a:r>
              <a:rPr lang="en-US" altLang="en-US">
                <a:latin typeface="Courier" pitchFamily="2" charset="0"/>
              </a:rPr>
              <a:t>tract an </a:t>
            </a:r>
            <a:r>
              <a:rPr lang="en-US" altLang="en-US">
                <a:solidFill>
                  <a:srgbClr val="FF0000"/>
                </a:solidFill>
                <a:latin typeface="Courier" pitchFamily="2" charset="0"/>
              </a:rPr>
              <a:t>I</a:t>
            </a:r>
            <a:r>
              <a:rPr lang="en-US" altLang="en-US">
                <a:latin typeface="Courier" pitchFamily="2" charset="0"/>
              </a:rPr>
              <a:t>mmediate value from a register</a:t>
            </a:r>
          </a:p>
          <a:p>
            <a:r>
              <a:rPr lang="en-US" altLang="en-US">
                <a:latin typeface="Courier" pitchFamily="2" charset="0"/>
              </a:rPr>
              <a:t>LOAD         </a:t>
            </a:r>
            <a:r>
              <a:rPr lang="en-US" altLang="en-US">
                <a:solidFill>
                  <a:srgbClr val="FF0000"/>
                </a:solidFill>
                <a:latin typeface="Courier" pitchFamily="2" charset="0"/>
              </a:rPr>
              <a:t>LOAD</a:t>
            </a:r>
            <a:r>
              <a:rPr lang="en-US" altLang="en-US">
                <a:latin typeface="Courier" pitchFamily="2" charset="0"/>
              </a:rPr>
              <a:t> from a data memory address into a register</a:t>
            </a:r>
          </a:p>
          <a:p>
            <a:r>
              <a:rPr lang="en-US" altLang="en-US">
                <a:latin typeface="Courier" pitchFamily="2" charset="0"/>
              </a:rPr>
              <a:t>LOADF        </a:t>
            </a:r>
            <a:r>
              <a:rPr lang="en-US" altLang="en-US">
                <a:solidFill>
                  <a:srgbClr val="FF0000"/>
                </a:solidFill>
                <a:latin typeface="Courier" pitchFamily="2" charset="0"/>
              </a:rPr>
              <a:t>LOAD</a:t>
            </a:r>
            <a:r>
              <a:rPr lang="en-US" altLang="en-US">
                <a:latin typeface="Courier" pitchFamily="2" charset="0"/>
              </a:rPr>
              <a:t> with an o</a:t>
            </a:r>
            <a:r>
              <a:rPr lang="en-US" altLang="en-US">
                <a:solidFill>
                  <a:srgbClr val="FF0000"/>
                </a:solidFill>
                <a:latin typeface="Courier" pitchFamily="2" charset="0"/>
              </a:rPr>
              <a:t>F</a:t>
            </a:r>
            <a:r>
              <a:rPr lang="en-US" altLang="en-US">
                <a:latin typeface="Courier" pitchFamily="2" charset="0"/>
              </a:rPr>
              <a:t>fset specified by another register</a:t>
            </a:r>
          </a:p>
          <a:p>
            <a:r>
              <a:rPr lang="en-US" altLang="en-US">
                <a:latin typeface="Courier" pitchFamily="2" charset="0"/>
              </a:rPr>
              <a:t>STORE        </a:t>
            </a:r>
            <a:r>
              <a:rPr lang="en-US" altLang="en-US">
                <a:solidFill>
                  <a:srgbClr val="FF0000"/>
                </a:solidFill>
                <a:latin typeface="Courier" pitchFamily="2" charset="0"/>
              </a:rPr>
              <a:t>STORE</a:t>
            </a:r>
            <a:r>
              <a:rPr lang="en-US" altLang="en-US">
                <a:latin typeface="Courier" pitchFamily="2" charset="0"/>
              </a:rPr>
              <a:t> a register into a data memory address</a:t>
            </a:r>
          </a:p>
          <a:p>
            <a:r>
              <a:rPr lang="en-US" altLang="en-US">
                <a:latin typeface="Courier" pitchFamily="2" charset="0"/>
              </a:rPr>
              <a:t>STOREF       </a:t>
            </a:r>
            <a:r>
              <a:rPr lang="en-US" altLang="en-US">
                <a:solidFill>
                  <a:srgbClr val="FF0000"/>
                </a:solidFill>
                <a:latin typeface="Courier" pitchFamily="2" charset="0"/>
              </a:rPr>
              <a:t>STORE</a:t>
            </a:r>
            <a:r>
              <a:rPr lang="en-US" altLang="en-US">
                <a:latin typeface="Courier" pitchFamily="2" charset="0"/>
              </a:rPr>
              <a:t> with an o</a:t>
            </a:r>
            <a:r>
              <a:rPr lang="en-US" altLang="en-US">
                <a:solidFill>
                  <a:srgbClr val="FF0000"/>
                </a:solidFill>
                <a:latin typeface="Courier" pitchFamily="2" charset="0"/>
              </a:rPr>
              <a:t>F</a:t>
            </a:r>
            <a:r>
              <a:rPr lang="en-US" altLang="en-US">
                <a:latin typeface="Courier" pitchFamily="2" charset="0"/>
              </a:rPr>
              <a:t>fset specified by another register</a:t>
            </a:r>
          </a:p>
          <a:p>
            <a:r>
              <a:rPr lang="en-US" altLang="en-US">
                <a:latin typeface="Courier" pitchFamily="2" charset="0"/>
              </a:rPr>
              <a:t>SHIFTL       </a:t>
            </a:r>
            <a:r>
              <a:rPr lang="en-US" altLang="en-US">
                <a:solidFill>
                  <a:srgbClr val="FF0000"/>
                </a:solidFill>
                <a:latin typeface="Courier" pitchFamily="2" charset="0"/>
              </a:rPr>
              <a:t>SHIFT</a:t>
            </a:r>
            <a:r>
              <a:rPr lang="en-US" altLang="en-US">
                <a:latin typeface="Courier" pitchFamily="2" charset="0"/>
              </a:rPr>
              <a:t> </a:t>
            </a:r>
            <a:r>
              <a:rPr lang="en-US" altLang="en-US">
                <a:solidFill>
                  <a:srgbClr val="FF0000"/>
                </a:solidFill>
                <a:latin typeface="Courier" pitchFamily="2" charset="0"/>
              </a:rPr>
              <a:t>L</a:t>
            </a:r>
            <a:r>
              <a:rPr lang="en-US" altLang="en-US">
                <a:latin typeface="Courier" pitchFamily="2" charset="0"/>
              </a:rPr>
              <a:t>eft all bits in a register</a:t>
            </a:r>
          </a:p>
          <a:p>
            <a:r>
              <a:rPr lang="en-US" altLang="en-US">
                <a:latin typeface="Courier" pitchFamily="2" charset="0"/>
              </a:rPr>
              <a:t>SHIFTR       </a:t>
            </a:r>
            <a:r>
              <a:rPr lang="en-US" altLang="en-US">
                <a:solidFill>
                  <a:srgbClr val="FF0000"/>
                </a:solidFill>
                <a:latin typeface="Courier" pitchFamily="2" charset="0"/>
              </a:rPr>
              <a:t>SHIFT</a:t>
            </a:r>
            <a:r>
              <a:rPr lang="en-US" altLang="en-US">
                <a:latin typeface="Courier" pitchFamily="2" charset="0"/>
              </a:rPr>
              <a:t> </a:t>
            </a:r>
            <a:r>
              <a:rPr lang="en-US" altLang="en-US">
                <a:solidFill>
                  <a:srgbClr val="FF0000"/>
                </a:solidFill>
                <a:latin typeface="Courier" pitchFamily="2" charset="0"/>
              </a:rPr>
              <a:t>R</a:t>
            </a:r>
            <a:r>
              <a:rPr lang="en-US" altLang="en-US">
                <a:latin typeface="Courier" pitchFamily="2" charset="0"/>
              </a:rPr>
              <a:t>ight all bits in a register</a:t>
            </a:r>
          </a:p>
          <a:p>
            <a:r>
              <a:rPr lang="en-US" altLang="en-US">
                <a:latin typeface="Courier" pitchFamily="2" charset="0"/>
              </a:rPr>
              <a:t>CMP          </a:t>
            </a:r>
            <a:r>
              <a:rPr lang="en-US" altLang="en-US">
                <a:solidFill>
                  <a:srgbClr val="FF0000"/>
                </a:solidFill>
                <a:latin typeface="Courier" pitchFamily="2" charset="0"/>
              </a:rPr>
              <a:t>C</a:t>
            </a:r>
            <a:r>
              <a:rPr lang="en-US" altLang="en-US">
                <a:latin typeface="Courier" pitchFamily="2" charset="0"/>
              </a:rPr>
              <a:t>o</a:t>
            </a:r>
            <a:r>
              <a:rPr lang="en-US" altLang="en-US">
                <a:solidFill>
                  <a:srgbClr val="FF0000"/>
                </a:solidFill>
                <a:latin typeface="Courier" pitchFamily="2" charset="0"/>
              </a:rPr>
              <a:t>MP</a:t>
            </a:r>
            <a:r>
              <a:rPr lang="en-US" altLang="en-US">
                <a:latin typeface="Courier" pitchFamily="2" charset="0"/>
              </a:rPr>
              <a:t>are the values in two registers</a:t>
            </a:r>
          </a:p>
          <a:p>
            <a:r>
              <a:rPr lang="en-US" altLang="en-US">
                <a:latin typeface="Courier" pitchFamily="2" charset="0"/>
              </a:rPr>
              <a:t>JUMP         </a:t>
            </a:r>
            <a:r>
              <a:rPr lang="en-US" altLang="en-US">
                <a:solidFill>
                  <a:srgbClr val="FF0000"/>
                </a:solidFill>
                <a:latin typeface="Courier" pitchFamily="2" charset="0"/>
              </a:rPr>
              <a:t>JUMP</a:t>
            </a:r>
            <a:r>
              <a:rPr lang="en-US" altLang="en-US">
                <a:latin typeface="Courier" pitchFamily="2" charset="0"/>
              </a:rPr>
              <a:t> unconditionally to a specified address</a:t>
            </a:r>
          </a:p>
          <a:p>
            <a:r>
              <a:rPr lang="en-US" altLang="en-US">
                <a:latin typeface="Courier" pitchFamily="2" charset="0"/>
              </a:rPr>
              <a:t>BRE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E</a:t>
            </a:r>
            <a:r>
              <a:rPr lang="en-US" altLang="en-US">
                <a:latin typeface="Courier" pitchFamily="2" charset="0"/>
              </a:rPr>
              <a:t>qual</a:t>
            </a:r>
          </a:p>
          <a:p>
            <a:r>
              <a:rPr lang="en-US" altLang="en-US">
                <a:latin typeface="Courier" pitchFamily="2" charset="0"/>
              </a:rPr>
              <a:t>BRZ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Z</a:t>
            </a:r>
            <a:r>
              <a:rPr lang="en-US" altLang="en-US">
                <a:latin typeface="Courier" pitchFamily="2" charset="0"/>
              </a:rPr>
              <a:t>ero</a:t>
            </a:r>
          </a:p>
          <a:p>
            <a:r>
              <a:rPr lang="en-US" altLang="en-US">
                <a:latin typeface="Courier" pitchFamily="2" charset="0"/>
              </a:rPr>
              <a:t>BRNE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N</a:t>
            </a:r>
            <a:r>
              <a:rPr lang="en-US" altLang="en-US">
                <a:latin typeface="Courier" pitchFamily="2" charset="0"/>
              </a:rPr>
              <a:t>ot </a:t>
            </a:r>
            <a:r>
              <a:rPr lang="en-US" altLang="en-US">
                <a:solidFill>
                  <a:srgbClr val="FF0000"/>
                </a:solidFill>
                <a:latin typeface="Courier" pitchFamily="2" charset="0"/>
              </a:rPr>
              <a:t>E</a:t>
            </a:r>
            <a:r>
              <a:rPr lang="en-US" altLang="en-US">
                <a:latin typeface="Courier" pitchFamily="2" charset="0"/>
              </a:rPr>
              <a:t>qual</a:t>
            </a:r>
          </a:p>
          <a:p>
            <a:r>
              <a:rPr lang="en-US" altLang="en-US">
                <a:latin typeface="Courier" pitchFamily="2" charset="0"/>
              </a:rPr>
              <a:t>BRNZ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N</a:t>
            </a:r>
            <a:r>
              <a:rPr lang="en-US" altLang="en-US">
                <a:latin typeface="Courier" pitchFamily="2" charset="0"/>
              </a:rPr>
              <a:t>ot </a:t>
            </a:r>
            <a:r>
              <a:rPr lang="en-US" altLang="en-US">
                <a:solidFill>
                  <a:srgbClr val="FF0000"/>
                </a:solidFill>
                <a:latin typeface="Courier" pitchFamily="2" charset="0"/>
              </a:rPr>
              <a:t>Z</a:t>
            </a:r>
            <a:r>
              <a:rPr lang="en-US" altLang="en-US">
                <a:latin typeface="Courier" pitchFamily="2" charset="0"/>
              </a:rPr>
              <a:t>ero</a:t>
            </a:r>
          </a:p>
          <a:p>
            <a:r>
              <a:rPr lang="en-US" altLang="en-US">
                <a:latin typeface="Courier" pitchFamily="2" charset="0"/>
              </a:rPr>
              <a:t>BRG          </a:t>
            </a:r>
            <a:r>
              <a:rPr lang="en-US" altLang="en-US">
                <a:solidFill>
                  <a:srgbClr val="FF0000"/>
                </a:solidFill>
                <a:latin typeface="Courier" pitchFamily="2" charset="0"/>
              </a:rPr>
              <a:t>BR</a:t>
            </a:r>
            <a:r>
              <a:rPr lang="en-US" altLang="en-US">
                <a:latin typeface="Courier" pitchFamily="2" charset="0"/>
              </a:rPr>
              <a:t>anch if </a:t>
            </a:r>
            <a:r>
              <a:rPr lang="en-US" altLang="en-US">
                <a:solidFill>
                  <a:srgbClr val="FF0000"/>
                </a:solidFill>
                <a:latin typeface="Courier" pitchFamily="2" charset="0"/>
              </a:rPr>
              <a:t>G</a:t>
            </a:r>
            <a:r>
              <a:rPr lang="en-US" altLang="en-US">
                <a:latin typeface="Courier" pitchFamily="2" charset="0"/>
              </a:rPr>
              <a:t>reater </a:t>
            </a:r>
          </a:p>
          <a:p>
            <a:r>
              <a:rPr lang="en-US" altLang="en-US">
                <a:latin typeface="Courier" pitchFamily="2" charset="0"/>
              </a:rPr>
              <a:t>BRGE         </a:t>
            </a:r>
            <a:r>
              <a:rPr lang="en-US" altLang="en-US">
                <a:solidFill>
                  <a:srgbClr val="FF0000"/>
                </a:solidFill>
                <a:latin typeface="Courier" pitchFamily="2" charset="0"/>
              </a:rPr>
              <a:t>BR</a:t>
            </a:r>
            <a:r>
              <a:rPr lang="en-US" altLang="en-US">
                <a:latin typeface="Courier" pitchFamily="2" charset="0"/>
              </a:rPr>
              <a:t>anch if </a:t>
            </a:r>
            <a:r>
              <a:rPr lang="en-US" altLang="en-US" b="1">
                <a:solidFill>
                  <a:srgbClr val="FF0000"/>
                </a:solidFill>
                <a:latin typeface="Courier" pitchFamily="2" charset="0"/>
              </a:rPr>
              <a:t>G</a:t>
            </a:r>
            <a:r>
              <a:rPr lang="en-US" altLang="en-US">
                <a:latin typeface="Courier" pitchFamily="2" charset="0"/>
              </a:rPr>
              <a:t>reater than or </a:t>
            </a:r>
            <a:r>
              <a:rPr lang="en-US" altLang="en-US">
                <a:solidFill>
                  <a:srgbClr val="FF0000"/>
                </a:solidFill>
                <a:latin typeface="Courier" pitchFamily="2" charset="0"/>
              </a:rPr>
              <a:t>E</a:t>
            </a:r>
            <a:r>
              <a:rPr lang="en-US" altLang="en-US">
                <a:latin typeface="Courier" pitchFamily="2" charset="0"/>
              </a:rPr>
              <a:t>qual </a:t>
            </a:r>
            <a:endParaRPr lang="en-US" altLang="en-US" sz="1800">
              <a:latin typeface="Courier" pitchFamily="2" charset="0"/>
            </a:endParaRPr>
          </a:p>
        </p:txBody>
      </p:sp>
      <p:sp>
        <p:nvSpPr>
          <p:cNvPr id="203778" name="Title 1">
            <a:extLst>
              <a:ext uri="{FF2B5EF4-FFF2-40B4-BE49-F238E27FC236}">
                <a16:creationId xmlns:a16="http://schemas.microsoft.com/office/drawing/2014/main" id="{83998B84-8359-3248-B4DF-2085C6311282}"/>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i281 Assembly Instructions</a:t>
            </a:r>
          </a:p>
        </p:txBody>
      </p:sp>
    </p:spTree>
  </p:cSld>
  <p:clrMapOvr>
    <a:masterClrMapping/>
  </p:clrMapOvr>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1C38FE75-E625-BC43-83AD-EA7037810739}"/>
              </a:ext>
            </a:extLst>
          </p:cNvPr>
          <p:cNvSpPr>
            <a:spLocks noGrp="1" noChangeArrowheads="1"/>
          </p:cNvSpPr>
          <p:nvPr>
            <p:ph type="title"/>
          </p:nvPr>
        </p:nvSpPr>
        <p:spPr>
          <a:xfrm>
            <a:off x="914400" y="2701925"/>
            <a:ext cx="9144000" cy="1301750"/>
          </a:xfrm>
        </p:spPr>
        <p:txBody>
          <a:bodyPr/>
          <a:lstStyle/>
          <a:p>
            <a:pPr eaLnBrk="1" hangingPunct="1">
              <a:defRPr/>
            </a:pPr>
            <a:r>
              <a:rPr lang="en-US" dirty="0">
                <a:ea typeface="+mj-ea"/>
                <a:cs typeface="+mj-cs"/>
              </a:rPr>
              <a:t>Quick Review:</a:t>
            </a:r>
            <a:br>
              <a:rPr lang="en-US" dirty="0">
                <a:ea typeface="+mj-ea"/>
                <a:cs typeface="+mj-cs"/>
              </a:rPr>
            </a:br>
            <a:r>
              <a:rPr lang="en-US" dirty="0">
                <a:ea typeface="+mj-ea"/>
                <a:cs typeface="+mj-cs"/>
              </a:rPr>
              <a:t>Decoders</a:t>
            </a:r>
          </a:p>
        </p:txBody>
      </p:sp>
    </p:spTree>
  </p:cSld>
  <p:clrMapOvr>
    <a:masterClrMapping/>
  </p:clrMapOvr>
  <p:transition spd="slow"/>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05825" name="Group 1">
            <a:extLst>
              <a:ext uri="{FF2B5EF4-FFF2-40B4-BE49-F238E27FC236}">
                <a16:creationId xmlns:a16="http://schemas.microsoft.com/office/drawing/2014/main" id="{B883453A-8BCC-8D4B-81FD-6EFEFC316CD2}"/>
              </a:ext>
            </a:extLst>
          </p:cNvPr>
          <p:cNvGrpSpPr>
            <a:grpSpLocks/>
          </p:cNvGrpSpPr>
          <p:nvPr/>
        </p:nvGrpSpPr>
        <p:grpSpPr bwMode="auto">
          <a:xfrm>
            <a:off x="3733800" y="2209800"/>
            <a:ext cx="3636566" cy="2438400"/>
            <a:chOff x="2819400" y="2209800"/>
            <a:chExt cx="3636219" cy="2438400"/>
          </a:xfrm>
        </p:grpSpPr>
        <p:sp>
          <p:nvSpPr>
            <p:cNvPr id="205827" name="Line 4">
              <a:extLst>
                <a:ext uri="{FF2B5EF4-FFF2-40B4-BE49-F238E27FC236}">
                  <a16:creationId xmlns:a16="http://schemas.microsoft.com/office/drawing/2014/main" id="{8EB603A2-3143-194A-8ED8-355B2A1C9CB5}"/>
                </a:ext>
              </a:extLst>
            </p:cNvPr>
            <p:cNvSpPr>
              <a:spLocks noChangeShapeType="1"/>
            </p:cNvSpPr>
            <p:nvPr/>
          </p:nvSpPr>
          <p:spPr bwMode="auto">
            <a:xfrm flipH="1" flipV="1">
              <a:off x="4291013" y="2371725"/>
              <a:ext cx="2286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28" name="Freeform 5">
              <a:extLst>
                <a:ext uri="{FF2B5EF4-FFF2-40B4-BE49-F238E27FC236}">
                  <a16:creationId xmlns:a16="http://schemas.microsoft.com/office/drawing/2014/main" id="{B1391DF3-C33C-D64B-BA76-26452C505398}"/>
                </a:ext>
              </a:extLst>
            </p:cNvPr>
            <p:cNvSpPr>
              <a:spLocks/>
            </p:cNvSpPr>
            <p:nvPr/>
          </p:nvSpPr>
          <p:spPr bwMode="auto">
            <a:xfrm>
              <a:off x="3856038" y="2209800"/>
              <a:ext cx="320675" cy="320675"/>
            </a:xfrm>
            <a:custGeom>
              <a:avLst/>
              <a:gdLst>
                <a:gd name="T0" fmla="*/ 2147483646 w 404"/>
                <a:gd name="T1" fmla="*/ 2147483646 h 403"/>
                <a:gd name="T2" fmla="*/ 0 w 404"/>
                <a:gd name="T3" fmla="*/ 2147483646 h 403"/>
                <a:gd name="T4" fmla="*/ 0 w 404"/>
                <a:gd name="T5" fmla="*/ 0 h 403"/>
                <a:gd name="T6" fmla="*/ 2147483646 w 404"/>
                <a:gd name="T7" fmla="*/ 2147483646 h 403"/>
                <a:gd name="T8" fmla="*/ 0 60000 65536"/>
                <a:gd name="T9" fmla="*/ 0 60000 65536"/>
                <a:gd name="T10" fmla="*/ 0 60000 65536"/>
                <a:gd name="T11" fmla="*/ 0 60000 65536"/>
                <a:gd name="T12" fmla="*/ 0 w 404"/>
                <a:gd name="T13" fmla="*/ 0 h 403"/>
                <a:gd name="T14" fmla="*/ 404 w 404"/>
                <a:gd name="T15" fmla="*/ 403 h 403"/>
              </a:gdLst>
              <a:ahLst/>
              <a:cxnLst>
                <a:cxn ang="T8">
                  <a:pos x="T0" y="T1"/>
                </a:cxn>
                <a:cxn ang="T9">
                  <a:pos x="T2" y="T3"/>
                </a:cxn>
                <a:cxn ang="T10">
                  <a:pos x="T4" y="T5"/>
                </a:cxn>
                <a:cxn ang="T11">
                  <a:pos x="T6" y="T7"/>
                </a:cxn>
              </a:cxnLst>
              <a:rect l="T12" t="T13" r="T14" b="T15"/>
              <a:pathLst>
                <a:path w="404" h="403">
                  <a:moveTo>
                    <a:pt x="404" y="202"/>
                  </a:moveTo>
                  <a:lnTo>
                    <a:pt x="0" y="403"/>
                  </a:lnTo>
                  <a:lnTo>
                    <a:pt x="0" y="0"/>
                  </a:lnTo>
                  <a:lnTo>
                    <a:pt x="404" y="202"/>
                  </a:lnTo>
                  <a:close/>
                </a:path>
              </a:pathLst>
            </a:custGeom>
            <a:noFill/>
            <a:ln w="28575">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29" name="Freeform 7">
              <a:extLst>
                <a:ext uri="{FF2B5EF4-FFF2-40B4-BE49-F238E27FC236}">
                  <a16:creationId xmlns:a16="http://schemas.microsoft.com/office/drawing/2014/main" id="{E0F7C596-B06D-DF41-80CF-7190274D7E97}"/>
                </a:ext>
              </a:extLst>
            </p:cNvPr>
            <p:cNvSpPr>
              <a:spLocks/>
            </p:cNvSpPr>
            <p:nvPr/>
          </p:nvSpPr>
          <p:spPr bwMode="auto">
            <a:xfrm>
              <a:off x="4197350" y="2322513"/>
              <a:ext cx="103188" cy="103187"/>
            </a:xfrm>
            <a:custGeom>
              <a:avLst/>
              <a:gdLst>
                <a:gd name="T0" fmla="*/ 2147483646 w 130"/>
                <a:gd name="T1" fmla="*/ 0 h 131"/>
                <a:gd name="T2" fmla="*/ 2147483646 w 130"/>
                <a:gd name="T3" fmla="*/ 2147483646 h 131"/>
                <a:gd name="T4" fmla="*/ 2147483646 w 130"/>
                <a:gd name="T5" fmla="*/ 2147483646 h 131"/>
                <a:gd name="T6" fmla="*/ 2147483646 w 130"/>
                <a:gd name="T7" fmla="*/ 2147483646 h 131"/>
                <a:gd name="T8" fmla="*/ 2147483646 w 130"/>
                <a:gd name="T9" fmla="*/ 2147483646 h 131"/>
                <a:gd name="T10" fmla="*/ 2147483646 w 130"/>
                <a:gd name="T11" fmla="*/ 2147483646 h 131"/>
                <a:gd name="T12" fmla="*/ 2147483646 w 130"/>
                <a:gd name="T13" fmla="*/ 2147483646 h 131"/>
                <a:gd name="T14" fmla="*/ 2147483646 w 130"/>
                <a:gd name="T15" fmla="*/ 2147483646 h 131"/>
                <a:gd name="T16" fmla="*/ 2147483646 w 130"/>
                <a:gd name="T17" fmla="*/ 2147483646 h 131"/>
                <a:gd name="T18" fmla="*/ 0 w 130"/>
                <a:gd name="T19" fmla="*/ 2147483646 h 131"/>
                <a:gd name="T20" fmla="*/ 0 w 130"/>
                <a:gd name="T21" fmla="*/ 2147483646 h 131"/>
                <a:gd name="T22" fmla="*/ 0 w 130"/>
                <a:gd name="T23" fmla="*/ 2147483646 h 131"/>
                <a:gd name="T24" fmla="*/ 2147483646 w 130"/>
                <a:gd name="T25" fmla="*/ 2147483646 h 131"/>
                <a:gd name="T26" fmla="*/ 2147483646 w 130"/>
                <a:gd name="T27" fmla="*/ 2147483646 h 131"/>
                <a:gd name="T28" fmla="*/ 2147483646 w 130"/>
                <a:gd name="T29" fmla="*/ 2147483646 h 131"/>
                <a:gd name="T30" fmla="*/ 2147483646 w 130"/>
                <a:gd name="T31" fmla="*/ 2147483646 h 131"/>
                <a:gd name="T32" fmla="*/ 2147483646 w 130"/>
                <a:gd name="T33" fmla="*/ 2147483646 h 131"/>
                <a:gd name="T34" fmla="*/ 2147483646 w 130"/>
                <a:gd name="T35" fmla="*/ 2147483646 h 131"/>
                <a:gd name="T36" fmla="*/ 2147483646 w 130"/>
                <a:gd name="T37" fmla="*/ 2147483646 h 131"/>
                <a:gd name="T38" fmla="*/ 2147483646 w 130"/>
                <a:gd name="T39" fmla="*/ 2147483646 h 131"/>
                <a:gd name="T40" fmla="*/ 2147483646 w 130"/>
                <a:gd name="T41" fmla="*/ 2147483646 h 131"/>
                <a:gd name="T42" fmla="*/ 2147483646 w 130"/>
                <a:gd name="T43" fmla="*/ 2147483646 h 131"/>
                <a:gd name="T44" fmla="*/ 2147483646 w 130"/>
                <a:gd name="T45" fmla="*/ 2147483646 h 131"/>
                <a:gd name="T46" fmla="*/ 2147483646 w 130"/>
                <a:gd name="T47" fmla="*/ 2147483646 h 131"/>
                <a:gd name="T48" fmla="*/ 2147483646 w 130"/>
                <a:gd name="T49" fmla="*/ 2147483646 h 131"/>
                <a:gd name="T50" fmla="*/ 2147483646 w 130"/>
                <a:gd name="T51" fmla="*/ 2147483646 h 131"/>
                <a:gd name="T52" fmla="*/ 2147483646 w 130"/>
                <a:gd name="T53" fmla="*/ 2147483646 h 131"/>
                <a:gd name="T54" fmla="*/ 2147483646 w 130"/>
                <a:gd name="T55" fmla="*/ 2147483646 h 131"/>
                <a:gd name="T56" fmla="*/ 2147483646 w 130"/>
                <a:gd name="T57" fmla="*/ 2147483646 h 131"/>
                <a:gd name="T58" fmla="*/ 2147483646 w 130"/>
                <a:gd name="T59" fmla="*/ 2147483646 h 131"/>
                <a:gd name="T60" fmla="*/ 2147483646 w 130"/>
                <a:gd name="T61" fmla="*/ 2147483646 h 131"/>
                <a:gd name="T62" fmla="*/ 2147483646 w 130"/>
                <a:gd name="T63" fmla="*/ 2147483646 h 131"/>
                <a:gd name="T64" fmla="*/ 2147483646 w 130"/>
                <a:gd name="T65" fmla="*/ 2147483646 h 131"/>
                <a:gd name="T66" fmla="*/ 2147483646 w 130"/>
                <a:gd name="T67" fmla="*/ 2147483646 h 131"/>
                <a:gd name="T68" fmla="*/ 2147483646 w 130"/>
                <a:gd name="T69" fmla="*/ 2147483646 h 131"/>
                <a:gd name="T70" fmla="*/ 2147483646 w 130"/>
                <a:gd name="T71" fmla="*/ 2147483646 h 131"/>
                <a:gd name="T72" fmla="*/ 2147483646 w 130"/>
                <a:gd name="T73" fmla="*/ 2147483646 h 131"/>
                <a:gd name="T74" fmla="*/ 2147483646 w 130"/>
                <a:gd name="T75" fmla="*/ 2147483646 h 131"/>
                <a:gd name="T76" fmla="*/ 2147483646 w 130"/>
                <a:gd name="T77" fmla="*/ 2147483646 h 131"/>
                <a:gd name="T78" fmla="*/ 2147483646 w 130"/>
                <a:gd name="T79" fmla="*/ 2147483646 h 131"/>
                <a:gd name="T80" fmla="*/ 2147483646 w 130"/>
                <a:gd name="T81" fmla="*/ 2147483646 h 131"/>
                <a:gd name="T82" fmla="*/ 2147483646 w 130"/>
                <a:gd name="T83" fmla="*/ 2147483646 h 131"/>
                <a:gd name="T84" fmla="*/ 2147483646 w 130"/>
                <a:gd name="T85" fmla="*/ 0 h 131"/>
                <a:gd name="T86" fmla="*/ 2147483646 w 130"/>
                <a:gd name="T87" fmla="*/ 0 h 13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30"/>
                <a:gd name="T133" fmla="*/ 0 h 131"/>
                <a:gd name="T134" fmla="*/ 130 w 130"/>
                <a:gd name="T135" fmla="*/ 131 h 13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30" h="131">
                  <a:moveTo>
                    <a:pt x="65" y="0"/>
                  </a:moveTo>
                  <a:lnTo>
                    <a:pt x="62" y="0"/>
                  </a:lnTo>
                  <a:lnTo>
                    <a:pt x="58" y="0"/>
                  </a:lnTo>
                  <a:lnTo>
                    <a:pt x="55" y="0"/>
                  </a:lnTo>
                  <a:lnTo>
                    <a:pt x="52" y="2"/>
                  </a:lnTo>
                  <a:lnTo>
                    <a:pt x="49" y="2"/>
                  </a:lnTo>
                  <a:lnTo>
                    <a:pt x="45" y="3"/>
                  </a:lnTo>
                  <a:lnTo>
                    <a:pt x="42" y="5"/>
                  </a:lnTo>
                  <a:lnTo>
                    <a:pt x="39" y="5"/>
                  </a:lnTo>
                  <a:lnTo>
                    <a:pt x="36" y="6"/>
                  </a:lnTo>
                  <a:lnTo>
                    <a:pt x="34" y="7"/>
                  </a:lnTo>
                  <a:lnTo>
                    <a:pt x="31" y="9"/>
                  </a:lnTo>
                  <a:lnTo>
                    <a:pt x="29" y="12"/>
                  </a:lnTo>
                  <a:lnTo>
                    <a:pt x="26" y="13"/>
                  </a:lnTo>
                  <a:lnTo>
                    <a:pt x="24" y="15"/>
                  </a:lnTo>
                  <a:lnTo>
                    <a:pt x="21" y="18"/>
                  </a:lnTo>
                  <a:lnTo>
                    <a:pt x="19" y="19"/>
                  </a:lnTo>
                  <a:lnTo>
                    <a:pt x="16" y="22"/>
                  </a:lnTo>
                  <a:lnTo>
                    <a:pt x="15" y="23"/>
                  </a:lnTo>
                  <a:lnTo>
                    <a:pt x="13" y="26"/>
                  </a:lnTo>
                  <a:lnTo>
                    <a:pt x="11" y="29"/>
                  </a:lnTo>
                  <a:lnTo>
                    <a:pt x="9" y="32"/>
                  </a:lnTo>
                  <a:lnTo>
                    <a:pt x="8" y="35"/>
                  </a:lnTo>
                  <a:lnTo>
                    <a:pt x="6" y="38"/>
                  </a:lnTo>
                  <a:lnTo>
                    <a:pt x="5" y="41"/>
                  </a:lnTo>
                  <a:lnTo>
                    <a:pt x="3" y="43"/>
                  </a:lnTo>
                  <a:lnTo>
                    <a:pt x="3" y="46"/>
                  </a:lnTo>
                  <a:lnTo>
                    <a:pt x="2" y="49"/>
                  </a:lnTo>
                  <a:lnTo>
                    <a:pt x="2" y="52"/>
                  </a:lnTo>
                  <a:lnTo>
                    <a:pt x="0" y="55"/>
                  </a:lnTo>
                  <a:lnTo>
                    <a:pt x="0" y="59"/>
                  </a:lnTo>
                  <a:lnTo>
                    <a:pt x="0" y="62"/>
                  </a:lnTo>
                  <a:lnTo>
                    <a:pt x="0" y="65"/>
                  </a:lnTo>
                  <a:lnTo>
                    <a:pt x="0" y="69"/>
                  </a:lnTo>
                  <a:lnTo>
                    <a:pt x="0" y="72"/>
                  </a:lnTo>
                  <a:lnTo>
                    <a:pt x="0" y="75"/>
                  </a:lnTo>
                  <a:lnTo>
                    <a:pt x="2" y="78"/>
                  </a:lnTo>
                  <a:lnTo>
                    <a:pt x="2" y="82"/>
                  </a:lnTo>
                  <a:lnTo>
                    <a:pt x="3" y="85"/>
                  </a:lnTo>
                  <a:lnTo>
                    <a:pt x="3" y="88"/>
                  </a:lnTo>
                  <a:lnTo>
                    <a:pt x="5" y="91"/>
                  </a:lnTo>
                  <a:lnTo>
                    <a:pt x="6" y="94"/>
                  </a:lnTo>
                  <a:lnTo>
                    <a:pt x="8" y="97"/>
                  </a:lnTo>
                  <a:lnTo>
                    <a:pt x="9" y="100"/>
                  </a:lnTo>
                  <a:lnTo>
                    <a:pt x="11" y="102"/>
                  </a:lnTo>
                  <a:lnTo>
                    <a:pt x="13" y="104"/>
                  </a:lnTo>
                  <a:lnTo>
                    <a:pt x="15" y="107"/>
                  </a:lnTo>
                  <a:lnTo>
                    <a:pt x="16" y="110"/>
                  </a:lnTo>
                  <a:lnTo>
                    <a:pt x="19" y="111"/>
                  </a:lnTo>
                  <a:lnTo>
                    <a:pt x="21" y="114"/>
                  </a:lnTo>
                  <a:lnTo>
                    <a:pt x="24" y="115"/>
                  </a:lnTo>
                  <a:lnTo>
                    <a:pt x="26" y="118"/>
                  </a:lnTo>
                  <a:lnTo>
                    <a:pt x="29" y="120"/>
                  </a:lnTo>
                  <a:lnTo>
                    <a:pt x="31" y="121"/>
                  </a:lnTo>
                  <a:lnTo>
                    <a:pt x="34" y="123"/>
                  </a:lnTo>
                  <a:lnTo>
                    <a:pt x="36" y="124"/>
                  </a:lnTo>
                  <a:lnTo>
                    <a:pt x="39" y="125"/>
                  </a:lnTo>
                  <a:lnTo>
                    <a:pt x="42" y="127"/>
                  </a:lnTo>
                  <a:lnTo>
                    <a:pt x="45" y="128"/>
                  </a:lnTo>
                  <a:lnTo>
                    <a:pt x="49" y="128"/>
                  </a:lnTo>
                  <a:lnTo>
                    <a:pt x="52" y="130"/>
                  </a:lnTo>
                  <a:lnTo>
                    <a:pt x="55" y="130"/>
                  </a:lnTo>
                  <a:lnTo>
                    <a:pt x="58" y="130"/>
                  </a:lnTo>
                  <a:lnTo>
                    <a:pt x="62" y="131"/>
                  </a:lnTo>
                  <a:lnTo>
                    <a:pt x="65" y="131"/>
                  </a:lnTo>
                  <a:lnTo>
                    <a:pt x="68" y="131"/>
                  </a:lnTo>
                  <a:lnTo>
                    <a:pt x="72" y="130"/>
                  </a:lnTo>
                  <a:lnTo>
                    <a:pt x="75" y="130"/>
                  </a:lnTo>
                  <a:lnTo>
                    <a:pt x="78" y="130"/>
                  </a:lnTo>
                  <a:lnTo>
                    <a:pt x="81" y="128"/>
                  </a:lnTo>
                  <a:lnTo>
                    <a:pt x="84" y="128"/>
                  </a:lnTo>
                  <a:lnTo>
                    <a:pt x="88" y="127"/>
                  </a:lnTo>
                  <a:lnTo>
                    <a:pt x="91" y="125"/>
                  </a:lnTo>
                  <a:lnTo>
                    <a:pt x="94" y="124"/>
                  </a:lnTo>
                  <a:lnTo>
                    <a:pt x="97" y="123"/>
                  </a:lnTo>
                  <a:lnTo>
                    <a:pt x="100" y="121"/>
                  </a:lnTo>
                  <a:lnTo>
                    <a:pt x="101" y="120"/>
                  </a:lnTo>
                  <a:lnTo>
                    <a:pt x="104" y="118"/>
                  </a:lnTo>
                  <a:lnTo>
                    <a:pt x="107" y="115"/>
                  </a:lnTo>
                  <a:lnTo>
                    <a:pt x="110" y="114"/>
                  </a:lnTo>
                  <a:lnTo>
                    <a:pt x="111" y="111"/>
                  </a:lnTo>
                  <a:lnTo>
                    <a:pt x="114" y="110"/>
                  </a:lnTo>
                  <a:lnTo>
                    <a:pt x="116" y="107"/>
                  </a:lnTo>
                  <a:lnTo>
                    <a:pt x="117" y="104"/>
                  </a:lnTo>
                  <a:lnTo>
                    <a:pt x="120" y="102"/>
                  </a:lnTo>
                  <a:lnTo>
                    <a:pt x="121" y="100"/>
                  </a:lnTo>
                  <a:lnTo>
                    <a:pt x="123" y="97"/>
                  </a:lnTo>
                  <a:lnTo>
                    <a:pt x="124" y="94"/>
                  </a:lnTo>
                  <a:lnTo>
                    <a:pt x="126" y="91"/>
                  </a:lnTo>
                  <a:lnTo>
                    <a:pt x="127" y="88"/>
                  </a:lnTo>
                  <a:lnTo>
                    <a:pt x="127" y="85"/>
                  </a:lnTo>
                  <a:lnTo>
                    <a:pt x="129" y="82"/>
                  </a:lnTo>
                  <a:lnTo>
                    <a:pt x="129" y="78"/>
                  </a:lnTo>
                  <a:lnTo>
                    <a:pt x="130" y="75"/>
                  </a:lnTo>
                  <a:lnTo>
                    <a:pt x="130" y="72"/>
                  </a:lnTo>
                  <a:lnTo>
                    <a:pt x="130" y="69"/>
                  </a:lnTo>
                  <a:lnTo>
                    <a:pt x="130" y="65"/>
                  </a:lnTo>
                  <a:lnTo>
                    <a:pt x="130" y="62"/>
                  </a:lnTo>
                  <a:lnTo>
                    <a:pt x="130" y="59"/>
                  </a:lnTo>
                  <a:lnTo>
                    <a:pt x="130" y="55"/>
                  </a:lnTo>
                  <a:lnTo>
                    <a:pt x="129" y="52"/>
                  </a:lnTo>
                  <a:lnTo>
                    <a:pt x="129" y="49"/>
                  </a:lnTo>
                  <a:lnTo>
                    <a:pt x="127" y="46"/>
                  </a:lnTo>
                  <a:lnTo>
                    <a:pt x="127" y="43"/>
                  </a:lnTo>
                  <a:lnTo>
                    <a:pt x="126" y="41"/>
                  </a:lnTo>
                  <a:lnTo>
                    <a:pt x="124" y="38"/>
                  </a:lnTo>
                  <a:lnTo>
                    <a:pt x="123" y="35"/>
                  </a:lnTo>
                  <a:lnTo>
                    <a:pt x="121" y="32"/>
                  </a:lnTo>
                  <a:lnTo>
                    <a:pt x="120" y="29"/>
                  </a:lnTo>
                  <a:lnTo>
                    <a:pt x="117" y="26"/>
                  </a:lnTo>
                  <a:lnTo>
                    <a:pt x="116" y="23"/>
                  </a:lnTo>
                  <a:lnTo>
                    <a:pt x="114" y="22"/>
                  </a:lnTo>
                  <a:lnTo>
                    <a:pt x="111" y="19"/>
                  </a:lnTo>
                  <a:lnTo>
                    <a:pt x="110" y="18"/>
                  </a:lnTo>
                  <a:lnTo>
                    <a:pt x="107" y="15"/>
                  </a:lnTo>
                  <a:lnTo>
                    <a:pt x="104" y="13"/>
                  </a:lnTo>
                  <a:lnTo>
                    <a:pt x="101" y="12"/>
                  </a:lnTo>
                  <a:lnTo>
                    <a:pt x="100" y="9"/>
                  </a:lnTo>
                  <a:lnTo>
                    <a:pt x="97" y="7"/>
                  </a:lnTo>
                  <a:lnTo>
                    <a:pt x="94" y="6"/>
                  </a:lnTo>
                  <a:lnTo>
                    <a:pt x="91" y="5"/>
                  </a:lnTo>
                  <a:lnTo>
                    <a:pt x="88" y="5"/>
                  </a:lnTo>
                  <a:lnTo>
                    <a:pt x="84" y="3"/>
                  </a:lnTo>
                  <a:lnTo>
                    <a:pt x="81" y="2"/>
                  </a:lnTo>
                  <a:lnTo>
                    <a:pt x="78" y="2"/>
                  </a:lnTo>
                  <a:lnTo>
                    <a:pt x="75" y="0"/>
                  </a:lnTo>
                  <a:lnTo>
                    <a:pt x="72" y="0"/>
                  </a:lnTo>
                  <a:lnTo>
                    <a:pt x="68" y="0"/>
                  </a:lnTo>
                  <a:lnTo>
                    <a:pt x="65"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5830" name="Rectangle 8">
              <a:extLst>
                <a:ext uri="{FF2B5EF4-FFF2-40B4-BE49-F238E27FC236}">
                  <a16:creationId xmlns:a16="http://schemas.microsoft.com/office/drawing/2014/main" id="{0FFB0788-8455-804C-8993-0CF14C827311}"/>
                </a:ext>
              </a:extLst>
            </p:cNvPr>
            <p:cNvSpPr>
              <a:spLocks noChangeArrowheads="1"/>
            </p:cNvSpPr>
            <p:nvPr/>
          </p:nvSpPr>
          <p:spPr bwMode="auto">
            <a:xfrm>
              <a:off x="2819400" y="2284413"/>
              <a:ext cx="19875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b="0">
                <a:latin typeface="Times" pitchFamily="2" charset="0"/>
              </a:endParaRPr>
            </a:p>
          </p:txBody>
        </p:sp>
        <p:sp>
          <p:nvSpPr>
            <p:cNvPr id="205831" name="Rectangle 9">
              <a:extLst>
                <a:ext uri="{FF2B5EF4-FFF2-40B4-BE49-F238E27FC236}">
                  <a16:creationId xmlns:a16="http://schemas.microsoft.com/office/drawing/2014/main" id="{F2C8D32D-BF46-E442-BCCB-A27DB1BCD4E3}"/>
                </a:ext>
              </a:extLst>
            </p:cNvPr>
            <p:cNvSpPr>
              <a:spLocks noChangeArrowheads="1"/>
            </p:cNvSpPr>
            <p:nvPr/>
          </p:nvSpPr>
          <p:spPr bwMode="auto">
            <a:xfrm>
              <a:off x="2965450" y="2389188"/>
              <a:ext cx="1250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0 </a:t>
              </a:r>
              <a:endParaRPr lang="en-US" altLang="en-US" b="0">
                <a:latin typeface="Times" pitchFamily="2" charset="0"/>
              </a:endParaRPr>
            </a:p>
          </p:txBody>
        </p:sp>
        <p:sp>
          <p:nvSpPr>
            <p:cNvPr id="205832" name="Rectangle 12">
              <a:extLst>
                <a:ext uri="{FF2B5EF4-FFF2-40B4-BE49-F238E27FC236}">
                  <a16:creationId xmlns:a16="http://schemas.microsoft.com/office/drawing/2014/main" id="{2F7EE1E2-B165-1E41-B562-08137A2C20F9}"/>
                </a:ext>
              </a:extLst>
            </p:cNvPr>
            <p:cNvSpPr>
              <a:spLocks noChangeArrowheads="1"/>
            </p:cNvSpPr>
            <p:nvPr/>
          </p:nvSpPr>
          <p:spPr bwMode="auto">
            <a:xfrm>
              <a:off x="6232172" y="2324100"/>
              <a:ext cx="1538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b="0">
                <a:latin typeface="Times" pitchFamily="2" charset="0"/>
              </a:endParaRPr>
            </a:p>
          </p:txBody>
        </p:sp>
        <p:sp>
          <p:nvSpPr>
            <p:cNvPr id="205833" name="Rectangle 13">
              <a:extLst>
                <a:ext uri="{FF2B5EF4-FFF2-40B4-BE49-F238E27FC236}">
                  <a16:creationId xmlns:a16="http://schemas.microsoft.com/office/drawing/2014/main" id="{6F51F4A8-606C-AE4C-A7A4-CDEC16CCA390}"/>
                </a:ext>
              </a:extLst>
            </p:cNvPr>
            <p:cNvSpPr>
              <a:spLocks noChangeArrowheads="1"/>
            </p:cNvSpPr>
            <p:nvPr/>
          </p:nvSpPr>
          <p:spPr bwMode="auto">
            <a:xfrm>
              <a:off x="6330597" y="2428875"/>
              <a:ext cx="1250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0 </a:t>
              </a:r>
              <a:endParaRPr lang="en-US" altLang="en-US" b="0">
                <a:latin typeface="Times" pitchFamily="2" charset="0"/>
              </a:endParaRPr>
            </a:p>
          </p:txBody>
        </p:sp>
        <p:sp>
          <p:nvSpPr>
            <p:cNvPr id="205834" name="Rectangle 14">
              <a:extLst>
                <a:ext uri="{FF2B5EF4-FFF2-40B4-BE49-F238E27FC236}">
                  <a16:creationId xmlns:a16="http://schemas.microsoft.com/office/drawing/2014/main" id="{FB34B331-1F8A-BD4C-9FD0-C9877C953D2E}"/>
                </a:ext>
              </a:extLst>
            </p:cNvPr>
            <p:cNvSpPr>
              <a:spLocks noChangeArrowheads="1"/>
            </p:cNvSpPr>
            <p:nvPr/>
          </p:nvSpPr>
          <p:spPr bwMode="auto">
            <a:xfrm>
              <a:off x="6219825" y="4200525"/>
              <a:ext cx="1538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b="0">
                <a:latin typeface="Times" pitchFamily="2" charset="0"/>
              </a:endParaRPr>
            </a:p>
          </p:txBody>
        </p:sp>
        <p:sp>
          <p:nvSpPr>
            <p:cNvPr id="205835" name="Rectangle 15">
              <a:extLst>
                <a:ext uri="{FF2B5EF4-FFF2-40B4-BE49-F238E27FC236}">
                  <a16:creationId xmlns:a16="http://schemas.microsoft.com/office/drawing/2014/main" id="{B7E141D0-FA62-C84F-B1F4-0900E46DE34F}"/>
                </a:ext>
              </a:extLst>
            </p:cNvPr>
            <p:cNvSpPr>
              <a:spLocks noChangeArrowheads="1"/>
            </p:cNvSpPr>
            <p:nvPr/>
          </p:nvSpPr>
          <p:spPr bwMode="auto">
            <a:xfrm>
              <a:off x="6318250" y="4305300"/>
              <a:ext cx="1250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 </a:t>
              </a:r>
              <a:endParaRPr lang="en-US" altLang="en-US" b="0">
                <a:latin typeface="Times" pitchFamily="2" charset="0"/>
              </a:endParaRPr>
            </a:p>
          </p:txBody>
        </p:sp>
        <p:sp>
          <p:nvSpPr>
            <p:cNvPr id="205836" name="Line 24">
              <a:extLst>
                <a:ext uri="{FF2B5EF4-FFF2-40B4-BE49-F238E27FC236}">
                  <a16:creationId xmlns:a16="http://schemas.microsoft.com/office/drawing/2014/main" id="{D1C27671-CB35-7C49-BC87-C0689AFF1ED9}"/>
                </a:ext>
              </a:extLst>
            </p:cNvPr>
            <p:cNvSpPr>
              <a:spLocks noChangeShapeType="1"/>
            </p:cNvSpPr>
            <p:nvPr/>
          </p:nvSpPr>
          <p:spPr bwMode="auto">
            <a:xfrm>
              <a:off x="5137150" y="2530475"/>
              <a:ext cx="982663"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37" name="Line 45">
              <a:extLst>
                <a:ext uri="{FF2B5EF4-FFF2-40B4-BE49-F238E27FC236}">
                  <a16:creationId xmlns:a16="http://schemas.microsoft.com/office/drawing/2014/main" id="{6DE64BF4-C036-6545-9F92-BB5F7FB70701}"/>
                </a:ext>
              </a:extLst>
            </p:cNvPr>
            <p:cNvSpPr>
              <a:spLocks noChangeShapeType="1"/>
            </p:cNvSpPr>
            <p:nvPr/>
          </p:nvSpPr>
          <p:spPr bwMode="auto">
            <a:xfrm>
              <a:off x="5137150" y="4379913"/>
              <a:ext cx="98266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38" name="Line 62">
              <a:extLst>
                <a:ext uri="{FF2B5EF4-FFF2-40B4-BE49-F238E27FC236}">
                  <a16:creationId xmlns:a16="http://schemas.microsoft.com/office/drawing/2014/main" id="{81EBB4F6-BCD9-6D40-9146-AA988164D043}"/>
                </a:ext>
              </a:extLst>
            </p:cNvPr>
            <p:cNvSpPr>
              <a:spLocks noChangeShapeType="1"/>
            </p:cNvSpPr>
            <p:nvPr/>
          </p:nvSpPr>
          <p:spPr bwMode="auto">
            <a:xfrm>
              <a:off x="3170238" y="2370138"/>
              <a:ext cx="6858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39" name="Line 63">
              <a:extLst>
                <a:ext uri="{FF2B5EF4-FFF2-40B4-BE49-F238E27FC236}">
                  <a16:creationId xmlns:a16="http://schemas.microsoft.com/office/drawing/2014/main" id="{531E7C1D-AD75-D143-96CE-08A9768C9A2C}"/>
                </a:ext>
              </a:extLst>
            </p:cNvPr>
            <p:cNvSpPr>
              <a:spLocks noChangeShapeType="1"/>
            </p:cNvSpPr>
            <p:nvPr/>
          </p:nvSpPr>
          <p:spPr bwMode="auto">
            <a:xfrm flipH="1" flipV="1">
              <a:off x="3514725" y="2370138"/>
              <a:ext cx="0" cy="21463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0" name="Freeform 79">
              <a:extLst>
                <a:ext uri="{FF2B5EF4-FFF2-40B4-BE49-F238E27FC236}">
                  <a16:creationId xmlns:a16="http://schemas.microsoft.com/office/drawing/2014/main" id="{14A26FFE-7DFE-2C42-A9D6-70B6A0B84ECA}"/>
                </a:ext>
              </a:extLst>
            </p:cNvPr>
            <p:cNvSpPr>
              <a:spLocks noChangeAspect="1"/>
            </p:cNvSpPr>
            <p:nvPr/>
          </p:nvSpPr>
          <p:spPr bwMode="auto">
            <a:xfrm>
              <a:off x="3484403" y="2345265"/>
              <a:ext cx="64002" cy="64004"/>
            </a:xfrm>
            <a:custGeom>
              <a:avLst/>
              <a:gdLst>
                <a:gd name="T0" fmla="*/ 2147483646 w 57"/>
                <a:gd name="T1" fmla="*/ 2147483646 h 57"/>
                <a:gd name="T2" fmla="*/ 2147483646 w 57"/>
                <a:gd name="T3" fmla="*/ 2147483646 h 57"/>
                <a:gd name="T4" fmla="*/ 2147483646 w 57"/>
                <a:gd name="T5" fmla="*/ 2147483646 h 57"/>
                <a:gd name="T6" fmla="*/ 2147483646 w 57"/>
                <a:gd name="T7" fmla="*/ 2147483646 h 57"/>
                <a:gd name="T8" fmla="*/ 2147483646 w 57"/>
                <a:gd name="T9" fmla="*/ 2147483646 h 57"/>
                <a:gd name="T10" fmla="*/ 2147483646 w 57"/>
                <a:gd name="T11" fmla="*/ 2147483646 h 57"/>
                <a:gd name="T12" fmla="*/ 2147483646 w 57"/>
                <a:gd name="T13" fmla="*/ 2147483646 h 57"/>
                <a:gd name="T14" fmla="*/ 2147483646 w 57"/>
                <a:gd name="T15" fmla="*/ 2147483646 h 57"/>
                <a:gd name="T16" fmla="*/ 2147483646 w 57"/>
                <a:gd name="T17" fmla="*/ 2147483646 h 57"/>
                <a:gd name="T18" fmla="*/ 2147483646 w 57"/>
                <a:gd name="T19" fmla="*/ 2147483646 h 57"/>
                <a:gd name="T20" fmla="*/ 0 w 57"/>
                <a:gd name="T21" fmla="*/ 2147483646 h 57"/>
                <a:gd name="T22" fmla="*/ 0 w 57"/>
                <a:gd name="T23" fmla="*/ 2147483646 h 57"/>
                <a:gd name="T24" fmla="*/ 2147483646 w 57"/>
                <a:gd name="T25" fmla="*/ 2147483646 h 57"/>
                <a:gd name="T26" fmla="*/ 2147483646 w 57"/>
                <a:gd name="T27" fmla="*/ 2147483646 h 57"/>
                <a:gd name="T28" fmla="*/ 2147483646 w 57"/>
                <a:gd name="T29" fmla="*/ 2147483646 h 57"/>
                <a:gd name="T30" fmla="*/ 2147483646 w 57"/>
                <a:gd name="T31" fmla="*/ 2147483646 h 57"/>
                <a:gd name="T32" fmla="*/ 2147483646 w 57"/>
                <a:gd name="T33" fmla="*/ 2147483646 h 57"/>
                <a:gd name="T34" fmla="*/ 2147483646 w 57"/>
                <a:gd name="T35" fmla="*/ 2147483646 h 57"/>
                <a:gd name="T36" fmla="*/ 2147483646 w 57"/>
                <a:gd name="T37" fmla="*/ 2147483646 h 57"/>
                <a:gd name="T38" fmla="*/ 2147483646 w 57"/>
                <a:gd name="T39" fmla="*/ 2147483646 h 57"/>
                <a:gd name="T40" fmla="*/ 2147483646 w 57"/>
                <a:gd name="T41" fmla="*/ 2147483646 h 57"/>
                <a:gd name="T42" fmla="*/ 2147483646 w 57"/>
                <a:gd name="T43" fmla="*/ 2147483646 h 57"/>
                <a:gd name="T44" fmla="*/ 2147483646 w 57"/>
                <a:gd name="T45" fmla="*/ 2147483646 h 57"/>
                <a:gd name="T46" fmla="*/ 2147483646 w 57"/>
                <a:gd name="T47" fmla="*/ 2147483646 h 57"/>
                <a:gd name="T48" fmla="*/ 2147483646 w 57"/>
                <a:gd name="T49" fmla="*/ 2147483646 h 57"/>
                <a:gd name="T50" fmla="*/ 2147483646 w 57"/>
                <a:gd name="T51" fmla="*/ 2147483646 h 57"/>
                <a:gd name="T52" fmla="*/ 2147483646 w 57"/>
                <a:gd name="T53" fmla="*/ 2147483646 h 57"/>
                <a:gd name="T54" fmla="*/ 2147483646 w 57"/>
                <a:gd name="T55" fmla="*/ 2147483646 h 57"/>
                <a:gd name="T56" fmla="*/ 2147483646 w 57"/>
                <a:gd name="T57" fmla="*/ 2147483646 h 57"/>
                <a:gd name="T58" fmla="*/ 2147483646 w 57"/>
                <a:gd name="T59" fmla="*/ 2147483646 h 57"/>
                <a:gd name="T60" fmla="*/ 2147483646 w 57"/>
                <a:gd name="T61" fmla="*/ 2147483646 h 57"/>
                <a:gd name="T62" fmla="*/ 2147483646 w 57"/>
                <a:gd name="T63" fmla="*/ 2147483646 h 57"/>
                <a:gd name="T64" fmla="*/ 2147483646 w 57"/>
                <a:gd name="T65" fmla="*/ 2147483646 h 57"/>
                <a:gd name="T66" fmla="*/ 2147483646 w 57"/>
                <a:gd name="T67" fmla="*/ 2147483646 h 57"/>
                <a:gd name="T68" fmla="*/ 2147483646 w 57"/>
                <a:gd name="T69" fmla="*/ 2147483646 h 57"/>
                <a:gd name="T70" fmla="*/ 2147483646 w 57"/>
                <a:gd name="T71" fmla="*/ 2147483646 h 57"/>
                <a:gd name="T72" fmla="*/ 2147483646 w 57"/>
                <a:gd name="T73" fmla="*/ 2147483646 h 57"/>
                <a:gd name="T74" fmla="*/ 2147483646 w 57"/>
                <a:gd name="T75" fmla="*/ 2147483646 h 57"/>
                <a:gd name="T76" fmla="*/ 2147483646 w 57"/>
                <a:gd name="T77" fmla="*/ 2147483646 h 57"/>
                <a:gd name="T78" fmla="*/ 2147483646 w 57"/>
                <a:gd name="T79" fmla="*/ 2147483646 h 57"/>
                <a:gd name="T80" fmla="*/ 2147483646 w 57"/>
                <a:gd name="T81" fmla="*/ 2147483646 h 57"/>
                <a:gd name="T82" fmla="*/ 2147483646 w 57"/>
                <a:gd name="T83" fmla="*/ 2147483646 h 57"/>
                <a:gd name="T84" fmla="*/ 2147483646 w 57"/>
                <a:gd name="T85" fmla="*/ 2147483646 h 57"/>
                <a:gd name="T86" fmla="*/ 2147483646 w 57"/>
                <a:gd name="T87" fmla="*/ 2147483646 h 57"/>
                <a:gd name="T88" fmla="*/ 2147483646 w 57"/>
                <a:gd name="T89" fmla="*/ 2147483646 h 5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
                <a:gd name="T136" fmla="*/ 0 h 57"/>
                <a:gd name="T137" fmla="*/ 57 w 57"/>
                <a:gd name="T138" fmla="*/ 57 h 5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 h="57">
                  <a:moveTo>
                    <a:pt x="28" y="29"/>
                  </a:moveTo>
                  <a:lnTo>
                    <a:pt x="28" y="0"/>
                  </a:lnTo>
                  <a:lnTo>
                    <a:pt x="27" y="1"/>
                  </a:lnTo>
                  <a:lnTo>
                    <a:pt x="26" y="1"/>
                  </a:lnTo>
                  <a:lnTo>
                    <a:pt x="24" y="1"/>
                  </a:lnTo>
                  <a:lnTo>
                    <a:pt x="23" y="1"/>
                  </a:lnTo>
                  <a:lnTo>
                    <a:pt x="21" y="1"/>
                  </a:lnTo>
                  <a:lnTo>
                    <a:pt x="20" y="1"/>
                  </a:lnTo>
                  <a:lnTo>
                    <a:pt x="18" y="3"/>
                  </a:lnTo>
                  <a:lnTo>
                    <a:pt x="17" y="3"/>
                  </a:lnTo>
                  <a:lnTo>
                    <a:pt x="15" y="4"/>
                  </a:lnTo>
                  <a:lnTo>
                    <a:pt x="14" y="4"/>
                  </a:lnTo>
                  <a:lnTo>
                    <a:pt x="13" y="6"/>
                  </a:lnTo>
                  <a:lnTo>
                    <a:pt x="11" y="6"/>
                  </a:lnTo>
                  <a:lnTo>
                    <a:pt x="11" y="7"/>
                  </a:lnTo>
                  <a:lnTo>
                    <a:pt x="10" y="9"/>
                  </a:lnTo>
                  <a:lnTo>
                    <a:pt x="8" y="9"/>
                  </a:lnTo>
                  <a:lnTo>
                    <a:pt x="7" y="10"/>
                  </a:lnTo>
                  <a:lnTo>
                    <a:pt x="7" y="11"/>
                  </a:lnTo>
                  <a:lnTo>
                    <a:pt x="5" y="13"/>
                  </a:lnTo>
                  <a:lnTo>
                    <a:pt x="4" y="14"/>
                  </a:lnTo>
                  <a:lnTo>
                    <a:pt x="4" y="16"/>
                  </a:lnTo>
                  <a:lnTo>
                    <a:pt x="3" y="17"/>
                  </a:lnTo>
                  <a:lnTo>
                    <a:pt x="3" y="19"/>
                  </a:lnTo>
                  <a:lnTo>
                    <a:pt x="3" y="20"/>
                  </a:lnTo>
                  <a:lnTo>
                    <a:pt x="1" y="21"/>
                  </a:lnTo>
                  <a:lnTo>
                    <a:pt x="1" y="23"/>
                  </a:lnTo>
                  <a:lnTo>
                    <a:pt x="1" y="24"/>
                  </a:lnTo>
                  <a:lnTo>
                    <a:pt x="0" y="26"/>
                  </a:lnTo>
                  <a:lnTo>
                    <a:pt x="0" y="27"/>
                  </a:lnTo>
                  <a:lnTo>
                    <a:pt x="0" y="29"/>
                  </a:lnTo>
                  <a:lnTo>
                    <a:pt x="0" y="32"/>
                  </a:lnTo>
                  <a:lnTo>
                    <a:pt x="0" y="33"/>
                  </a:lnTo>
                  <a:lnTo>
                    <a:pt x="1" y="34"/>
                  </a:lnTo>
                  <a:lnTo>
                    <a:pt x="1" y="36"/>
                  </a:lnTo>
                  <a:lnTo>
                    <a:pt x="1" y="37"/>
                  </a:lnTo>
                  <a:lnTo>
                    <a:pt x="3" y="39"/>
                  </a:lnTo>
                  <a:lnTo>
                    <a:pt x="3" y="40"/>
                  </a:lnTo>
                  <a:lnTo>
                    <a:pt x="3" y="42"/>
                  </a:lnTo>
                  <a:lnTo>
                    <a:pt x="4" y="43"/>
                  </a:lnTo>
                  <a:lnTo>
                    <a:pt x="4" y="45"/>
                  </a:lnTo>
                  <a:lnTo>
                    <a:pt x="5" y="46"/>
                  </a:lnTo>
                  <a:lnTo>
                    <a:pt x="7" y="47"/>
                  </a:lnTo>
                  <a:lnTo>
                    <a:pt x="7" y="49"/>
                  </a:lnTo>
                  <a:lnTo>
                    <a:pt x="8" y="50"/>
                  </a:lnTo>
                  <a:lnTo>
                    <a:pt x="10" y="50"/>
                  </a:lnTo>
                  <a:lnTo>
                    <a:pt x="11" y="52"/>
                  </a:lnTo>
                  <a:lnTo>
                    <a:pt x="11" y="53"/>
                  </a:lnTo>
                  <a:lnTo>
                    <a:pt x="13" y="53"/>
                  </a:lnTo>
                  <a:lnTo>
                    <a:pt x="14" y="55"/>
                  </a:lnTo>
                  <a:lnTo>
                    <a:pt x="15" y="55"/>
                  </a:lnTo>
                  <a:lnTo>
                    <a:pt x="17" y="56"/>
                  </a:lnTo>
                  <a:lnTo>
                    <a:pt x="18" y="56"/>
                  </a:lnTo>
                  <a:lnTo>
                    <a:pt x="20" y="57"/>
                  </a:lnTo>
                  <a:lnTo>
                    <a:pt x="21" y="57"/>
                  </a:lnTo>
                  <a:lnTo>
                    <a:pt x="23" y="57"/>
                  </a:lnTo>
                  <a:lnTo>
                    <a:pt x="24" y="57"/>
                  </a:lnTo>
                  <a:lnTo>
                    <a:pt x="26" y="57"/>
                  </a:lnTo>
                  <a:lnTo>
                    <a:pt x="27" y="57"/>
                  </a:lnTo>
                  <a:lnTo>
                    <a:pt x="28" y="57"/>
                  </a:lnTo>
                  <a:lnTo>
                    <a:pt x="30" y="57"/>
                  </a:lnTo>
                  <a:lnTo>
                    <a:pt x="31" y="57"/>
                  </a:lnTo>
                  <a:lnTo>
                    <a:pt x="33" y="57"/>
                  </a:lnTo>
                  <a:lnTo>
                    <a:pt x="34" y="57"/>
                  </a:lnTo>
                  <a:lnTo>
                    <a:pt x="36" y="57"/>
                  </a:lnTo>
                  <a:lnTo>
                    <a:pt x="37" y="57"/>
                  </a:lnTo>
                  <a:lnTo>
                    <a:pt x="39" y="56"/>
                  </a:lnTo>
                  <a:lnTo>
                    <a:pt x="40" y="56"/>
                  </a:lnTo>
                  <a:lnTo>
                    <a:pt x="41" y="56"/>
                  </a:lnTo>
                  <a:lnTo>
                    <a:pt x="43" y="55"/>
                  </a:lnTo>
                  <a:lnTo>
                    <a:pt x="44" y="55"/>
                  </a:lnTo>
                  <a:lnTo>
                    <a:pt x="44" y="53"/>
                  </a:lnTo>
                  <a:lnTo>
                    <a:pt x="46" y="53"/>
                  </a:lnTo>
                  <a:lnTo>
                    <a:pt x="47" y="52"/>
                  </a:lnTo>
                  <a:lnTo>
                    <a:pt x="49" y="50"/>
                  </a:lnTo>
                  <a:lnTo>
                    <a:pt x="50" y="49"/>
                  </a:lnTo>
                  <a:lnTo>
                    <a:pt x="51" y="47"/>
                  </a:lnTo>
                  <a:lnTo>
                    <a:pt x="51" y="46"/>
                  </a:lnTo>
                  <a:lnTo>
                    <a:pt x="53" y="46"/>
                  </a:lnTo>
                  <a:lnTo>
                    <a:pt x="53" y="45"/>
                  </a:lnTo>
                  <a:lnTo>
                    <a:pt x="54" y="43"/>
                  </a:lnTo>
                  <a:lnTo>
                    <a:pt x="54" y="42"/>
                  </a:lnTo>
                  <a:lnTo>
                    <a:pt x="56" y="40"/>
                  </a:lnTo>
                  <a:lnTo>
                    <a:pt x="56" y="39"/>
                  </a:lnTo>
                  <a:lnTo>
                    <a:pt x="56" y="37"/>
                  </a:lnTo>
                  <a:lnTo>
                    <a:pt x="57" y="36"/>
                  </a:lnTo>
                  <a:lnTo>
                    <a:pt x="57" y="34"/>
                  </a:lnTo>
                  <a:lnTo>
                    <a:pt x="57" y="33"/>
                  </a:lnTo>
                  <a:lnTo>
                    <a:pt x="57" y="32"/>
                  </a:lnTo>
                  <a:lnTo>
                    <a:pt x="57" y="29"/>
                  </a:lnTo>
                  <a:lnTo>
                    <a:pt x="57" y="27"/>
                  </a:lnTo>
                  <a:lnTo>
                    <a:pt x="57" y="26"/>
                  </a:lnTo>
                  <a:lnTo>
                    <a:pt x="57" y="24"/>
                  </a:lnTo>
                  <a:lnTo>
                    <a:pt x="57" y="23"/>
                  </a:lnTo>
                  <a:lnTo>
                    <a:pt x="56" y="21"/>
                  </a:lnTo>
                  <a:lnTo>
                    <a:pt x="56" y="20"/>
                  </a:lnTo>
                  <a:lnTo>
                    <a:pt x="56" y="19"/>
                  </a:lnTo>
                  <a:lnTo>
                    <a:pt x="54" y="17"/>
                  </a:lnTo>
                  <a:lnTo>
                    <a:pt x="54" y="16"/>
                  </a:lnTo>
                  <a:lnTo>
                    <a:pt x="53" y="14"/>
                  </a:lnTo>
                  <a:lnTo>
                    <a:pt x="53" y="13"/>
                  </a:lnTo>
                  <a:lnTo>
                    <a:pt x="51" y="13"/>
                  </a:lnTo>
                  <a:lnTo>
                    <a:pt x="51" y="11"/>
                  </a:lnTo>
                  <a:lnTo>
                    <a:pt x="50" y="10"/>
                  </a:lnTo>
                  <a:lnTo>
                    <a:pt x="49" y="9"/>
                  </a:lnTo>
                  <a:lnTo>
                    <a:pt x="47" y="7"/>
                  </a:lnTo>
                  <a:lnTo>
                    <a:pt x="46" y="6"/>
                  </a:lnTo>
                  <a:lnTo>
                    <a:pt x="44" y="6"/>
                  </a:lnTo>
                  <a:lnTo>
                    <a:pt x="44" y="4"/>
                  </a:lnTo>
                  <a:lnTo>
                    <a:pt x="43" y="4"/>
                  </a:lnTo>
                  <a:lnTo>
                    <a:pt x="41" y="3"/>
                  </a:lnTo>
                  <a:lnTo>
                    <a:pt x="40" y="3"/>
                  </a:lnTo>
                  <a:lnTo>
                    <a:pt x="39" y="3"/>
                  </a:lnTo>
                  <a:lnTo>
                    <a:pt x="37" y="1"/>
                  </a:lnTo>
                  <a:lnTo>
                    <a:pt x="36" y="1"/>
                  </a:lnTo>
                  <a:lnTo>
                    <a:pt x="34" y="1"/>
                  </a:lnTo>
                  <a:lnTo>
                    <a:pt x="33" y="1"/>
                  </a:lnTo>
                  <a:lnTo>
                    <a:pt x="31" y="1"/>
                  </a:lnTo>
                  <a:lnTo>
                    <a:pt x="30" y="1"/>
                  </a:lnTo>
                  <a:lnTo>
                    <a:pt x="28" y="0"/>
                  </a:lnTo>
                  <a:lnTo>
                    <a:pt x="28" y="29"/>
                  </a:lnTo>
                  <a:close/>
                </a:path>
              </a:pathLst>
            </a:custGeom>
            <a:solidFill>
              <a:srgbClr val="000000"/>
            </a:solidFill>
            <a:ln w="19050">
              <a:solidFill>
                <a:srgbClr val="000000"/>
              </a:solidFill>
              <a:round/>
              <a:headEnd/>
              <a:tailEnd/>
            </a:ln>
          </p:spPr>
          <p:txBody>
            <a:bodyPr/>
            <a:lstStyle/>
            <a:p>
              <a:endParaRPr lang="en-US"/>
            </a:p>
          </p:txBody>
        </p:sp>
        <p:sp>
          <p:nvSpPr>
            <p:cNvPr id="205841" name="Line 85">
              <a:extLst>
                <a:ext uri="{FF2B5EF4-FFF2-40B4-BE49-F238E27FC236}">
                  <a16:creationId xmlns:a16="http://schemas.microsoft.com/office/drawing/2014/main" id="{E6AE4939-D6DC-F34E-82DF-6F9EAD1098A7}"/>
                </a:ext>
              </a:extLst>
            </p:cNvPr>
            <p:cNvSpPr>
              <a:spLocks noChangeShapeType="1"/>
            </p:cNvSpPr>
            <p:nvPr/>
          </p:nvSpPr>
          <p:spPr bwMode="auto">
            <a:xfrm flipH="1" flipV="1">
              <a:off x="4172400" y="2723252"/>
              <a:ext cx="3429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2" name="Line 86">
              <a:extLst>
                <a:ext uri="{FF2B5EF4-FFF2-40B4-BE49-F238E27FC236}">
                  <a16:creationId xmlns:a16="http://schemas.microsoft.com/office/drawing/2014/main" id="{2C473F29-3B66-3D46-B2B5-463FA950F89B}"/>
                </a:ext>
              </a:extLst>
            </p:cNvPr>
            <p:cNvSpPr>
              <a:spLocks noChangeShapeType="1"/>
            </p:cNvSpPr>
            <p:nvPr/>
          </p:nvSpPr>
          <p:spPr bwMode="auto">
            <a:xfrm flipH="1">
              <a:off x="4169146" y="4206468"/>
              <a:ext cx="350996" cy="19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3" name="Line 91">
              <a:extLst>
                <a:ext uri="{FF2B5EF4-FFF2-40B4-BE49-F238E27FC236}">
                  <a16:creationId xmlns:a16="http://schemas.microsoft.com/office/drawing/2014/main" id="{C0B8EDC0-64E9-D642-A2EB-1FF7DECB0317}"/>
                </a:ext>
              </a:extLst>
            </p:cNvPr>
            <p:cNvSpPr>
              <a:spLocks noChangeShapeType="1"/>
            </p:cNvSpPr>
            <p:nvPr/>
          </p:nvSpPr>
          <p:spPr bwMode="auto">
            <a:xfrm flipH="1">
              <a:off x="3509007" y="4504814"/>
              <a:ext cx="1080929"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4" name="Line 92">
              <a:extLst>
                <a:ext uri="{FF2B5EF4-FFF2-40B4-BE49-F238E27FC236}">
                  <a16:creationId xmlns:a16="http://schemas.microsoft.com/office/drawing/2014/main" id="{7E3B2A58-84DE-D54B-A507-BC50C8974062}"/>
                </a:ext>
              </a:extLst>
            </p:cNvPr>
            <p:cNvSpPr>
              <a:spLocks noChangeShapeType="1"/>
            </p:cNvSpPr>
            <p:nvPr/>
          </p:nvSpPr>
          <p:spPr bwMode="auto">
            <a:xfrm flipV="1">
              <a:off x="4176713" y="2713038"/>
              <a:ext cx="1587" cy="150653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5" name="Line 93">
              <a:extLst>
                <a:ext uri="{FF2B5EF4-FFF2-40B4-BE49-F238E27FC236}">
                  <a16:creationId xmlns:a16="http://schemas.microsoft.com/office/drawing/2014/main" id="{324D7A1C-027B-064C-99F0-B6DB1CB20699}"/>
                </a:ext>
              </a:extLst>
            </p:cNvPr>
            <p:cNvSpPr>
              <a:spLocks noChangeShapeType="1"/>
            </p:cNvSpPr>
            <p:nvPr/>
          </p:nvSpPr>
          <p:spPr bwMode="auto">
            <a:xfrm>
              <a:off x="3170238" y="3467100"/>
              <a:ext cx="1006475"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5846" name="Freeform 94">
              <a:extLst>
                <a:ext uri="{FF2B5EF4-FFF2-40B4-BE49-F238E27FC236}">
                  <a16:creationId xmlns:a16="http://schemas.microsoft.com/office/drawing/2014/main" id="{7611F14E-61CE-5841-B092-69418328D691}"/>
                </a:ext>
              </a:extLst>
            </p:cNvPr>
            <p:cNvSpPr>
              <a:spLocks noChangeAspect="1"/>
            </p:cNvSpPr>
            <p:nvPr/>
          </p:nvSpPr>
          <p:spPr bwMode="auto">
            <a:xfrm>
              <a:off x="4148587" y="3443288"/>
              <a:ext cx="64002" cy="64001"/>
            </a:xfrm>
            <a:custGeom>
              <a:avLst/>
              <a:gdLst>
                <a:gd name="T0" fmla="*/ 2147483646 w 57"/>
                <a:gd name="T1" fmla="*/ 2147483646 h 58"/>
                <a:gd name="T2" fmla="*/ 2147483646 w 57"/>
                <a:gd name="T3" fmla="*/ 2147483646 h 58"/>
                <a:gd name="T4" fmla="*/ 2147483646 w 57"/>
                <a:gd name="T5" fmla="*/ 2147483646 h 58"/>
                <a:gd name="T6" fmla="*/ 2147483646 w 57"/>
                <a:gd name="T7" fmla="*/ 2147483646 h 58"/>
                <a:gd name="T8" fmla="*/ 2147483646 w 57"/>
                <a:gd name="T9" fmla="*/ 2147483646 h 58"/>
                <a:gd name="T10" fmla="*/ 2147483646 w 57"/>
                <a:gd name="T11" fmla="*/ 2147483646 h 58"/>
                <a:gd name="T12" fmla="*/ 2147483646 w 57"/>
                <a:gd name="T13" fmla="*/ 2147483646 h 58"/>
                <a:gd name="T14" fmla="*/ 2147483646 w 57"/>
                <a:gd name="T15" fmla="*/ 2147483646 h 58"/>
                <a:gd name="T16" fmla="*/ 2147483646 w 57"/>
                <a:gd name="T17" fmla="*/ 2147483646 h 58"/>
                <a:gd name="T18" fmla="*/ 2147483646 w 57"/>
                <a:gd name="T19" fmla="*/ 2147483646 h 58"/>
                <a:gd name="T20" fmla="*/ 0 w 57"/>
                <a:gd name="T21" fmla="*/ 2147483646 h 58"/>
                <a:gd name="T22" fmla="*/ 0 w 57"/>
                <a:gd name="T23" fmla="*/ 2147483646 h 58"/>
                <a:gd name="T24" fmla="*/ 2147483646 w 57"/>
                <a:gd name="T25" fmla="*/ 2147483646 h 58"/>
                <a:gd name="T26" fmla="*/ 2147483646 w 57"/>
                <a:gd name="T27" fmla="*/ 2147483646 h 58"/>
                <a:gd name="T28" fmla="*/ 2147483646 w 57"/>
                <a:gd name="T29" fmla="*/ 2147483646 h 58"/>
                <a:gd name="T30" fmla="*/ 2147483646 w 57"/>
                <a:gd name="T31" fmla="*/ 2147483646 h 58"/>
                <a:gd name="T32" fmla="*/ 2147483646 w 57"/>
                <a:gd name="T33" fmla="*/ 2147483646 h 58"/>
                <a:gd name="T34" fmla="*/ 2147483646 w 57"/>
                <a:gd name="T35" fmla="*/ 2147483646 h 58"/>
                <a:gd name="T36" fmla="*/ 2147483646 w 57"/>
                <a:gd name="T37" fmla="*/ 2147483646 h 58"/>
                <a:gd name="T38" fmla="*/ 2147483646 w 57"/>
                <a:gd name="T39" fmla="*/ 2147483646 h 58"/>
                <a:gd name="T40" fmla="*/ 2147483646 w 57"/>
                <a:gd name="T41" fmla="*/ 2147483646 h 58"/>
                <a:gd name="T42" fmla="*/ 2147483646 w 57"/>
                <a:gd name="T43" fmla="*/ 2147483646 h 58"/>
                <a:gd name="T44" fmla="*/ 2147483646 w 57"/>
                <a:gd name="T45" fmla="*/ 2147483646 h 58"/>
                <a:gd name="T46" fmla="*/ 2147483646 w 57"/>
                <a:gd name="T47" fmla="*/ 2147483646 h 58"/>
                <a:gd name="T48" fmla="*/ 2147483646 w 57"/>
                <a:gd name="T49" fmla="*/ 2147483646 h 58"/>
                <a:gd name="T50" fmla="*/ 2147483646 w 57"/>
                <a:gd name="T51" fmla="*/ 2147483646 h 58"/>
                <a:gd name="T52" fmla="*/ 2147483646 w 57"/>
                <a:gd name="T53" fmla="*/ 2147483646 h 58"/>
                <a:gd name="T54" fmla="*/ 2147483646 w 57"/>
                <a:gd name="T55" fmla="*/ 2147483646 h 58"/>
                <a:gd name="T56" fmla="*/ 2147483646 w 57"/>
                <a:gd name="T57" fmla="*/ 2147483646 h 58"/>
                <a:gd name="T58" fmla="*/ 2147483646 w 57"/>
                <a:gd name="T59" fmla="*/ 2147483646 h 58"/>
                <a:gd name="T60" fmla="*/ 2147483646 w 57"/>
                <a:gd name="T61" fmla="*/ 2147483646 h 58"/>
                <a:gd name="T62" fmla="*/ 2147483646 w 57"/>
                <a:gd name="T63" fmla="*/ 2147483646 h 58"/>
                <a:gd name="T64" fmla="*/ 2147483646 w 57"/>
                <a:gd name="T65" fmla="*/ 2147483646 h 58"/>
                <a:gd name="T66" fmla="*/ 2147483646 w 57"/>
                <a:gd name="T67" fmla="*/ 2147483646 h 58"/>
                <a:gd name="T68" fmla="*/ 2147483646 w 57"/>
                <a:gd name="T69" fmla="*/ 2147483646 h 58"/>
                <a:gd name="T70" fmla="*/ 2147483646 w 57"/>
                <a:gd name="T71" fmla="*/ 2147483646 h 58"/>
                <a:gd name="T72" fmla="*/ 2147483646 w 57"/>
                <a:gd name="T73" fmla="*/ 2147483646 h 58"/>
                <a:gd name="T74" fmla="*/ 2147483646 w 57"/>
                <a:gd name="T75" fmla="*/ 2147483646 h 58"/>
                <a:gd name="T76" fmla="*/ 2147483646 w 57"/>
                <a:gd name="T77" fmla="*/ 2147483646 h 58"/>
                <a:gd name="T78" fmla="*/ 2147483646 w 57"/>
                <a:gd name="T79" fmla="*/ 2147483646 h 58"/>
                <a:gd name="T80" fmla="*/ 2147483646 w 57"/>
                <a:gd name="T81" fmla="*/ 2147483646 h 58"/>
                <a:gd name="T82" fmla="*/ 2147483646 w 57"/>
                <a:gd name="T83" fmla="*/ 2147483646 h 58"/>
                <a:gd name="T84" fmla="*/ 2147483646 w 57"/>
                <a:gd name="T85" fmla="*/ 2147483646 h 58"/>
                <a:gd name="T86" fmla="*/ 2147483646 w 57"/>
                <a:gd name="T87" fmla="*/ 2147483646 h 58"/>
                <a:gd name="T88" fmla="*/ 2147483646 w 57"/>
                <a:gd name="T89" fmla="*/ 2147483646 h 5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7"/>
                <a:gd name="T136" fmla="*/ 0 h 58"/>
                <a:gd name="T137" fmla="*/ 57 w 57"/>
                <a:gd name="T138" fmla="*/ 58 h 5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7" h="58">
                  <a:moveTo>
                    <a:pt x="29" y="29"/>
                  </a:moveTo>
                  <a:lnTo>
                    <a:pt x="29" y="0"/>
                  </a:lnTo>
                  <a:lnTo>
                    <a:pt x="27" y="2"/>
                  </a:lnTo>
                  <a:lnTo>
                    <a:pt x="26" y="2"/>
                  </a:lnTo>
                  <a:lnTo>
                    <a:pt x="24" y="2"/>
                  </a:lnTo>
                  <a:lnTo>
                    <a:pt x="23" y="2"/>
                  </a:lnTo>
                  <a:lnTo>
                    <a:pt x="21" y="2"/>
                  </a:lnTo>
                  <a:lnTo>
                    <a:pt x="20" y="2"/>
                  </a:lnTo>
                  <a:lnTo>
                    <a:pt x="18" y="3"/>
                  </a:lnTo>
                  <a:lnTo>
                    <a:pt x="17" y="3"/>
                  </a:lnTo>
                  <a:lnTo>
                    <a:pt x="16" y="5"/>
                  </a:lnTo>
                  <a:lnTo>
                    <a:pt x="14" y="5"/>
                  </a:lnTo>
                  <a:lnTo>
                    <a:pt x="13" y="6"/>
                  </a:lnTo>
                  <a:lnTo>
                    <a:pt x="11" y="6"/>
                  </a:lnTo>
                  <a:lnTo>
                    <a:pt x="11" y="8"/>
                  </a:lnTo>
                  <a:lnTo>
                    <a:pt x="10" y="9"/>
                  </a:lnTo>
                  <a:lnTo>
                    <a:pt x="8" y="9"/>
                  </a:lnTo>
                  <a:lnTo>
                    <a:pt x="7" y="10"/>
                  </a:lnTo>
                  <a:lnTo>
                    <a:pt x="7" y="12"/>
                  </a:lnTo>
                  <a:lnTo>
                    <a:pt x="6" y="13"/>
                  </a:lnTo>
                  <a:lnTo>
                    <a:pt x="4" y="15"/>
                  </a:lnTo>
                  <a:lnTo>
                    <a:pt x="4" y="16"/>
                  </a:lnTo>
                  <a:lnTo>
                    <a:pt x="3" y="18"/>
                  </a:lnTo>
                  <a:lnTo>
                    <a:pt x="3" y="19"/>
                  </a:lnTo>
                  <a:lnTo>
                    <a:pt x="3" y="20"/>
                  </a:lnTo>
                  <a:lnTo>
                    <a:pt x="1" y="22"/>
                  </a:lnTo>
                  <a:lnTo>
                    <a:pt x="1" y="23"/>
                  </a:lnTo>
                  <a:lnTo>
                    <a:pt x="1" y="25"/>
                  </a:lnTo>
                  <a:lnTo>
                    <a:pt x="0" y="26"/>
                  </a:lnTo>
                  <a:lnTo>
                    <a:pt x="0" y="28"/>
                  </a:lnTo>
                  <a:lnTo>
                    <a:pt x="0" y="29"/>
                  </a:lnTo>
                  <a:lnTo>
                    <a:pt x="0" y="32"/>
                  </a:lnTo>
                  <a:lnTo>
                    <a:pt x="0" y="33"/>
                  </a:lnTo>
                  <a:lnTo>
                    <a:pt x="1" y="35"/>
                  </a:lnTo>
                  <a:lnTo>
                    <a:pt x="1" y="36"/>
                  </a:lnTo>
                  <a:lnTo>
                    <a:pt x="1" y="38"/>
                  </a:lnTo>
                  <a:lnTo>
                    <a:pt x="3" y="39"/>
                  </a:lnTo>
                  <a:lnTo>
                    <a:pt x="3" y="41"/>
                  </a:lnTo>
                  <a:lnTo>
                    <a:pt x="3" y="42"/>
                  </a:lnTo>
                  <a:lnTo>
                    <a:pt x="4" y="43"/>
                  </a:lnTo>
                  <a:lnTo>
                    <a:pt x="4" y="45"/>
                  </a:lnTo>
                  <a:lnTo>
                    <a:pt x="6" y="46"/>
                  </a:lnTo>
                  <a:lnTo>
                    <a:pt x="7" y="48"/>
                  </a:lnTo>
                  <a:lnTo>
                    <a:pt x="7" y="49"/>
                  </a:lnTo>
                  <a:lnTo>
                    <a:pt x="8" y="51"/>
                  </a:lnTo>
                  <a:lnTo>
                    <a:pt x="10" y="51"/>
                  </a:lnTo>
                  <a:lnTo>
                    <a:pt x="11" y="52"/>
                  </a:lnTo>
                  <a:lnTo>
                    <a:pt x="11" y="54"/>
                  </a:lnTo>
                  <a:lnTo>
                    <a:pt x="13" y="54"/>
                  </a:lnTo>
                  <a:lnTo>
                    <a:pt x="14" y="55"/>
                  </a:lnTo>
                  <a:lnTo>
                    <a:pt x="16" y="55"/>
                  </a:lnTo>
                  <a:lnTo>
                    <a:pt x="17" y="56"/>
                  </a:lnTo>
                  <a:lnTo>
                    <a:pt x="18" y="56"/>
                  </a:lnTo>
                  <a:lnTo>
                    <a:pt x="20" y="58"/>
                  </a:lnTo>
                  <a:lnTo>
                    <a:pt x="21" y="58"/>
                  </a:lnTo>
                  <a:lnTo>
                    <a:pt x="23" y="58"/>
                  </a:lnTo>
                  <a:lnTo>
                    <a:pt x="24" y="58"/>
                  </a:lnTo>
                  <a:lnTo>
                    <a:pt x="26" y="58"/>
                  </a:lnTo>
                  <a:lnTo>
                    <a:pt x="27" y="58"/>
                  </a:lnTo>
                  <a:lnTo>
                    <a:pt x="29" y="58"/>
                  </a:lnTo>
                  <a:lnTo>
                    <a:pt x="30" y="58"/>
                  </a:lnTo>
                  <a:lnTo>
                    <a:pt x="31" y="58"/>
                  </a:lnTo>
                  <a:lnTo>
                    <a:pt x="33" y="58"/>
                  </a:lnTo>
                  <a:lnTo>
                    <a:pt x="34" y="58"/>
                  </a:lnTo>
                  <a:lnTo>
                    <a:pt x="36" y="58"/>
                  </a:lnTo>
                  <a:lnTo>
                    <a:pt x="37" y="58"/>
                  </a:lnTo>
                  <a:lnTo>
                    <a:pt x="39" y="56"/>
                  </a:lnTo>
                  <a:lnTo>
                    <a:pt x="40" y="56"/>
                  </a:lnTo>
                  <a:lnTo>
                    <a:pt x="42" y="56"/>
                  </a:lnTo>
                  <a:lnTo>
                    <a:pt x="43" y="55"/>
                  </a:lnTo>
                  <a:lnTo>
                    <a:pt x="44" y="55"/>
                  </a:lnTo>
                  <a:lnTo>
                    <a:pt x="44" y="54"/>
                  </a:lnTo>
                  <a:lnTo>
                    <a:pt x="46" y="54"/>
                  </a:lnTo>
                  <a:lnTo>
                    <a:pt x="47" y="52"/>
                  </a:lnTo>
                  <a:lnTo>
                    <a:pt x="49" y="51"/>
                  </a:lnTo>
                  <a:lnTo>
                    <a:pt x="50" y="49"/>
                  </a:lnTo>
                  <a:lnTo>
                    <a:pt x="52" y="48"/>
                  </a:lnTo>
                  <a:lnTo>
                    <a:pt x="52" y="46"/>
                  </a:lnTo>
                  <a:lnTo>
                    <a:pt x="53" y="46"/>
                  </a:lnTo>
                  <a:lnTo>
                    <a:pt x="53" y="45"/>
                  </a:lnTo>
                  <a:lnTo>
                    <a:pt x="54" y="43"/>
                  </a:lnTo>
                  <a:lnTo>
                    <a:pt x="54" y="42"/>
                  </a:lnTo>
                  <a:lnTo>
                    <a:pt x="56" y="41"/>
                  </a:lnTo>
                  <a:lnTo>
                    <a:pt x="56" y="39"/>
                  </a:lnTo>
                  <a:lnTo>
                    <a:pt x="56" y="38"/>
                  </a:lnTo>
                  <a:lnTo>
                    <a:pt x="57" y="36"/>
                  </a:lnTo>
                  <a:lnTo>
                    <a:pt x="57" y="35"/>
                  </a:lnTo>
                  <a:lnTo>
                    <a:pt x="57" y="33"/>
                  </a:lnTo>
                  <a:lnTo>
                    <a:pt x="57" y="32"/>
                  </a:lnTo>
                  <a:lnTo>
                    <a:pt x="57" y="29"/>
                  </a:lnTo>
                  <a:lnTo>
                    <a:pt x="57" y="28"/>
                  </a:lnTo>
                  <a:lnTo>
                    <a:pt x="57" y="26"/>
                  </a:lnTo>
                  <a:lnTo>
                    <a:pt x="57" y="25"/>
                  </a:lnTo>
                  <a:lnTo>
                    <a:pt x="57" y="23"/>
                  </a:lnTo>
                  <a:lnTo>
                    <a:pt x="57" y="22"/>
                  </a:lnTo>
                  <a:lnTo>
                    <a:pt x="56" y="22"/>
                  </a:lnTo>
                  <a:lnTo>
                    <a:pt x="56" y="20"/>
                  </a:lnTo>
                  <a:lnTo>
                    <a:pt x="56" y="19"/>
                  </a:lnTo>
                  <a:lnTo>
                    <a:pt x="54" y="18"/>
                  </a:lnTo>
                  <a:lnTo>
                    <a:pt x="54" y="16"/>
                  </a:lnTo>
                  <a:lnTo>
                    <a:pt x="53" y="15"/>
                  </a:lnTo>
                  <a:lnTo>
                    <a:pt x="53" y="13"/>
                  </a:lnTo>
                  <a:lnTo>
                    <a:pt x="52" y="13"/>
                  </a:lnTo>
                  <a:lnTo>
                    <a:pt x="52" y="12"/>
                  </a:lnTo>
                  <a:lnTo>
                    <a:pt x="50" y="10"/>
                  </a:lnTo>
                  <a:lnTo>
                    <a:pt x="49" y="9"/>
                  </a:lnTo>
                  <a:lnTo>
                    <a:pt x="47" y="8"/>
                  </a:lnTo>
                  <a:lnTo>
                    <a:pt x="46" y="6"/>
                  </a:lnTo>
                  <a:lnTo>
                    <a:pt x="44" y="6"/>
                  </a:lnTo>
                  <a:lnTo>
                    <a:pt x="44" y="5"/>
                  </a:lnTo>
                  <a:lnTo>
                    <a:pt x="43" y="5"/>
                  </a:lnTo>
                  <a:lnTo>
                    <a:pt x="42" y="3"/>
                  </a:lnTo>
                  <a:lnTo>
                    <a:pt x="40" y="3"/>
                  </a:lnTo>
                  <a:lnTo>
                    <a:pt x="39" y="3"/>
                  </a:lnTo>
                  <a:lnTo>
                    <a:pt x="37" y="2"/>
                  </a:lnTo>
                  <a:lnTo>
                    <a:pt x="36" y="2"/>
                  </a:lnTo>
                  <a:lnTo>
                    <a:pt x="34" y="2"/>
                  </a:lnTo>
                  <a:lnTo>
                    <a:pt x="33" y="2"/>
                  </a:lnTo>
                  <a:lnTo>
                    <a:pt x="31" y="2"/>
                  </a:lnTo>
                  <a:lnTo>
                    <a:pt x="30" y="2"/>
                  </a:lnTo>
                  <a:lnTo>
                    <a:pt x="29" y="0"/>
                  </a:lnTo>
                  <a:lnTo>
                    <a:pt x="29" y="29"/>
                  </a:lnTo>
                  <a:close/>
                </a:path>
              </a:pathLst>
            </a:custGeom>
            <a:solidFill>
              <a:srgbClr val="000000"/>
            </a:solidFill>
            <a:ln w="19050">
              <a:solidFill>
                <a:srgbClr val="000000"/>
              </a:solidFill>
              <a:round/>
              <a:headEnd/>
              <a:tailEnd/>
            </a:ln>
          </p:spPr>
          <p:txBody>
            <a:bodyPr/>
            <a:lstStyle/>
            <a:p>
              <a:endParaRPr lang="en-US"/>
            </a:p>
          </p:txBody>
        </p:sp>
        <p:sp>
          <p:nvSpPr>
            <p:cNvPr id="205847" name="Rectangle 97">
              <a:extLst>
                <a:ext uri="{FF2B5EF4-FFF2-40B4-BE49-F238E27FC236}">
                  <a16:creationId xmlns:a16="http://schemas.microsoft.com/office/drawing/2014/main" id="{61079323-B023-3E46-9D4E-1E39EF1F6A59}"/>
                </a:ext>
              </a:extLst>
            </p:cNvPr>
            <p:cNvSpPr>
              <a:spLocks noChangeArrowheads="1"/>
            </p:cNvSpPr>
            <p:nvPr/>
          </p:nvSpPr>
          <p:spPr bwMode="auto">
            <a:xfrm>
              <a:off x="2830513" y="3376613"/>
              <a:ext cx="22760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En</a:t>
              </a:r>
              <a:endParaRPr lang="en-US" altLang="en-US" b="0">
                <a:latin typeface="Times" pitchFamily="2" charset="0"/>
              </a:endParaRPr>
            </a:p>
          </p:txBody>
        </p:sp>
        <p:sp>
          <p:nvSpPr>
            <p:cNvPr id="205848" name="AutoShape 99">
              <a:extLst>
                <a:ext uri="{FF2B5EF4-FFF2-40B4-BE49-F238E27FC236}">
                  <a16:creationId xmlns:a16="http://schemas.microsoft.com/office/drawing/2014/main" id="{23E82617-2D79-F343-A7FF-8889B7EC5C98}"/>
                </a:ext>
              </a:extLst>
            </p:cNvPr>
            <p:cNvSpPr>
              <a:spLocks noChangeArrowheads="1"/>
            </p:cNvSpPr>
            <p:nvPr/>
          </p:nvSpPr>
          <p:spPr bwMode="auto">
            <a:xfrm>
              <a:off x="4519613" y="2263775"/>
              <a:ext cx="628650" cy="527050"/>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sp>
          <p:nvSpPr>
            <p:cNvPr id="205849" name="AutoShape 101">
              <a:extLst>
                <a:ext uri="{FF2B5EF4-FFF2-40B4-BE49-F238E27FC236}">
                  <a16:creationId xmlns:a16="http://schemas.microsoft.com/office/drawing/2014/main" id="{385CA280-2EE0-8A4E-9A33-A24531AA67D8}"/>
                </a:ext>
              </a:extLst>
            </p:cNvPr>
            <p:cNvSpPr>
              <a:spLocks noChangeArrowheads="1"/>
            </p:cNvSpPr>
            <p:nvPr/>
          </p:nvSpPr>
          <p:spPr bwMode="auto">
            <a:xfrm>
              <a:off x="4530725" y="4121150"/>
              <a:ext cx="628650" cy="527050"/>
            </a:xfrm>
            <a:prstGeom prst="flowChartDelay">
              <a:avLst/>
            </a:prstGeom>
            <a:solidFill>
              <a:schemeClr val="bg1"/>
            </a:solidFill>
            <a:ln w="28575">
              <a:solidFill>
                <a:schemeClr val="tx1"/>
              </a:solidFill>
              <a:miter lim="800000"/>
              <a:headEnd/>
              <a:tailEnd/>
            </a:ln>
          </p:spPr>
          <p:txBody>
            <a:bodyPr wrap="none" anchor="ct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grpSp>
      <p:sp>
        <p:nvSpPr>
          <p:cNvPr id="205826" name="Title 1">
            <a:extLst>
              <a:ext uri="{FF2B5EF4-FFF2-40B4-BE49-F238E27FC236}">
                <a16:creationId xmlns:a16="http://schemas.microsoft.com/office/drawing/2014/main" id="{CDC31531-1CF5-1045-8F55-7460AF761510}"/>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1-to-</a:t>
            </a:r>
            <a:r>
              <a:rPr lang="en-US" altLang="en-US" sz="1400">
                <a:solidFill>
                  <a:srgbClr val="000000"/>
                </a:solidFill>
              </a:rPr>
              <a:t> </a:t>
            </a:r>
            <a:r>
              <a:rPr lang="en-US" altLang="en-US" sz="3200">
                <a:solidFill>
                  <a:srgbClr val="000000"/>
                </a:solidFill>
              </a:rPr>
              <a:t>2 decoder</a:t>
            </a:r>
          </a:p>
        </p:txBody>
      </p:sp>
    </p:spTree>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6849" name="Title 1">
            <a:extLst>
              <a:ext uri="{FF2B5EF4-FFF2-40B4-BE49-F238E27FC236}">
                <a16:creationId xmlns:a16="http://schemas.microsoft.com/office/drawing/2014/main" id="{30D14DF9-4503-1F49-898C-F42828594467}"/>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1-to-</a:t>
            </a:r>
            <a:r>
              <a:rPr lang="en-US" altLang="en-US" sz="1400">
                <a:solidFill>
                  <a:srgbClr val="000000"/>
                </a:solidFill>
              </a:rPr>
              <a:t> </a:t>
            </a:r>
            <a:r>
              <a:rPr lang="en-US" altLang="en-US" sz="3200">
                <a:solidFill>
                  <a:srgbClr val="000000"/>
                </a:solidFill>
              </a:rPr>
              <a:t>2 decoder</a:t>
            </a:r>
          </a:p>
        </p:txBody>
      </p:sp>
      <p:grpSp>
        <p:nvGrpSpPr>
          <p:cNvPr id="206850" name="Group 2">
            <a:extLst>
              <a:ext uri="{FF2B5EF4-FFF2-40B4-BE49-F238E27FC236}">
                <a16:creationId xmlns:a16="http://schemas.microsoft.com/office/drawing/2014/main" id="{27AFA4EF-6F46-AF46-ACF0-FBB876D05397}"/>
              </a:ext>
            </a:extLst>
          </p:cNvPr>
          <p:cNvGrpSpPr>
            <a:grpSpLocks/>
          </p:cNvGrpSpPr>
          <p:nvPr/>
        </p:nvGrpSpPr>
        <p:grpSpPr bwMode="auto">
          <a:xfrm>
            <a:off x="4633913" y="2767014"/>
            <a:ext cx="1662112" cy="1336675"/>
            <a:chOff x="3720282" y="2766801"/>
            <a:chExt cx="1660816" cy="1337271"/>
          </a:xfrm>
        </p:grpSpPr>
        <p:sp>
          <p:nvSpPr>
            <p:cNvPr id="206851" name="Rectangle 104">
              <a:extLst>
                <a:ext uri="{FF2B5EF4-FFF2-40B4-BE49-F238E27FC236}">
                  <a16:creationId xmlns:a16="http://schemas.microsoft.com/office/drawing/2014/main" id="{B7A26EFF-2BA0-3449-B9C9-25307F844741}"/>
                </a:ext>
              </a:extLst>
            </p:cNvPr>
            <p:cNvSpPr>
              <a:spLocks noChangeArrowheads="1"/>
            </p:cNvSpPr>
            <p:nvPr/>
          </p:nvSpPr>
          <p:spPr bwMode="auto">
            <a:xfrm rot="5400000">
              <a:off x="3883605" y="2916349"/>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endParaRPr lang="en-CA" altLang="en-US" sz="1400" b="0">
                <a:solidFill>
                  <a:srgbClr val="000000"/>
                </a:solidFill>
                <a:cs typeface="Arial" panose="020B0604020202020204" pitchFamily="34" charset="0"/>
              </a:endParaRPr>
            </a:p>
          </p:txBody>
        </p:sp>
        <p:sp>
          <p:nvSpPr>
            <p:cNvPr id="206852" name="Rectangle 108">
              <a:extLst>
                <a:ext uri="{FF2B5EF4-FFF2-40B4-BE49-F238E27FC236}">
                  <a16:creationId xmlns:a16="http://schemas.microsoft.com/office/drawing/2014/main" id="{1F66761C-B974-AC40-B344-E344D0AC4E7F}"/>
                </a:ext>
              </a:extLst>
            </p:cNvPr>
            <p:cNvSpPr>
              <a:spLocks noChangeArrowheads="1"/>
            </p:cNvSpPr>
            <p:nvPr/>
          </p:nvSpPr>
          <p:spPr bwMode="auto">
            <a:xfrm>
              <a:off x="4115193" y="2804832"/>
              <a:ext cx="227449" cy="2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En</a:t>
              </a:r>
              <a:endParaRPr lang="en-US" altLang="en-US" sz="2000" b="0">
                <a:solidFill>
                  <a:srgbClr val="0000FF"/>
                </a:solidFill>
                <a:cs typeface="Arial" panose="020B0604020202020204" pitchFamily="34" charset="0"/>
              </a:endParaRPr>
            </a:p>
          </p:txBody>
        </p:sp>
        <p:sp>
          <p:nvSpPr>
            <p:cNvPr id="206853" name="Line 106">
              <a:extLst>
                <a:ext uri="{FF2B5EF4-FFF2-40B4-BE49-F238E27FC236}">
                  <a16:creationId xmlns:a16="http://schemas.microsoft.com/office/drawing/2014/main" id="{53557ED6-CD23-8246-A075-41A33CCFFB86}"/>
                </a:ext>
              </a:extLst>
            </p:cNvPr>
            <p:cNvSpPr>
              <a:spLocks noChangeShapeType="1"/>
            </p:cNvSpPr>
            <p:nvPr/>
          </p:nvSpPr>
          <p:spPr bwMode="auto">
            <a:xfrm rot="5400000" flipH="1" flipV="1">
              <a:off x="5225518" y="2788863"/>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6854" name="Line 117">
              <a:extLst>
                <a:ext uri="{FF2B5EF4-FFF2-40B4-BE49-F238E27FC236}">
                  <a16:creationId xmlns:a16="http://schemas.microsoft.com/office/drawing/2014/main" id="{4740B745-793C-E647-85ED-F7A1F3D09170}"/>
                </a:ext>
              </a:extLst>
            </p:cNvPr>
            <p:cNvSpPr>
              <a:spLocks noChangeShapeType="1"/>
            </p:cNvSpPr>
            <p:nvPr/>
          </p:nvSpPr>
          <p:spPr bwMode="auto">
            <a:xfrm rot="5400000" flipH="1" flipV="1">
              <a:off x="5225518" y="3045763"/>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6855" name="Rectangle 132">
              <a:extLst>
                <a:ext uri="{FF2B5EF4-FFF2-40B4-BE49-F238E27FC236}">
                  <a16:creationId xmlns:a16="http://schemas.microsoft.com/office/drawing/2014/main" id="{39A5FA21-14FF-7A48-9F11-3ADF67E631B2}"/>
                </a:ext>
              </a:extLst>
            </p:cNvPr>
            <p:cNvSpPr>
              <a:spLocks noChangeArrowheads="1"/>
            </p:cNvSpPr>
            <p:nvPr/>
          </p:nvSpPr>
          <p:spPr bwMode="auto">
            <a:xfrm rot="5400000">
              <a:off x="3945179" y="3328794"/>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a:solidFill>
                    <a:srgbClr val="000000"/>
                  </a:solidFill>
                  <a:latin typeface="Times-Roman" pitchFamily="2" charset="0"/>
                  <a:cs typeface="Arial" panose="020B0604020202020204" pitchFamily="34" charset="0"/>
                </a:rPr>
                <a:t>1-to-2 decoder</a:t>
              </a:r>
              <a:endParaRPr lang="en-US" altLang="en-US" sz="2000" b="0">
                <a:solidFill>
                  <a:srgbClr val="000000"/>
                </a:solidFill>
                <a:cs typeface="Arial" panose="020B0604020202020204" pitchFamily="34" charset="0"/>
              </a:endParaRPr>
            </a:p>
          </p:txBody>
        </p:sp>
        <p:sp>
          <p:nvSpPr>
            <p:cNvPr id="206856" name="Rectangle 147">
              <a:extLst>
                <a:ext uri="{FF2B5EF4-FFF2-40B4-BE49-F238E27FC236}">
                  <a16:creationId xmlns:a16="http://schemas.microsoft.com/office/drawing/2014/main" id="{D63E76F8-6487-F74F-B387-9CC9198EAB39}"/>
                </a:ext>
              </a:extLst>
            </p:cNvPr>
            <p:cNvSpPr>
              <a:spLocks noChangeArrowheads="1"/>
            </p:cNvSpPr>
            <p:nvPr/>
          </p:nvSpPr>
          <p:spPr bwMode="auto">
            <a:xfrm>
              <a:off x="4084754" y="3683237"/>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6857" name="Rectangle 147">
              <a:extLst>
                <a:ext uri="{FF2B5EF4-FFF2-40B4-BE49-F238E27FC236}">
                  <a16:creationId xmlns:a16="http://schemas.microsoft.com/office/drawing/2014/main" id="{6FE57B08-2A67-B246-8ECB-BACABCB0F001}"/>
                </a:ext>
              </a:extLst>
            </p:cNvPr>
            <p:cNvSpPr>
              <a:spLocks noChangeArrowheads="1"/>
            </p:cNvSpPr>
            <p:nvPr/>
          </p:nvSpPr>
          <p:spPr bwMode="auto">
            <a:xfrm>
              <a:off x="4765110" y="2800333"/>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6858" name="Rectangle 147">
              <a:extLst>
                <a:ext uri="{FF2B5EF4-FFF2-40B4-BE49-F238E27FC236}">
                  <a16:creationId xmlns:a16="http://schemas.microsoft.com/office/drawing/2014/main" id="{B7FDAECA-38AF-DD44-A907-77859C221862}"/>
                </a:ext>
              </a:extLst>
            </p:cNvPr>
            <p:cNvSpPr>
              <a:spLocks noChangeArrowheads="1"/>
            </p:cNvSpPr>
            <p:nvPr/>
          </p:nvSpPr>
          <p:spPr bwMode="auto">
            <a:xfrm>
              <a:off x="4762388" y="302318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6859" name="Line 119">
              <a:extLst>
                <a:ext uri="{FF2B5EF4-FFF2-40B4-BE49-F238E27FC236}">
                  <a16:creationId xmlns:a16="http://schemas.microsoft.com/office/drawing/2014/main" id="{63751AFB-47FE-FF4E-A1EC-64D1C8EE5237}"/>
                </a:ext>
              </a:extLst>
            </p:cNvPr>
            <p:cNvSpPr>
              <a:spLocks noChangeShapeType="1"/>
            </p:cNvSpPr>
            <p:nvPr/>
          </p:nvSpPr>
          <p:spPr bwMode="auto">
            <a:xfrm rot="5400000">
              <a:off x="3880302" y="367687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6860" name="Line 119">
              <a:extLst>
                <a:ext uri="{FF2B5EF4-FFF2-40B4-BE49-F238E27FC236}">
                  <a16:creationId xmlns:a16="http://schemas.microsoft.com/office/drawing/2014/main" id="{127B58C4-70CE-6F47-8D90-6384263980C5}"/>
                </a:ext>
              </a:extLst>
            </p:cNvPr>
            <p:cNvSpPr>
              <a:spLocks noChangeShapeType="1"/>
            </p:cNvSpPr>
            <p:nvPr/>
          </p:nvSpPr>
          <p:spPr bwMode="auto">
            <a:xfrm rot="5400000">
              <a:off x="3881504" y="2792479"/>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TextBox 125">
            <a:extLst>
              <a:ext uri="{FF2B5EF4-FFF2-40B4-BE49-F238E27FC236}">
                <a16:creationId xmlns:a16="http://schemas.microsoft.com/office/drawing/2014/main" id="{13145833-DF04-EB4D-8219-F32A55D92496}"/>
              </a:ext>
            </a:extLst>
          </p:cNvPr>
          <p:cNvSpPr txBox="1">
            <a:spLocks noChangeArrowheads="1"/>
          </p:cNvSpPr>
          <p:nvPr/>
        </p:nvSpPr>
        <p:spPr bwMode="auto">
          <a:xfrm>
            <a:off x="7239001" y="6477001"/>
            <a:ext cx="26320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400" b="0">
                <a:latin typeface="Times" pitchFamily="2" charset="0"/>
              </a:rPr>
              <a:t>[ Figure 4.14c from the textbook ]</a:t>
            </a:r>
          </a:p>
        </p:txBody>
      </p:sp>
      <p:grpSp>
        <p:nvGrpSpPr>
          <p:cNvPr id="207874" name="Group 2">
            <a:extLst>
              <a:ext uri="{FF2B5EF4-FFF2-40B4-BE49-F238E27FC236}">
                <a16:creationId xmlns:a16="http://schemas.microsoft.com/office/drawing/2014/main" id="{E4F3BE2B-F1AC-FA47-810E-98BDD3ADEA3C}"/>
              </a:ext>
            </a:extLst>
          </p:cNvPr>
          <p:cNvGrpSpPr>
            <a:grpSpLocks/>
          </p:cNvGrpSpPr>
          <p:nvPr/>
        </p:nvGrpSpPr>
        <p:grpSpPr bwMode="auto">
          <a:xfrm>
            <a:off x="1965326" y="1330325"/>
            <a:ext cx="6486525" cy="4800600"/>
            <a:chOff x="990600" y="1600200"/>
            <a:chExt cx="6486390" cy="4800600"/>
          </a:xfrm>
        </p:grpSpPr>
        <p:pic>
          <p:nvPicPr>
            <p:cNvPr id="207876" name="Picture 3" descr="Screen shot 2013-10-16 at 2.56.03 PM.png">
              <a:extLst>
                <a:ext uri="{FF2B5EF4-FFF2-40B4-BE49-F238E27FC236}">
                  <a16:creationId xmlns:a16="http://schemas.microsoft.com/office/drawing/2014/main" id="{2AA2CFCF-2761-9B40-8569-F0F4516532E8}"/>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905000" y="1600200"/>
              <a:ext cx="5571990" cy="449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207877" name="Straight Connector 4">
              <a:extLst>
                <a:ext uri="{FF2B5EF4-FFF2-40B4-BE49-F238E27FC236}">
                  <a16:creationId xmlns:a16="http://schemas.microsoft.com/office/drawing/2014/main" id="{853935BD-F547-4F4B-9469-7D2B86C3B00D}"/>
                </a:ext>
              </a:extLst>
            </p:cNvPr>
            <p:cNvCxnSpPr>
              <a:cxnSpLocks noChangeShapeType="1"/>
            </p:cNvCxnSpPr>
            <p:nvPr/>
          </p:nvCxnSpPr>
          <p:spPr bwMode="auto">
            <a:xfrm flipH="1">
              <a:off x="5029116" y="2209800"/>
              <a:ext cx="11113" cy="419100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78" name="Straight Connector 5">
              <a:extLst>
                <a:ext uri="{FF2B5EF4-FFF2-40B4-BE49-F238E27FC236}">
                  <a16:creationId xmlns:a16="http://schemas.microsoft.com/office/drawing/2014/main" id="{8A2805D2-BB29-314E-B982-DC67B07F2213}"/>
                </a:ext>
              </a:extLst>
            </p:cNvPr>
            <p:cNvCxnSpPr>
              <a:cxnSpLocks noChangeShapeType="1"/>
            </p:cNvCxnSpPr>
            <p:nvPr/>
          </p:nvCxnSpPr>
          <p:spPr bwMode="auto">
            <a:xfrm flipV="1">
              <a:off x="5025941" y="2216150"/>
              <a:ext cx="392105" cy="63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79" name="Straight Connector 7">
              <a:extLst>
                <a:ext uri="{FF2B5EF4-FFF2-40B4-BE49-F238E27FC236}">
                  <a16:creationId xmlns:a16="http://schemas.microsoft.com/office/drawing/2014/main" id="{DF0DA8F0-D0EC-5A4F-AF15-3F7D32BFC07A}"/>
                </a:ext>
              </a:extLst>
            </p:cNvPr>
            <p:cNvCxnSpPr>
              <a:cxnSpLocks noChangeShapeType="1"/>
            </p:cNvCxnSpPr>
            <p:nvPr/>
          </p:nvCxnSpPr>
          <p:spPr bwMode="auto">
            <a:xfrm flipV="1">
              <a:off x="5029116" y="3394075"/>
              <a:ext cx="392105" cy="63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80" name="Straight Connector 8">
              <a:extLst>
                <a:ext uri="{FF2B5EF4-FFF2-40B4-BE49-F238E27FC236}">
                  <a16:creationId xmlns:a16="http://schemas.microsoft.com/office/drawing/2014/main" id="{7FFE62FB-81A1-0B4B-9EB7-5A2CD57B78B3}"/>
                </a:ext>
              </a:extLst>
            </p:cNvPr>
            <p:cNvCxnSpPr>
              <a:cxnSpLocks noChangeShapeType="1"/>
            </p:cNvCxnSpPr>
            <p:nvPr/>
          </p:nvCxnSpPr>
          <p:spPr bwMode="auto">
            <a:xfrm flipV="1">
              <a:off x="5029116" y="4508500"/>
              <a:ext cx="392105" cy="635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81" name="Straight Connector 9">
              <a:extLst>
                <a:ext uri="{FF2B5EF4-FFF2-40B4-BE49-F238E27FC236}">
                  <a16:creationId xmlns:a16="http://schemas.microsoft.com/office/drawing/2014/main" id="{20E0148C-1D17-5C4C-900B-402F1396030D}"/>
                </a:ext>
              </a:extLst>
            </p:cNvPr>
            <p:cNvCxnSpPr>
              <a:cxnSpLocks noChangeShapeType="1"/>
            </p:cNvCxnSpPr>
            <p:nvPr/>
          </p:nvCxnSpPr>
          <p:spPr bwMode="auto">
            <a:xfrm flipV="1">
              <a:off x="5029116" y="5630863"/>
              <a:ext cx="392105" cy="7937"/>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cxnSp>
          <p:nvCxnSpPr>
            <p:cNvPr id="207882" name="Straight Connector 11">
              <a:extLst>
                <a:ext uri="{FF2B5EF4-FFF2-40B4-BE49-F238E27FC236}">
                  <a16:creationId xmlns:a16="http://schemas.microsoft.com/office/drawing/2014/main" id="{3B4CDD90-CDC1-9142-B59A-6121DC96C3D9}"/>
                </a:ext>
              </a:extLst>
            </p:cNvPr>
            <p:cNvCxnSpPr>
              <a:cxnSpLocks noChangeShapeType="1"/>
            </p:cNvCxnSpPr>
            <p:nvPr/>
          </p:nvCxnSpPr>
          <p:spPr bwMode="auto">
            <a:xfrm>
              <a:off x="1600187" y="6400800"/>
              <a:ext cx="3440041" cy="0"/>
            </a:xfrm>
            <a:prstGeom prst="line">
              <a:avLst/>
            </a:prstGeom>
            <a:noFill/>
            <a:ln w="25400">
              <a:solidFill>
                <a:schemeClr val="tx1"/>
              </a:solidFill>
              <a:round/>
              <a:headEnd/>
              <a:tailEnd/>
            </a:ln>
            <a:extLst>
              <a:ext uri="{909E8E84-426E-40DD-AFC4-6F175D3DCCD1}">
                <a14:hiddenFill xmlns:a14="http://schemas.microsoft.com/office/drawing/2010/main">
                  <a:noFill/>
                </a14:hiddenFill>
              </a:ext>
            </a:extLst>
          </p:spPr>
        </p:cxnSp>
        <p:sp>
          <p:nvSpPr>
            <p:cNvPr id="207883" name="TextBox 12">
              <a:extLst>
                <a:ext uri="{FF2B5EF4-FFF2-40B4-BE49-F238E27FC236}">
                  <a16:creationId xmlns:a16="http://schemas.microsoft.com/office/drawing/2014/main" id="{8F8BD89F-CEA6-564A-AE21-84E4C12B9110}"/>
                </a:ext>
              </a:extLst>
            </p:cNvPr>
            <p:cNvSpPr txBox="1">
              <a:spLocks noChangeArrowheads="1"/>
            </p:cNvSpPr>
            <p:nvPr/>
          </p:nvSpPr>
          <p:spPr bwMode="auto">
            <a:xfrm>
              <a:off x="990600" y="5867400"/>
              <a:ext cx="5260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b="0" i="1">
                  <a:latin typeface="Times" pitchFamily="2" charset="0"/>
                </a:rPr>
                <a:t>En</a:t>
              </a:r>
            </a:p>
          </p:txBody>
        </p:sp>
        <p:sp>
          <p:nvSpPr>
            <p:cNvPr id="207884" name="Oval 49">
              <a:extLst>
                <a:ext uri="{FF2B5EF4-FFF2-40B4-BE49-F238E27FC236}">
                  <a16:creationId xmlns:a16="http://schemas.microsoft.com/office/drawing/2014/main" id="{8AF02FD5-153C-9843-AEEF-3E562B909C1A}"/>
                </a:ext>
              </a:extLst>
            </p:cNvPr>
            <p:cNvSpPr>
              <a:spLocks noChangeAspect="1" noChangeArrowheads="1"/>
            </p:cNvSpPr>
            <p:nvPr/>
          </p:nvSpPr>
          <p:spPr bwMode="auto">
            <a:xfrm>
              <a:off x="4991447" y="3348915"/>
              <a:ext cx="91438" cy="91438"/>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sp>
          <p:nvSpPr>
            <p:cNvPr id="207885" name="Oval 49">
              <a:extLst>
                <a:ext uri="{FF2B5EF4-FFF2-40B4-BE49-F238E27FC236}">
                  <a16:creationId xmlns:a16="http://schemas.microsoft.com/office/drawing/2014/main" id="{019344DC-87D0-CD46-84ED-F6CB130C3A0E}"/>
                </a:ext>
              </a:extLst>
            </p:cNvPr>
            <p:cNvSpPr>
              <a:spLocks noChangeAspect="1" noChangeArrowheads="1"/>
            </p:cNvSpPr>
            <p:nvPr/>
          </p:nvSpPr>
          <p:spPr bwMode="auto">
            <a:xfrm>
              <a:off x="4988626" y="4463691"/>
              <a:ext cx="91438" cy="91438"/>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sp>
          <p:nvSpPr>
            <p:cNvPr id="207886" name="Oval 49">
              <a:extLst>
                <a:ext uri="{FF2B5EF4-FFF2-40B4-BE49-F238E27FC236}">
                  <a16:creationId xmlns:a16="http://schemas.microsoft.com/office/drawing/2014/main" id="{5B65EE15-B8F3-1146-A9B0-E8B919E4A005}"/>
                </a:ext>
              </a:extLst>
            </p:cNvPr>
            <p:cNvSpPr>
              <a:spLocks noChangeAspect="1" noChangeArrowheads="1"/>
            </p:cNvSpPr>
            <p:nvPr/>
          </p:nvSpPr>
          <p:spPr bwMode="auto">
            <a:xfrm>
              <a:off x="4985805" y="5592582"/>
              <a:ext cx="91438" cy="91438"/>
            </a:xfrm>
            <a:prstGeom prst="ellipse">
              <a:avLst/>
            </a:prstGeom>
            <a:solidFill>
              <a:schemeClr val="tx1"/>
            </a:solidFill>
            <a:ln w="9525">
              <a:solidFill>
                <a:schemeClr val="tx1"/>
              </a:solidFill>
              <a:round/>
              <a:headEnd/>
              <a:tailEnd/>
            </a:ln>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latin typeface="Times" pitchFamily="2" charset="0"/>
              </a:endParaRPr>
            </a:p>
          </p:txBody>
        </p:sp>
      </p:grpSp>
      <p:sp>
        <p:nvSpPr>
          <p:cNvPr id="207875" name="Title 1">
            <a:extLst>
              <a:ext uri="{FF2B5EF4-FFF2-40B4-BE49-F238E27FC236}">
                <a16:creationId xmlns:a16="http://schemas.microsoft.com/office/drawing/2014/main" id="{152816D5-C2E2-CE43-A17D-806E7DEDAD86}"/>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2-to-</a:t>
            </a:r>
            <a:r>
              <a:rPr lang="en-US" altLang="en-US" sz="1400">
                <a:solidFill>
                  <a:srgbClr val="000000"/>
                </a:solidFill>
              </a:rPr>
              <a:t> </a:t>
            </a:r>
            <a:r>
              <a:rPr lang="en-US" altLang="en-US" sz="3200">
                <a:solidFill>
                  <a:srgbClr val="000000"/>
                </a:solidFill>
              </a:rPr>
              <a:t>4 decoder</a:t>
            </a:r>
          </a:p>
        </p:txBody>
      </p:sp>
    </p:spTree>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8897" name="Title 1">
            <a:extLst>
              <a:ext uri="{FF2B5EF4-FFF2-40B4-BE49-F238E27FC236}">
                <a16:creationId xmlns:a16="http://schemas.microsoft.com/office/drawing/2014/main" id="{8DD4A9EA-3831-E949-BA29-24DA578A3929}"/>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2-to-</a:t>
            </a:r>
            <a:r>
              <a:rPr lang="en-US" altLang="en-US" sz="1400">
                <a:solidFill>
                  <a:srgbClr val="000000"/>
                </a:solidFill>
              </a:rPr>
              <a:t> </a:t>
            </a:r>
            <a:r>
              <a:rPr lang="en-US" altLang="en-US" sz="3200">
                <a:solidFill>
                  <a:srgbClr val="000000"/>
                </a:solidFill>
              </a:rPr>
              <a:t>4 decoder</a:t>
            </a:r>
          </a:p>
        </p:txBody>
      </p:sp>
      <p:grpSp>
        <p:nvGrpSpPr>
          <p:cNvPr id="208898" name="Group 1">
            <a:extLst>
              <a:ext uri="{FF2B5EF4-FFF2-40B4-BE49-F238E27FC236}">
                <a16:creationId xmlns:a16="http://schemas.microsoft.com/office/drawing/2014/main" id="{5952AC0F-5F78-2E41-81CB-EEB9B1576B6F}"/>
              </a:ext>
            </a:extLst>
          </p:cNvPr>
          <p:cNvGrpSpPr>
            <a:grpSpLocks/>
          </p:cNvGrpSpPr>
          <p:nvPr/>
        </p:nvGrpSpPr>
        <p:grpSpPr bwMode="auto">
          <a:xfrm>
            <a:off x="4672014" y="2760664"/>
            <a:ext cx="1622425" cy="1336675"/>
            <a:chOff x="3757288" y="2760364"/>
            <a:chExt cx="1623423" cy="1337271"/>
          </a:xfrm>
        </p:grpSpPr>
        <p:grpSp>
          <p:nvGrpSpPr>
            <p:cNvPr id="208899" name="Group 205">
              <a:extLst>
                <a:ext uri="{FF2B5EF4-FFF2-40B4-BE49-F238E27FC236}">
                  <a16:creationId xmlns:a16="http://schemas.microsoft.com/office/drawing/2014/main" id="{CB8F0E05-1E44-0D45-AF4D-BCF2A9E9691F}"/>
                </a:ext>
              </a:extLst>
            </p:cNvPr>
            <p:cNvGrpSpPr>
              <a:grpSpLocks/>
            </p:cNvGrpSpPr>
            <p:nvPr/>
          </p:nvGrpSpPr>
          <p:grpSpPr bwMode="auto">
            <a:xfrm>
              <a:off x="4032766" y="2760364"/>
              <a:ext cx="1347945" cy="1337271"/>
              <a:chOff x="6050566" y="-166326"/>
              <a:chExt cx="1347945" cy="1337271"/>
            </a:xfrm>
          </p:grpSpPr>
          <p:sp>
            <p:nvSpPr>
              <p:cNvPr id="208903" name="Rectangle 104">
                <a:extLst>
                  <a:ext uri="{FF2B5EF4-FFF2-40B4-BE49-F238E27FC236}">
                    <a16:creationId xmlns:a16="http://schemas.microsoft.com/office/drawing/2014/main" id="{3E3F277F-549A-0749-8412-14204252A06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endParaRPr lang="en-CA" altLang="en-US" sz="1400" b="0">
                  <a:solidFill>
                    <a:srgbClr val="000000"/>
                  </a:solidFill>
                  <a:cs typeface="Arial" panose="020B0604020202020204" pitchFamily="34" charset="0"/>
                </a:endParaRPr>
              </a:p>
            </p:txBody>
          </p:sp>
          <p:sp>
            <p:nvSpPr>
              <p:cNvPr id="208904" name="Rectangle 108">
                <a:extLst>
                  <a:ext uri="{FF2B5EF4-FFF2-40B4-BE49-F238E27FC236}">
                    <a16:creationId xmlns:a16="http://schemas.microsoft.com/office/drawing/2014/main" id="{35F132EA-C92F-B94E-80FD-F76E34D1B17F}"/>
                  </a:ext>
                </a:extLst>
              </p:cNvPr>
              <p:cNvSpPr>
                <a:spLocks noChangeArrowheads="1"/>
              </p:cNvSpPr>
              <p:nvPr/>
            </p:nvSpPr>
            <p:spPr bwMode="auto">
              <a:xfrm>
                <a:off x="6132606" y="-128295"/>
                <a:ext cx="227766" cy="2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En</a:t>
                </a:r>
                <a:endParaRPr lang="en-US" altLang="en-US" sz="2000" b="0">
                  <a:solidFill>
                    <a:srgbClr val="0000FF"/>
                  </a:solidFill>
                  <a:cs typeface="Arial" panose="020B0604020202020204" pitchFamily="34" charset="0"/>
                </a:endParaRPr>
              </a:p>
            </p:txBody>
          </p:sp>
          <p:sp>
            <p:nvSpPr>
              <p:cNvPr id="208905" name="Line 106">
                <a:extLst>
                  <a:ext uri="{FF2B5EF4-FFF2-40B4-BE49-F238E27FC236}">
                    <a16:creationId xmlns:a16="http://schemas.microsoft.com/office/drawing/2014/main" id="{0DD13431-FCEA-B044-8C75-E7786CC1D59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6" name="Line 107">
                <a:extLst>
                  <a:ext uri="{FF2B5EF4-FFF2-40B4-BE49-F238E27FC236}">
                    <a16:creationId xmlns:a16="http://schemas.microsoft.com/office/drawing/2014/main" id="{9E5D645D-7503-F647-B26A-D1E7732F11F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7" name="Line 116">
                <a:extLst>
                  <a:ext uri="{FF2B5EF4-FFF2-40B4-BE49-F238E27FC236}">
                    <a16:creationId xmlns:a16="http://schemas.microsoft.com/office/drawing/2014/main" id="{4A268DBC-15F5-E64F-8AC4-E3F7AC6040A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8" name="Line 117">
                <a:extLst>
                  <a:ext uri="{FF2B5EF4-FFF2-40B4-BE49-F238E27FC236}">
                    <a16:creationId xmlns:a16="http://schemas.microsoft.com/office/drawing/2014/main" id="{EC154B11-3A80-564D-8ACF-5A21BB5D575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9" name="Rectangle 132">
                <a:extLst>
                  <a:ext uri="{FF2B5EF4-FFF2-40B4-BE49-F238E27FC236}">
                    <a16:creationId xmlns:a16="http://schemas.microsoft.com/office/drawing/2014/main" id="{27D8FAA7-B7FE-EA4F-9D38-F46DB8F47EC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a:solidFill>
                      <a:srgbClr val="000000"/>
                    </a:solidFill>
                    <a:latin typeface="Times-Roman" pitchFamily="2" charset="0"/>
                    <a:cs typeface="Arial" panose="020B0604020202020204" pitchFamily="34" charset="0"/>
                  </a:rPr>
                  <a:t>2-to-4 decoder</a:t>
                </a:r>
                <a:endParaRPr lang="en-US" altLang="en-US" sz="2000" b="0">
                  <a:solidFill>
                    <a:srgbClr val="000000"/>
                  </a:solidFill>
                  <a:cs typeface="Arial" panose="020B0604020202020204" pitchFamily="34" charset="0"/>
                </a:endParaRPr>
              </a:p>
            </p:txBody>
          </p:sp>
          <p:sp>
            <p:nvSpPr>
              <p:cNvPr id="208910" name="Rectangle 147">
                <a:extLst>
                  <a:ext uri="{FF2B5EF4-FFF2-40B4-BE49-F238E27FC236}">
                    <a16:creationId xmlns:a16="http://schemas.microsoft.com/office/drawing/2014/main" id="{3E66C81B-9EFD-AF4C-80DB-10EAD6B8B2F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1" name="Rectangle 216">
                <a:extLst>
                  <a:ext uri="{FF2B5EF4-FFF2-40B4-BE49-F238E27FC236}">
                    <a16:creationId xmlns:a16="http://schemas.microsoft.com/office/drawing/2014/main" id="{21A4FF9D-CA86-914C-9C89-274CD32FCCB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2" name="Rectangle 147">
                <a:extLst>
                  <a:ext uri="{FF2B5EF4-FFF2-40B4-BE49-F238E27FC236}">
                    <a16:creationId xmlns:a16="http://schemas.microsoft.com/office/drawing/2014/main" id="{65E293F0-04C9-8C43-8F2F-3BC56AB267E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3" name="Rectangle 147">
                <a:extLst>
                  <a:ext uri="{FF2B5EF4-FFF2-40B4-BE49-F238E27FC236}">
                    <a16:creationId xmlns:a16="http://schemas.microsoft.com/office/drawing/2014/main" id="{B7AC43C8-740B-8F45-B4F3-443D7C237FCF}"/>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4" name="Rectangle 147">
                <a:extLst>
                  <a:ext uri="{FF2B5EF4-FFF2-40B4-BE49-F238E27FC236}">
                    <a16:creationId xmlns:a16="http://schemas.microsoft.com/office/drawing/2014/main" id="{859B7A18-BE43-E74C-8B70-7179AC502A0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08915" name="Rectangle 147">
                <a:extLst>
                  <a:ext uri="{FF2B5EF4-FFF2-40B4-BE49-F238E27FC236}">
                    <a16:creationId xmlns:a16="http://schemas.microsoft.com/office/drawing/2014/main" id="{73D15F23-2745-E54F-B642-CCE2F2BCED92}"/>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grpSp>
        <p:sp>
          <p:nvSpPr>
            <p:cNvPr id="208900" name="Line 119">
              <a:extLst>
                <a:ext uri="{FF2B5EF4-FFF2-40B4-BE49-F238E27FC236}">
                  <a16:creationId xmlns:a16="http://schemas.microsoft.com/office/drawing/2014/main" id="{3E1CB379-E51C-F045-83B0-AAB952619D96}"/>
                </a:ext>
              </a:extLst>
            </p:cNvPr>
            <p:cNvSpPr>
              <a:spLocks noChangeShapeType="1"/>
            </p:cNvSpPr>
            <p:nvPr/>
          </p:nvSpPr>
          <p:spPr bwMode="auto">
            <a:xfrm rot="5400000">
              <a:off x="3896549" y="3378149"/>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1" name="Line 119">
              <a:extLst>
                <a:ext uri="{FF2B5EF4-FFF2-40B4-BE49-F238E27FC236}">
                  <a16:creationId xmlns:a16="http://schemas.microsoft.com/office/drawing/2014/main" id="{4C72BD47-E5DF-A148-80D5-A9C6CE4D3983}"/>
                </a:ext>
              </a:extLst>
            </p:cNvPr>
            <p:cNvSpPr>
              <a:spLocks noChangeShapeType="1"/>
            </p:cNvSpPr>
            <p:nvPr/>
          </p:nvSpPr>
          <p:spPr bwMode="auto">
            <a:xfrm rot="5400000">
              <a:off x="3897749" y="3688949"/>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8902" name="Line 119">
              <a:extLst>
                <a:ext uri="{FF2B5EF4-FFF2-40B4-BE49-F238E27FC236}">
                  <a16:creationId xmlns:a16="http://schemas.microsoft.com/office/drawing/2014/main" id="{D99233E0-3A51-AB42-8115-8032E84ABDDD}"/>
                </a:ext>
              </a:extLst>
            </p:cNvPr>
            <p:cNvSpPr>
              <a:spLocks noChangeShapeType="1"/>
            </p:cNvSpPr>
            <p:nvPr/>
          </p:nvSpPr>
          <p:spPr bwMode="auto">
            <a:xfrm rot="5400000">
              <a:off x="3890549" y="2796149"/>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9921" name="Title 1">
            <a:extLst>
              <a:ext uri="{FF2B5EF4-FFF2-40B4-BE49-F238E27FC236}">
                <a16:creationId xmlns:a16="http://schemas.microsoft.com/office/drawing/2014/main" id="{F2AC0B80-6813-4A45-9671-2C6C8BB37865}"/>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4-to-16 decoder built using a decoder tree</a:t>
            </a:r>
          </a:p>
        </p:txBody>
      </p:sp>
      <p:sp>
        <p:nvSpPr>
          <p:cNvPr id="209922" name="TextBox 125">
            <a:extLst>
              <a:ext uri="{FF2B5EF4-FFF2-40B4-BE49-F238E27FC236}">
                <a16:creationId xmlns:a16="http://schemas.microsoft.com/office/drawing/2014/main" id="{AB79014C-5A03-7542-9EC8-3C64EA9FB1AA}"/>
              </a:ext>
            </a:extLst>
          </p:cNvPr>
          <p:cNvSpPr txBox="1">
            <a:spLocks noChangeArrowheads="1"/>
          </p:cNvSpPr>
          <p:nvPr/>
        </p:nvSpPr>
        <p:spPr bwMode="auto">
          <a:xfrm>
            <a:off x="942975" y="6550026"/>
            <a:ext cx="25527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400" b="0">
                <a:solidFill>
                  <a:srgbClr val="000000"/>
                </a:solidFill>
                <a:latin typeface="Times" pitchFamily="2" charset="0"/>
              </a:rPr>
              <a:t>[ Figure 4.16 from the textbook ]</a:t>
            </a:r>
          </a:p>
        </p:txBody>
      </p:sp>
      <p:grpSp>
        <p:nvGrpSpPr>
          <p:cNvPr id="209923" name="Group 2">
            <a:extLst>
              <a:ext uri="{FF2B5EF4-FFF2-40B4-BE49-F238E27FC236}">
                <a16:creationId xmlns:a16="http://schemas.microsoft.com/office/drawing/2014/main" id="{3F75BF7C-94CB-EC47-BD99-958F007070D2}"/>
              </a:ext>
            </a:extLst>
          </p:cNvPr>
          <p:cNvGrpSpPr>
            <a:grpSpLocks/>
          </p:cNvGrpSpPr>
          <p:nvPr/>
        </p:nvGrpSpPr>
        <p:grpSpPr bwMode="auto">
          <a:xfrm>
            <a:off x="2801939" y="1143001"/>
            <a:ext cx="4891087" cy="5541963"/>
            <a:chOff x="1887538" y="1143000"/>
            <a:chExt cx="4890311" cy="5542580"/>
          </a:xfrm>
        </p:grpSpPr>
        <p:sp>
          <p:nvSpPr>
            <p:cNvPr id="209924" name="Rectangle 4">
              <a:extLst>
                <a:ext uri="{FF2B5EF4-FFF2-40B4-BE49-F238E27FC236}">
                  <a16:creationId xmlns:a16="http://schemas.microsoft.com/office/drawing/2014/main" id="{9B9B222F-495C-F747-9D0A-A171661636A4}"/>
                </a:ext>
              </a:extLst>
            </p:cNvPr>
            <p:cNvSpPr>
              <a:spLocks noChangeArrowheads="1"/>
            </p:cNvSpPr>
            <p:nvPr/>
          </p:nvSpPr>
          <p:spPr bwMode="auto">
            <a:xfrm>
              <a:off x="5011738" y="4148137"/>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25" name="Rectangle 5">
              <a:extLst>
                <a:ext uri="{FF2B5EF4-FFF2-40B4-BE49-F238E27FC236}">
                  <a16:creationId xmlns:a16="http://schemas.microsoft.com/office/drawing/2014/main" id="{197644A9-B98F-FD4D-B039-F5BCAF6B9804}"/>
                </a:ext>
              </a:extLst>
            </p:cNvPr>
            <p:cNvSpPr>
              <a:spLocks noChangeArrowheads="1"/>
            </p:cNvSpPr>
            <p:nvPr/>
          </p:nvSpPr>
          <p:spPr bwMode="auto">
            <a:xfrm>
              <a:off x="4941888" y="4056062"/>
              <a:ext cx="876300" cy="1162050"/>
            </a:xfrm>
            <a:prstGeom prst="rect">
              <a:avLst/>
            </a:prstGeom>
            <a:solidFill>
              <a:srgbClr val="FFFFFF"/>
            </a:solidFill>
            <a:ln w="28575">
              <a:solidFill>
                <a:srgbClr val="000000"/>
              </a:solidFill>
              <a:miter lim="800000"/>
              <a:headEnd/>
              <a:tailEnd/>
            </a:ln>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00"/>
                </a:solidFill>
                <a:latin typeface="Times" pitchFamily="2" charset="0"/>
              </a:endParaRPr>
            </a:p>
          </p:txBody>
        </p:sp>
        <p:sp>
          <p:nvSpPr>
            <p:cNvPr id="209926" name="Line 6">
              <a:extLst>
                <a:ext uri="{FF2B5EF4-FFF2-40B4-BE49-F238E27FC236}">
                  <a16:creationId xmlns:a16="http://schemas.microsoft.com/office/drawing/2014/main" id="{FE7FCC4C-2A44-8A4F-B62C-424C4BAF698E}"/>
                </a:ext>
              </a:extLst>
            </p:cNvPr>
            <p:cNvSpPr>
              <a:spLocks noChangeShapeType="1"/>
            </p:cNvSpPr>
            <p:nvPr/>
          </p:nvSpPr>
          <p:spPr bwMode="auto">
            <a:xfrm flipV="1">
              <a:off x="4675188" y="4265612"/>
              <a:ext cx="26670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27" name="Rectangle 7">
              <a:extLst>
                <a:ext uri="{FF2B5EF4-FFF2-40B4-BE49-F238E27FC236}">
                  <a16:creationId xmlns:a16="http://schemas.microsoft.com/office/drawing/2014/main" id="{45D7E54E-845A-F849-93AC-D2429A5F8BED}"/>
                </a:ext>
              </a:extLst>
            </p:cNvPr>
            <p:cNvSpPr>
              <a:spLocks noChangeArrowheads="1"/>
            </p:cNvSpPr>
            <p:nvPr/>
          </p:nvSpPr>
          <p:spPr bwMode="auto">
            <a:xfrm>
              <a:off x="5147136" y="428302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28" name="Line 8">
              <a:extLst>
                <a:ext uri="{FF2B5EF4-FFF2-40B4-BE49-F238E27FC236}">
                  <a16:creationId xmlns:a16="http://schemas.microsoft.com/office/drawing/2014/main" id="{9B117215-5CD8-7146-95E2-98B39F200BDE}"/>
                </a:ext>
              </a:extLst>
            </p:cNvPr>
            <p:cNvSpPr>
              <a:spLocks noChangeShapeType="1"/>
            </p:cNvSpPr>
            <p:nvPr/>
          </p:nvSpPr>
          <p:spPr bwMode="auto">
            <a:xfrm flipV="1">
              <a:off x="5818188" y="4265612"/>
              <a:ext cx="5524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29" name="Line 9">
              <a:extLst>
                <a:ext uri="{FF2B5EF4-FFF2-40B4-BE49-F238E27FC236}">
                  <a16:creationId xmlns:a16="http://schemas.microsoft.com/office/drawing/2014/main" id="{97842445-42C8-FE46-A805-102CC27C0CC8}"/>
                </a:ext>
              </a:extLst>
            </p:cNvPr>
            <p:cNvSpPr>
              <a:spLocks noChangeShapeType="1"/>
            </p:cNvSpPr>
            <p:nvPr/>
          </p:nvSpPr>
          <p:spPr bwMode="auto">
            <a:xfrm>
              <a:off x="5818188" y="500856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30" name="Rectangle 10">
              <a:extLst>
                <a:ext uri="{FF2B5EF4-FFF2-40B4-BE49-F238E27FC236}">
                  <a16:creationId xmlns:a16="http://schemas.microsoft.com/office/drawing/2014/main" id="{7162EC7D-A604-4D44-AAF0-19DC98B237B6}"/>
                </a:ext>
              </a:extLst>
            </p:cNvPr>
            <p:cNvSpPr>
              <a:spLocks noChangeArrowheads="1"/>
            </p:cNvSpPr>
            <p:nvPr/>
          </p:nvSpPr>
          <p:spPr bwMode="auto">
            <a:xfrm>
              <a:off x="5011738" y="4929187"/>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09931" name="Rectangle 11">
              <a:extLst>
                <a:ext uri="{FF2B5EF4-FFF2-40B4-BE49-F238E27FC236}">
                  <a16:creationId xmlns:a16="http://schemas.microsoft.com/office/drawing/2014/main" id="{2BBF8441-8DFA-AD46-91CB-F3C3BA72C9E7}"/>
                </a:ext>
              </a:extLst>
            </p:cNvPr>
            <p:cNvSpPr>
              <a:spLocks noChangeArrowheads="1"/>
            </p:cNvSpPr>
            <p:nvPr/>
          </p:nvSpPr>
          <p:spPr bwMode="auto">
            <a:xfrm>
              <a:off x="5586413" y="41481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32" name="Rectangle 12">
              <a:extLst>
                <a:ext uri="{FF2B5EF4-FFF2-40B4-BE49-F238E27FC236}">
                  <a16:creationId xmlns:a16="http://schemas.microsoft.com/office/drawing/2014/main" id="{A653D84E-F186-AE4D-B7B3-AF0CC507ABD4}"/>
                </a:ext>
              </a:extLst>
            </p:cNvPr>
            <p:cNvSpPr>
              <a:spLocks noChangeArrowheads="1"/>
            </p:cNvSpPr>
            <p:nvPr/>
          </p:nvSpPr>
          <p:spPr bwMode="auto">
            <a:xfrm>
              <a:off x="5677207" y="425844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33" name="Rectangle 13">
              <a:extLst>
                <a:ext uri="{FF2B5EF4-FFF2-40B4-BE49-F238E27FC236}">
                  <a16:creationId xmlns:a16="http://schemas.microsoft.com/office/drawing/2014/main" id="{4AEF5046-9766-794E-88E6-AE1E3FA26A16}"/>
                </a:ext>
              </a:extLst>
            </p:cNvPr>
            <p:cNvSpPr>
              <a:spLocks noChangeArrowheads="1"/>
            </p:cNvSpPr>
            <p:nvPr/>
          </p:nvSpPr>
          <p:spPr bwMode="auto">
            <a:xfrm>
              <a:off x="5011738" y="4392612"/>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34" name="Line 14">
              <a:extLst>
                <a:ext uri="{FF2B5EF4-FFF2-40B4-BE49-F238E27FC236}">
                  <a16:creationId xmlns:a16="http://schemas.microsoft.com/office/drawing/2014/main" id="{D29A8D55-5E6D-514B-8B14-B3C9441A3E3E}"/>
                </a:ext>
              </a:extLst>
            </p:cNvPr>
            <p:cNvSpPr>
              <a:spLocks noChangeShapeType="1"/>
            </p:cNvSpPr>
            <p:nvPr/>
          </p:nvSpPr>
          <p:spPr bwMode="auto">
            <a:xfrm>
              <a:off x="4427538" y="4513262"/>
              <a:ext cx="5143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35" name="Rectangle 15">
              <a:extLst>
                <a:ext uri="{FF2B5EF4-FFF2-40B4-BE49-F238E27FC236}">
                  <a16:creationId xmlns:a16="http://schemas.microsoft.com/office/drawing/2014/main" id="{26429E29-EFE0-D047-B30A-ABA4CE107E19}"/>
                </a:ext>
              </a:extLst>
            </p:cNvPr>
            <p:cNvSpPr>
              <a:spLocks noChangeArrowheads="1"/>
            </p:cNvSpPr>
            <p:nvPr/>
          </p:nvSpPr>
          <p:spPr bwMode="auto">
            <a:xfrm>
              <a:off x="5147136" y="4499589"/>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09936" name="Rectangle 16">
              <a:extLst>
                <a:ext uri="{FF2B5EF4-FFF2-40B4-BE49-F238E27FC236}">
                  <a16:creationId xmlns:a16="http://schemas.microsoft.com/office/drawing/2014/main" id="{4614E400-E05A-014F-9166-D4A6E758E98C}"/>
                </a:ext>
              </a:extLst>
            </p:cNvPr>
            <p:cNvSpPr>
              <a:spLocks noChangeArrowheads="1"/>
            </p:cNvSpPr>
            <p:nvPr/>
          </p:nvSpPr>
          <p:spPr bwMode="auto">
            <a:xfrm>
              <a:off x="5586413" y="439261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37" name="Rectangle 17">
              <a:extLst>
                <a:ext uri="{FF2B5EF4-FFF2-40B4-BE49-F238E27FC236}">
                  <a16:creationId xmlns:a16="http://schemas.microsoft.com/office/drawing/2014/main" id="{CA5A9FF4-D3FC-F44E-8325-750C89F84B54}"/>
                </a:ext>
              </a:extLst>
            </p:cNvPr>
            <p:cNvSpPr>
              <a:spLocks noChangeArrowheads="1"/>
            </p:cNvSpPr>
            <p:nvPr/>
          </p:nvSpPr>
          <p:spPr bwMode="auto">
            <a:xfrm>
              <a:off x="5677207" y="4504505"/>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09938" name="Rectangle 18">
              <a:extLst>
                <a:ext uri="{FF2B5EF4-FFF2-40B4-BE49-F238E27FC236}">
                  <a16:creationId xmlns:a16="http://schemas.microsoft.com/office/drawing/2014/main" id="{65E5D9D5-89E2-BA48-89B8-63484DC6F8E0}"/>
                </a:ext>
              </a:extLst>
            </p:cNvPr>
            <p:cNvSpPr>
              <a:spLocks noChangeArrowheads="1"/>
            </p:cNvSpPr>
            <p:nvPr/>
          </p:nvSpPr>
          <p:spPr bwMode="auto">
            <a:xfrm>
              <a:off x="5586413" y="46370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39" name="Rectangle 19">
              <a:extLst>
                <a:ext uri="{FF2B5EF4-FFF2-40B4-BE49-F238E27FC236}">
                  <a16:creationId xmlns:a16="http://schemas.microsoft.com/office/drawing/2014/main" id="{E53CC286-3BC4-6748-B1C9-1C17D73B9561}"/>
                </a:ext>
              </a:extLst>
            </p:cNvPr>
            <p:cNvSpPr>
              <a:spLocks noChangeArrowheads="1"/>
            </p:cNvSpPr>
            <p:nvPr/>
          </p:nvSpPr>
          <p:spPr bwMode="auto">
            <a:xfrm>
              <a:off x="5677207" y="474898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09940" name="Rectangle 20">
              <a:extLst>
                <a:ext uri="{FF2B5EF4-FFF2-40B4-BE49-F238E27FC236}">
                  <a16:creationId xmlns:a16="http://schemas.microsoft.com/office/drawing/2014/main" id="{A5CC918E-9F61-6C41-9637-B871ACBBE864}"/>
                </a:ext>
              </a:extLst>
            </p:cNvPr>
            <p:cNvSpPr>
              <a:spLocks noChangeArrowheads="1"/>
            </p:cNvSpPr>
            <p:nvPr/>
          </p:nvSpPr>
          <p:spPr bwMode="auto">
            <a:xfrm>
              <a:off x="5586413" y="488315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41" name="Line 21">
              <a:extLst>
                <a:ext uri="{FF2B5EF4-FFF2-40B4-BE49-F238E27FC236}">
                  <a16:creationId xmlns:a16="http://schemas.microsoft.com/office/drawing/2014/main" id="{81B0C52C-952D-7F4C-B424-1CDBE61DC64D}"/>
                </a:ext>
              </a:extLst>
            </p:cNvPr>
            <p:cNvSpPr>
              <a:spLocks noChangeShapeType="1"/>
            </p:cNvSpPr>
            <p:nvPr/>
          </p:nvSpPr>
          <p:spPr bwMode="auto">
            <a:xfrm>
              <a:off x="5818188" y="476091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42" name="Rectangle 22">
              <a:extLst>
                <a:ext uri="{FF2B5EF4-FFF2-40B4-BE49-F238E27FC236}">
                  <a16:creationId xmlns:a16="http://schemas.microsoft.com/office/drawing/2014/main" id="{863361DB-590D-1245-8031-64171824F0FC}"/>
                </a:ext>
              </a:extLst>
            </p:cNvPr>
            <p:cNvSpPr>
              <a:spLocks noChangeArrowheads="1"/>
            </p:cNvSpPr>
            <p:nvPr/>
          </p:nvSpPr>
          <p:spPr bwMode="auto">
            <a:xfrm>
              <a:off x="5677207" y="4993455"/>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09943" name="Rectangle 23">
              <a:extLst>
                <a:ext uri="{FF2B5EF4-FFF2-40B4-BE49-F238E27FC236}">
                  <a16:creationId xmlns:a16="http://schemas.microsoft.com/office/drawing/2014/main" id="{961C83DC-802C-0F4B-9A95-C9DEF747990D}"/>
                </a:ext>
              </a:extLst>
            </p:cNvPr>
            <p:cNvSpPr>
              <a:spLocks noChangeArrowheads="1"/>
            </p:cNvSpPr>
            <p:nvPr/>
          </p:nvSpPr>
          <p:spPr bwMode="auto">
            <a:xfrm>
              <a:off x="6491288" y="41433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44" name="Rectangle 24">
              <a:extLst>
                <a:ext uri="{FF2B5EF4-FFF2-40B4-BE49-F238E27FC236}">
                  <a16:creationId xmlns:a16="http://schemas.microsoft.com/office/drawing/2014/main" id="{D2740E0F-5A46-074A-BBEF-498C05910FFB}"/>
                </a:ext>
              </a:extLst>
            </p:cNvPr>
            <p:cNvSpPr>
              <a:spLocks noChangeArrowheads="1"/>
            </p:cNvSpPr>
            <p:nvPr/>
          </p:nvSpPr>
          <p:spPr bwMode="auto">
            <a:xfrm>
              <a:off x="6609574" y="4275755"/>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8 </a:t>
              </a:r>
              <a:endParaRPr lang="en-US" altLang="en-US" sz="2800" b="0">
                <a:solidFill>
                  <a:srgbClr val="000000"/>
                </a:solidFill>
                <a:latin typeface="Times" pitchFamily="2" charset="0"/>
              </a:endParaRPr>
            </a:p>
          </p:txBody>
        </p:sp>
        <p:sp>
          <p:nvSpPr>
            <p:cNvPr id="209945" name="Rectangle 25">
              <a:extLst>
                <a:ext uri="{FF2B5EF4-FFF2-40B4-BE49-F238E27FC236}">
                  <a16:creationId xmlns:a16="http://schemas.microsoft.com/office/drawing/2014/main" id="{898E0F1C-2A51-3E48-9A16-6EF14A4682FC}"/>
                </a:ext>
              </a:extLst>
            </p:cNvPr>
            <p:cNvSpPr>
              <a:spLocks noChangeArrowheads="1"/>
            </p:cNvSpPr>
            <p:nvPr/>
          </p:nvSpPr>
          <p:spPr bwMode="auto">
            <a:xfrm>
              <a:off x="6492875" y="43910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46" name="Rectangle 26">
              <a:extLst>
                <a:ext uri="{FF2B5EF4-FFF2-40B4-BE49-F238E27FC236}">
                  <a16:creationId xmlns:a16="http://schemas.microsoft.com/office/drawing/2014/main" id="{9F07822B-12BE-814C-8900-9B2C3E61C98A}"/>
                </a:ext>
              </a:extLst>
            </p:cNvPr>
            <p:cNvSpPr>
              <a:spLocks noChangeArrowheads="1"/>
            </p:cNvSpPr>
            <p:nvPr/>
          </p:nvSpPr>
          <p:spPr bwMode="auto">
            <a:xfrm>
              <a:off x="6612749" y="4524992"/>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9 </a:t>
              </a:r>
              <a:endParaRPr lang="en-US" altLang="en-US" sz="2800" b="0">
                <a:solidFill>
                  <a:srgbClr val="000000"/>
                </a:solidFill>
                <a:latin typeface="Times" pitchFamily="2" charset="0"/>
              </a:endParaRPr>
            </a:p>
          </p:txBody>
        </p:sp>
        <p:sp>
          <p:nvSpPr>
            <p:cNvPr id="209947" name="Rectangle 27">
              <a:extLst>
                <a:ext uri="{FF2B5EF4-FFF2-40B4-BE49-F238E27FC236}">
                  <a16:creationId xmlns:a16="http://schemas.microsoft.com/office/drawing/2014/main" id="{21D3FA04-5051-9C48-A227-3D5B19DA7C65}"/>
                </a:ext>
              </a:extLst>
            </p:cNvPr>
            <p:cNvSpPr>
              <a:spLocks noChangeArrowheads="1"/>
            </p:cNvSpPr>
            <p:nvPr/>
          </p:nvSpPr>
          <p:spPr bwMode="auto">
            <a:xfrm>
              <a:off x="6492875" y="46402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48" name="Rectangle 28">
              <a:extLst>
                <a:ext uri="{FF2B5EF4-FFF2-40B4-BE49-F238E27FC236}">
                  <a16:creationId xmlns:a16="http://schemas.microsoft.com/office/drawing/2014/main" id="{4BA2FF12-08C0-5346-8CBE-A8698D7FF130}"/>
                </a:ext>
              </a:extLst>
            </p:cNvPr>
            <p:cNvSpPr>
              <a:spLocks noChangeArrowheads="1"/>
            </p:cNvSpPr>
            <p:nvPr/>
          </p:nvSpPr>
          <p:spPr bwMode="auto">
            <a:xfrm>
              <a:off x="6612749" y="477423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10</a:t>
              </a:r>
              <a:endParaRPr lang="en-US" altLang="en-US" sz="2800" b="0">
                <a:solidFill>
                  <a:srgbClr val="000000"/>
                </a:solidFill>
                <a:latin typeface="Times" pitchFamily="2" charset="0"/>
              </a:endParaRPr>
            </a:p>
          </p:txBody>
        </p:sp>
        <p:sp>
          <p:nvSpPr>
            <p:cNvPr id="209949" name="Rectangle 29">
              <a:extLst>
                <a:ext uri="{FF2B5EF4-FFF2-40B4-BE49-F238E27FC236}">
                  <a16:creationId xmlns:a16="http://schemas.microsoft.com/office/drawing/2014/main" id="{E73947C9-56B3-984D-84AF-4D15BF8F7979}"/>
                </a:ext>
              </a:extLst>
            </p:cNvPr>
            <p:cNvSpPr>
              <a:spLocks noChangeArrowheads="1"/>
            </p:cNvSpPr>
            <p:nvPr/>
          </p:nvSpPr>
          <p:spPr bwMode="auto">
            <a:xfrm>
              <a:off x="6492875" y="48895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50" name="Line 30">
              <a:extLst>
                <a:ext uri="{FF2B5EF4-FFF2-40B4-BE49-F238E27FC236}">
                  <a16:creationId xmlns:a16="http://schemas.microsoft.com/office/drawing/2014/main" id="{FD6F838B-E57B-C544-BEF6-48BC894FBD2E}"/>
                </a:ext>
              </a:extLst>
            </p:cNvPr>
            <p:cNvSpPr>
              <a:spLocks noChangeShapeType="1"/>
            </p:cNvSpPr>
            <p:nvPr/>
          </p:nvSpPr>
          <p:spPr bwMode="auto">
            <a:xfrm>
              <a:off x="5818188" y="451326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51" name="Freeform 31">
              <a:extLst>
                <a:ext uri="{FF2B5EF4-FFF2-40B4-BE49-F238E27FC236}">
                  <a16:creationId xmlns:a16="http://schemas.microsoft.com/office/drawing/2014/main" id="{B7999738-0E5B-9A4F-B26F-B64703BDB8A8}"/>
                </a:ext>
              </a:extLst>
            </p:cNvPr>
            <p:cNvSpPr>
              <a:spLocks/>
            </p:cNvSpPr>
            <p:nvPr/>
          </p:nvSpPr>
          <p:spPr bwMode="auto">
            <a:xfrm>
              <a:off x="4637088" y="4246562"/>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1"/>
                  </a:lnTo>
                  <a:lnTo>
                    <a:pt x="21" y="1"/>
                  </a:lnTo>
                  <a:lnTo>
                    <a:pt x="20" y="1"/>
                  </a:lnTo>
                  <a:lnTo>
                    <a:pt x="19" y="1"/>
                  </a:lnTo>
                  <a:lnTo>
                    <a:pt x="18" y="1"/>
                  </a:lnTo>
                  <a:lnTo>
                    <a:pt x="17" y="1"/>
                  </a:lnTo>
                  <a:lnTo>
                    <a:pt x="15" y="3"/>
                  </a:lnTo>
                  <a:lnTo>
                    <a:pt x="14" y="3"/>
                  </a:lnTo>
                  <a:lnTo>
                    <a:pt x="13" y="3"/>
                  </a:lnTo>
                  <a:lnTo>
                    <a:pt x="12" y="4"/>
                  </a:lnTo>
                  <a:lnTo>
                    <a:pt x="11" y="4"/>
                  </a:lnTo>
                  <a:lnTo>
                    <a:pt x="11" y="5"/>
                  </a:lnTo>
                  <a:lnTo>
                    <a:pt x="9" y="5"/>
                  </a:lnTo>
                  <a:lnTo>
                    <a:pt x="8" y="6"/>
                  </a:lnTo>
                  <a:lnTo>
                    <a:pt x="7" y="7"/>
                  </a:lnTo>
                  <a:lnTo>
                    <a:pt x="6" y="9"/>
                  </a:lnTo>
                  <a:lnTo>
                    <a:pt x="5" y="10"/>
                  </a:lnTo>
                  <a:lnTo>
                    <a:pt x="5" y="11"/>
                  </a:lnTo>
                  <a:lnTo>
                    <a:pt x="3" y="11"/>
                  </a:lnTo>
                  <a:lnTo>
                    <a:pt x="3" y="12"/>
                  </a:lnTo>
                  <a:lnTo>
                    <a:pt x="2" y="13"/>
                  </a:lnTo>
                  <a:lnTo>
                    <a:pt x="2" y="15"/>
                  </a:lnTo>
                  <a:lnTo>
                    <a:pt x="1" y="16"/>
                  </a:lnTo>
                  <a:lnTo>
                    <a:pt x="1" y="17"/>
                  </a:lnTo>
                  <a:lnTo>
                    <a:pt x="1" y="18"/>
                  </a:lnTo>
                  <a:lnTo>
                    <a:pt x="0" y="18"/>
                  </a:lnTo>
                  <a:lnTo>
                    <a:pt x="0" y="19"/>
                  </a:lnTo>
                  <a:lnTo>
                    <a:pt x="0" y="20"/>
                  </a:lnTo>
                  <a:lnTo>
                    <a:pt x="0" y="22"/>
                  </a:lnTo>
                  <a:lnTo>
                    <a:pt x="0" y="23"/>
                  </a:lnTo>
                  <a:lnTo>
                    <a:pt x="0" y="24"/>
                  </a:lnTo>
                  <a:lnTo>
                    <a:pt x="0" y="26"/>
                  </a:lnTo>
                  <a:lnTo>
                    <a:pt x="0" y="28"/>
                  </a:lnTo>
                  <a:lnTo>
                    <a:pt x="0" y="29"/>
                  </a:lnTo>
                  <a:lnTo>
                    <a:pt x="0" y="30"/>
                  </a:lnTo>
                  <a:lnTo>
                    <a:pt x="1" y="31"/>
                  </a:lnTo>
                  <a:lnTo>
                    <a:pt x="1" y="32"/>
                  </a:lnTo>
                  <a:lnTo>
                    <a:pt x="1" y="34"/>
                  </a:lnTo>
                  <a:lnTo>
                    <a:pt x="2" y="35"/>
                  </a:lnTo>
                  <a:lnTo>
                    <a:pt x="2" y="36"/>
                  </a:lnTo>
                  <a:lnTo>
                    <a:pt x="3" y="37"/>
                  </a:lnTo>
                  <a:lnTo>
                    <a:pt x="3" y="38"/>
                  </a:lnTo>
                  <a:lnTo>
                    <a:pt x="5" y="38"/>
                  </a:lnTo>
                  <a:lnTo>
                    <a:pt x="5" y="40"/>
                  </a:lnTo>
                  <a:lnTo>
                    <a:pt x="6" y="41"/>
                  </a:lnTo>
                  <a:lnTo>
                    <a:pt x="7" y="42"/>
                  </a:lnTo>
                  <a:lnTo>
                    <a:pt x="8" y="43"/>
                  </a:lnTo>
                  <a:lnTo>
                    <a:pt x="9" y="44"/>
                  </a:lnTo>
                  <a:lnTo>
                    <a:pt x="11" y="44"/>
                  </a:lnTo>
                  <a:lnTo>
                    <a:pt x="11" y="46"/>
                  </a:lnTo>
                  <a:lnTo>
                    <a:pt x="12" y="46"/>
                  </a:lnTo>
                  <a:lnTo>
                    <a:pt x="13" y="47"/>
                  </a:lnTo>
                  <a:lnTo>
                    <a:pt x="14" y="47"/>
                  </a:lnTo>
                  <a:lnTo>
                    <a:pt x="15" y="47"/>
                  </a:lnTo>
                  <a:lnTo>
                    <a:pt x="17" y="48"/>
                  </a:lnTo>
                  <a:lnTo>
                    <a:pt x="18" y="48"/>
                  </a:lnTo>
                  <a:lnTo>
                    <a:pt x="19" y="48"/>
                  </a:lnTo>
                  <a:lnTo>
                    <a:pt x="20" y="48"/>
                  </a:lnTo>
                  <a:lnTo>
                    <a:pt x="21" y="48"/>
                  </a:lnTo>
                  <a:lnTo>
                    <a:pt x="23" y="48"/>
                  </a:lnTo>
                  <a:lnTo>
                    <a:pt x="24" y="48"/>
                  </a:lnTo>
                  <a:lnTo>
                    <a:pt x="25" y="48"/>
                  </a:lnTo>
                  <a:lnTo>
                    <a:pt x="26" y="48"/>
                  </a:lnTo>
                  <a:lnTo>
                    <a:pt x="27" y="48"/>
                  </a:lnTo>
                  <a:lnTo>
                    <a:pt x="29" y="48"/>
                  </a:lnTo>
                  <a:lnTo>
                    <a:pt x="30" y="48"/>
                  </a:lnTo>
                  <a:lnTo>
                    <a:pt x="31" y="48"/>
                  </a:lnTo>
                  <a:lnTo>
                    <a:pt x="32" y="47"/>
                  </a:lnTo>
                  <a:lnTo>
                    <a:pt x="33" y="47"/>
                  </a:lnTo>
                  <a:lnTo>
                    <a:pt x="35" y="46"/>
                  </a:lnTo>
                  <a:lnTo>
                    <a:pt x="36" y="46"/>
                  </a:lnTo>
                  <a:lnTo>
                    <a:pt x="37" y="44"/>
                  </a:lnTo>
                  <a:lnTo>
                    <a:pt x="38" y="44"/>
                  </a:lnTo>
                  <a:lnTo>
                    <a:pt x="38" y="43"/>
                  </a:lnTo>
                  <a:lnTo>
                    <a:pt x="39" y="42"/>
                  </a:lnTo>
                  <a:lnTo>
                    <a:pt x="41" y="42"/>
                  </a:lnTo>
                  <a:lnTo>
                    <a:pt x="41" y="41"/>
                  </a:lnTo>
                  <a:lnTo>
                    <a:pt x="42" y="40"/>
                  </a:lnTo>
                  <a:lnTo>
                    <a:pt x="43" y="38"/>
                  </a:lnTo>
                  <a:lnTo>
                    <a:pt x="44" y="37"/>
                  </a:lnTo>
                  <a:lnTo>
                    <a:pt x="44" y="36"/>
                  </a:lnTo>
                  <a:lnTo>
                    <a:pt x="45" y="35"/>
                  </a:lnTo>
                  <a:lnTo>
                    <a:pt x="45" y="34"/>
                  </a:lnTo>
                  <a:lnTo>
                    <a:pt x="45" y="32"/>
                  </a:lnTo>
                  <a:lnTo>
                    <a:pt x="47" y="31"/>
                  </a:lnTo>
                  <a:lnTo>
                    <a:pt x="47" y="30"/>
                  </a:lnTo>
                  <a:lnTo>
                    <a:pt x="47" y="29"/>
                  </a:lnTo>
                  <a:lnTo>
                    <a:pt x="48" y="28"/>
                  </a:lnTo>
                  <a:lnTo>
                    <a:pt x="48" y="26"/>
                  </a:lnTo>
                  <a:lnTo>
                    <a:pt x="48" y="24"/>
                  </a:lnTo>
                  <a:lnTo>
                    <a:pt x="48" y="23"/>
                  </a:lnTo>
                  <a:lnTo>
                    <a:pt x="48" y="22"/>
                  </a:lnTo>
                  <a:lnTo>
                    <a:pt x="47" y="20"/>
                  </a:lnTo>
                  <a:lnTo>
                    <a:pt x="47" y="19"/>
                  </a:lnTo>
                  <a:lnTo>
                    <a:pt x="47" y="18"/>
                  </a:lnTo>
                  <a:lnTo>
                    <a:pt x="45" y="17"/>
                  </a:lnTo>
                  <a:lnTo>
                    <a:pt x="45" y="16"/>
                  </a:lnTo>
                  <a:lnTo>
                    <a:pt x="45" y="15"/>
                  </a:lnTo>
                  <a:lnTo>
                    <a:pt x="44" y="13"/>
                  </a:lnTo>
                  <a:lnTo>
                    <a:pt x="44" y="12"/>
                  </a:lnTo>
                  <a:lnTo>
                    <a:pt x="43" y="11"/>
                  </a:lnTo>
                  <a:lnTo>
                    <a:pt x="42" y="10"/>
                  </a:lnTo>
                  <a:lnTo>
                    <a:pt x="41" y="9"/>
                  </a:lnTo>
                  <a:lnTo>
                    <a:pt x="41" y="7"/>
                  </a:lnTo>
                  <a:lnTo>
                    <a:pt x="39" y="7"/>
                  </a:lnTo>
                  <a:lnTo>
                    <a:pt x="38" y="6"/>
                  </a:lnTo>
                  <a:lnTo>
                    <a:pt x="38" y="5"/>
                  </a:lnTo>
                  <a:lnTo>
                    <a:pt x="37" y="5"/>
                  </a:lnTo>
                  <a:lnTo>
                    <a:pt x="36" y="4"/>
                  </a:lnTo>
                  <a:lnTo>
                    <a:pt x="35" y="4"/>
                  </a:lnTo>
                  <a:lnTo>
                    <a:pt x="33" y="3"/>
                  </a:lnTo>
                  <a:lnTo>
                    <a:pt x="32" y="3"/>
                  </a:lnTo>
                  <a:lnTo>
                    <a:pt x="31" y="1"/>
                  </a:lnTo>
                  <a:lnTo>
                    <a:pt x="30" y="1"/>
                  </a:lnTo>
                  <a:lnTo>
                    <a:pt x="29" y="1"/>
                  </a:lnTo>
                  <a:lnTo>
                    <a:pt x="27" y="1"/>
                  </a:lnTo>
                  <a:lnTo>
                    <a:pt x="26" y="1"/>
                  </a:lnTo>
                  <a:lnTo>
                    <a:pt x="25" y="1"/>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09952" name="Freeform 32">
              <a:extLst>
                <a:ext uri="{FF2B5EF4-FFF2-40B4-BE49-F238E27FC236}">
                  <a16:creationId xmlns:a16="http://schemas.microsoft.com/office/drawing/2014/main" id="{ED3BB1DE-EA5E-BC45-AEAE-FB6C256C4817}"/>
                </a:ext>
              </a:extLst>
            </p:cNvPr>
            <p:cNvSpPr>
              <a:spLocks/>
            </p:cNvSpPr>
            <p:nvPr/>
          </p:nvSpPr>
          <p:spPr bwMode="auto">
            <a:xfrm>
              <a:off x="4645025" y="4254500"/>
              <a:ext cx="46038" cy="46037"/>
            </a:xfrm>
            <a:custGeom>
              <a:avLst/>
              <a:gdLst>
                <a:gd name="T0" fmla="*/ 2147483646 w 59"/>
                <a:gd name="T1" fmla="*/ 0 h 58"/>
                <a:gd name="T2" fmla="*/ 2147483646 w 59"/>
                <a:gd name="T3" fmla="*/ 2147483646 h 58"/>
                <a:gd name="T4" fmla="*/ 2147483646 w 59"/>
                <a:gd name="T5" fmla="*/ 2147483646 h 58"/>
                <a:gd name="T6" fmla="*/ 2147483646 w 59"/>
                <a:gd name="T7" fmla="*/ 2147483646 h 58"/>
                <a:gd name="T8" fmla="*/ 2147483646 w 59"/>
                <a:gd name="T9" fmla="*/ 2147483646 h 58"/>
                <a:gd name="T10" fmla="*/ 2147483646 w 59"/>
                <a:gd name="T11" fmla="*/ 2147483646 h 58"/>
                <a:gd name="T12" fmla="*/ 2147483646 w 59"/>
                <a:gd name="T13" fmla="*/ 2147483646 h 58"/>
                <a:gd name="T14" fmla="*/ 2147483646 w 59"/>
                <a:gd name="T15" fmla="*/ 2147483646 h 58"/>
                <a:gd name="T16" fmla="*/ 2147483646 w 59"/>
                <a:gd name="T17" fmla="*/ 2147483646 h 58"/>
                <a:gd name="T18" fmla="*/ 2147483646 w 59"/>
                <a:gd name="T19" fmla="*/ 2147483646 h 58"/>
                <a:gd name="T20" fmla="*/ 0 w 59"/>
                <a:gd name="T21" fmla="*/ 2147483646 h 58"/>
                <a:gd name="T22" fmla="*/ 2147483646 w 59"/>
                <a:gd name="T23" fmla="*/ 2147483646 h 58"/>
                <a:gd name="T24" fmla="*/ 2147483646 w 59"/>
                <a:gd name="T25" fmla="*/ 2147483646 h 58"/>
                <a:gd name="T26" fmla="*/ 2147483646 w 59"/>
                <a:gd name="T27" fmla="*/ 2147483646 h 58"/>
                <a:gd name="T28" fmla="*/ 2147483646 w 59"/>
                <a:gd name="T29" fmla="*/ 2147483646 h 58"/>
                <a:gd name="T30" fmla="*/ 2147483646 w 59"/>
                <a:gd name="T31" fmla="*/ 2147483646 h 58"/>
                <a:gd name="T32" fmla="*/ 2147483646 w 59"/>
                <a:gd name="T33" fmla="*/ 2147483646 h 58"/>
                <a:gd name="T34" fmla="*/ 2147483646 w 59"/>
                <a:gd name="T35" fmla="*/ 2147483646 h 58"/>
                <a:gd name="T36" fmla="*/ 2147483646 w 59"/>
                <a:gd name="T37" fmla="*/ 2147483646 h 58"/>
                <a:gd name="T38" fmla="*/ 2147483646 w 59"/>
                <a:gd name="T39" fmla="*/ 2147483646 h 58"/>
                <a:gd name="T40" fmla="*/ 2147483646 w 59"/>
                <a:gd name="T41" fmla="*/ 2147483646 h 58"/>
                <a:gd name="T42" fmla="*/ 2147483646 w 59"/>
                <a:gd name="T43" fmla="*/ 2147483646 h 58"/>
                <a:gd name="T44" fmla="*/ 2147483646 w 59"/>
                <a:gd name="T45" fmla="*/ 2147483646 h 58"/>
                <a:gd name="T46" fmla="*/ 2147483646 w 59"/>
                <a:gd name="T47" fmla="*/ 2147483646 h 58"/>
                <a:gd name="T48" fmla="*/ 2147483646 w 59"/>
                <a:gd name="T49" fmla="*/ 2147483646 h 58"/>
                <a:gd name="T50" fmla="*/ 2147483646 w 59"/>
                <a:gd name="T51" fmla="*/ 2147483646 h 58"/>
                <a:gd name="T52" fmla="*/ 2147483646 w 59"/>
                <a:gd name="T53" fmla="*/ 2147483646 h 58"/>
                <a:gd name="T54" fmla="*/ 2147483646 w 59"/>
                <a:gd name="T55" fmla="*/ 2147483646 h 58"/>
                <a:gd name="T56" fmla="*/ 2147483646 w 59"/>
                <a:gd name="T57" fmla="*/ 2147483646 h 58"/>
                <a:gd name="T58" fmla="*/ 2147483646 w 59"/>
                <a:gd name="T59" fmla="*/ 2147483646 h 58"/>
                <a:gd name="T60" fmla="*/ 2147483646 w 59"/>
                <a:gd name="T61" fmla="*/ 2147483646 h 58"/>
                <a:gd name="T62" fmla="*/ 2147483646 w 59"/>
                <a:gd name="T63" fmla="*/ 2147483646 h 58"/>
                <a:gd name="T64" fmla="*/ 2147483646 w 59"/>
                <a:gd name="T65" fmla="*/ 2147483646 h 58"/>
                <a:gd name="T66" fmla="*/ 2147483646 w 59"/>
                <a:gd name="T67" fmla="*/ 2147483646 h 58"/>
                <a:gd name="T68" fmla="*/ 2147483646 w 59"/>
                <a:gd name="T69" fmla="*/ 2147483646 h 58"/>
                <a:gd name="T70" fmla="*/ 2147483646 w 59"/>
                <a:gd name="T71" fmla="*/ 2147483646 h 58"/>
                <a:gd name="T72" fmla="*/ 2147483646 w 59"/>
                <a:gd name="T73" fmla="*/ 2147483646 h 58"/>
                <a:gd name="T74" fmla="*/ 2147483646 w 59"/>
                <a:gd name="T75" fmla="*/ 2147483646 h 58"/>
                <a:gd name="T76" fmla="*/ 2147483646 w 59"/>
                <a:gd name="T77" fmla="*/ 2147483646 h 58"/>
                <a:gd name="T78" fmla="*/ 2147483646 w 59"/>
                <a:gd name="T79" fmla="*/ 2147483646 h 58"/>
                <a:gd name="T80" fmla="*/ 2147483646 w 59"/>
                <a:gd name="T81" fmla="*/ 2147483646 h 58"/>
                <a:gd name="T82" fmla="*/ 2147483646 w 59"/>
                <a:gd name="T83" fmla="*/ 2147483646 h 58"/>
                <a:gd name="T84" fmla="*/ 2147483646 w 59"/>
                <a:gd name="T85" fmla="*/ 2147483646 h 58"/>
                <a:gd name="T86" fmla="*/ 2147483646 w 59"/>
                <a:gd name="T87" fmla="*/ 0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8"/>
                <a:gd name="T134" fmla="*/ 59 w 59"/>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8">
                  <a:moveTo>
                    <a:pt x="30" y="0"/>
                  </a:moveTo>
                  <a:lnTo>
                    <a:pt x="29" y="0"/>
                  </a:lnTo>
                  <a:lnTo>
                    <a:pt x="27" y="0"/>
                  </a:lnTo>
                  <a:lnTo>
                    <a:pt x="25" y="1"/>
                  </a:lnTo>
                  <a:lnTo>
                    <a:pt x="24" y="1"/>
                  </a:lnTo>
                  <a:lnTo>
                    <a:pt x="23" y="1"/>
                  </a:lnTo>
                  <a:lnTo>
                    <a:pt x="22" y="1"/>
                  </a:lnTo>
                  <a:lnTo>
                    <a:pt x="19" y="2"/>
                  </a:lnTo>
                  <a:lnTo>
                    <a:pt x="18" y="2"/>
                  </a:lnTo>
                  <a:lnTo>
                    <a:pt x="17" y="3"/>
                  </a:lnTo>
                  <a:lnTo>
                    <a:pt x="16" y="3"/>
                  </a:lnTo>
                  <a:lnTo>
                    <a:pt x="15" y="5"/>
                  </a:lnTo>
                  <a:lnTo>
                    <a:pt x="13" y="5"/>
                  </a:lnTo>
                  <a:lnTo>
                    <a:pt x="12" y="6"/>
                  </a:lnTo>
                  <a:lnTo>
                    <a:pt x="11" y="7"/>
                  </a:lnTo>
                  <a:lnTo>
                    <a:pt x="10" y="8"/>
                  </a:lnTo>
                  <a:lnTo>
                    <a:pt x="9" y="9"/>
                  </a:lnTo>
                  <a:lnTo>
                    <a:pt x="7" y="10"/>
                  </a:lnTo>
                  <a:lnTo>
                    <a:pt x="6" y="12"/>
                  </a:lnTo>
                  <a:lnTo>
                    <a:pt x="6" y="13"/>
                  </a:lnTo>
                  <a:lnTo>
                    <a:pt x="5" y="14"/>
                  </a:lnTo>
                  <a:lnTo>
                    <a:pt x="4" y="15"/>
                  </a:lnTo>
                  <a:lnTo>
                    <a:pt x="4" y="16"/>
                  </a:lnTo>
                  <a:lnTo>
                    <a:pt x="3" y="18"/>
                  </a:lnTo>
                  <a:lnTo>
                    <a:pt x="3" y="19"/>
                  </a:lnTo>
                  <a:lnTo>
                    <a:pt x="3" y="20"/>
                  </a:lnTo>
                  <a:lnTo>
                    <a:pt x="1" y="22"/>
                  </a:lnTo>
                  <a:lnTo>
                    <a:pt x="1" y="24"/>
                  </a:lnTo>
                  <a:lnTo>
                    <a:pt x="1" y="25"/>
                  </a:lnTo>
                  <a:lnTo>
                    <a:pt x="1" y="26"/>
                  </a:lnTo>
                  <a:lnTo>
                    <a:pt x="1" y="27"/>
                  </a:lnTo>
                  <a:lnTo>
                    <a:pt x="0" y="30"/>
                  </a:lnTo>
                  <a:lnTo>
                    <a:pt x="1" y="31"/>
                  </a:lnTo>
                  <a:lnTo>
                    <a:pt x="1" y="32"/>
                  </a:lnTo>
                  <a:lnTo>
                    <a:pt x="1" y="33"/>
                  </a:lnTo>
                  <a:lnTo>
                    <a:pt x="1" y="36"/>
                  </a:lnTo>
                  <a:lnTo>
                    <a:pt x="1" y="37"/>
                  </a:lnTo>
                  <a:lnTo>
                    <a:pt x="3" y="38"/>
                  </a:lnTo>
                  <a:lnTo>
                    <a:pt x="3" y="39"/>
                  </a:lnTo>
                  <a:lnTo>
                    <a:pt x="3" y="40"/>
                  </a:lnTo>
                  <a:lnTo>
                    <a:pt x="4" y="42"/>
                  </a:lnTo>
                  <a:lnTo>
                    <a:pt x="4" y="43"/>
                  </a:lnTo>
                  <a:lnTo>
                    <a:pt x="5" y="44"/>
                  </a:lnTo>
                  <a:lnTo>
                    <a:pt x="6" y="45"/>
                  </a:lnTo>
                  <a:lnTo>
                    <a:pt x="6" y="46"/>
                  </a:lnTo>
                  <a:lnTo>
                    <a:pt x="7" y="48"/>
                  </a:lnTo>
                  <a:lnTo>
                    <a:pt x="9" y="49"/>
                  </a:lnTo>
                  <a:lnTo>
                    <a:pt x="10" y="50"/>
                  </a:lnTo>
                  <a:lnTo>
                    <a:pt x="10" y="51"/>
                  </a:lnTo>
                  <a:lnTo>
                    <a:pt x="11" y="52"/>
                  </a:lnTo>
                  <a:lnTo>
                    <a:pt x="12" y="52"/>
                  </a:lnTo>
                  <a:lnTo>
                    <a:pt x="13" y="54"/>
                  </a:lnTo>
                  <a:lnTo>
                    <a:pt x="15" y="55"/>
                  </a:lnTo>
                  <a:lnTo>
                    <a:pt x="16" y="55"/>
                  </a:lnTo>
                  <a:lnTo>
                    <a:pt x="17" y="56"/>
                  </a:lnTo>
                  <a:lnTo>
                    <a:pt x="18" y="56"/>
                  </a:lnTo>
                  <a:lnTo>
                    <a:pt x="19" y="57"/>
                  </a:lnTo>
                  <a:lnTo>
                    <a:pt x="22" y="57"/>
                  </a:lnTo>
                  <a:lnTo>
                    <a:pt x="23" y="57"/>
                  </a:lnTo>
                  <a:lnTo>
                    <a:pt x="24" y="58"/>
                  </a:lnTo>
                  <a:lnTo>
                    <a:pt x="25" y="58"/>
                  </a:lnTo>
                  <a:lnTo>
                    <a:pt x="27" y="58"/>
                  </a:lnTo>
                  <a:lnTo>
                    <a:pt x="29" y="58"/>
                  </a:lnTo>
                  <a:lnTo>
                    <a:pt x="30" y="58"/>
                  </a:lnTo>
                  <a:lnTo>
                    <a:pt x="31" y="58"/>
                  </a:lnTo>
                  <a:lnTo>
                    <a:pt x="33" y="58"/>
                  </a:lnTo>
                  <a:lnTo>
                    <a:pt x="35" y="58"/>
                  </a:lnTo>
                  <a:lnTo>
                    <a:pt x="36" y="58"/>
                  </a:lnTo>
                  <a:lnTo>
                    <a:pt x="37" y="57"/>
                  </a:lnTo>
                  <a:lnTo>
                    <a:pt x="39" y="57"/>
                  </a:lnTo>
                  <a:lnTo>
                    <a:pt x="40" y="57"/>
                  </a:lnTo>
                  <a:lnTo>
                    <a:pt x="41" y="56"/>
                  </a:lnTo>
                  <a:lnTo>
                    <a:pt x="42" y="56"/>
                  </a:lnTo>
                  <a:lnTo>
                    <a:pt x="45" y="55"/>
                  </a:lnTo>
                  <a:lnTo>
                    <a:pt x="46" y="55"/>
                  </a:lnTo>
                  <a:lnTo>
                    <a:pt x="47" y="54"/>
                  </a:lnTo>
                  <a:lnTo>
                    <a:pt x="47" y="52"/>
                  </a:lnTo>
                  <a:lnTo>
                    <a:pt x="48" y="52"/>
                  </a:lnTo>
                  <a:lnTo>
                    <a:pt x="49" y="51"/>
                  </a:lnTo>
                  <a:lnTo>
                    <a:pt x="51" y="50"/>
                  </a:lnTo>
                  <a:lnTo>
                    <a:pt x="52" y="49"/>
                  </a:lnTo>
                  <a:lnTo>
                    <a:pt x="53" y="48"/>
                  </a:lnTo>
                  <a:lnTo>
                    <a:pt x="53" y="46"/>
                  </a:lnTo>
                  <a:lnTo>
                    <a:pt x="54" y="45"/>
                  </a:lnTo>
                  <a:lnTo>
                    <a:pt x="55" y="44"/>
                  </a:lnTo>
                  <a:lnTo>
                    <a:pt x="55" y="43"/>
                  </a:lnTo>
                  <a:lnTo>
                    <a:pt x="57" y="42"/>
                  </a:lnTo>
                  <a:lnTo>
                    <a:pt x="57" y="40"/>
                  </a:lnTo>
                  <a:lnTo>
                    <a:pt x="58" y="39"/>
                  </a:lnTo>
                  <a:lnTo>
                    <a:pt x="58" y="38"/>
                  </a:lnTo>
                  <a:lnTo>
                    <a:pt x="59" y="37"/>
                  </a:lnTo>
                  <a:lnTo>
                    <a:pt x="59" y="36"/>
                  </a:lnTo>
                  <a:lnTo>
                    <a:pt x="59" y="33"/>
                  </a:lnTo>
                  <a:lnTo>
                    <a:pt x="59" y="32"/>
                  </a:lnTo>
                  <a:lnTo>
                    <a:pt x="59" y="31"/>
                  </a:lnTo>
                  <a:lnTo>
                    <a:pt x="59" y="30"/>
                  </a:lnTo>
                  <a:lnTo>
                    <a:pt x="59" y="27"/>
                  </a:lnTo>
                  <a:lnTo>
                    <a:pt x="59" y="26"/>
                  </a:lnTo>
                  <a:lnTo>
                    <a:pt x="59" y="25"/>
                  </a:lnTo>
                  <a:lnTo>
                    <a:pt x="59" y="24"/>
                  </a:lnTo>
                  <a:lnTo>
                    <a:pt x="59" y="22"/>
                  </a:lnTo>
                  <a:lnTo>
                    <a:pt x="58" y="20"/>
                  </a:lnTo>
                  <a:lnTo>
                    <a:pt x="58" y="19"/>
                  </a:lnTo>
                  <a:lnTo>
                    <a:pt x="57" y="18"/>
                  </a:lnTo>
                  <a:lnTo>
                    <a:pt x="57" y="16"/>
                  </a:lnTo>
                  <a:lnTo>
                    <a:pt x="55" y="15"/>
                  </a:lnTo>
                  <a:lnTo>
                    <a:pt x="55" y="14"/>
                  </a:lnTo>
                  <a:lnTo>
                    <a:pt x="54" y="13"/>
                  </a:lnTo>
                  <a:lnTo>
                    <a:pt x="53" y="12"/>
                  </a:lnTo>
                  <a:lnTo>
                    <a:pt x="53" y="10"/>
                  </a:lnTo>
                  <a:lnTo>
                    <a:pt x="52" y="9"/>
                  </a:lnTo>
                  <a:lnTo>
                    <a:pt x="51" y="8"/>
                  </a:lnTo>
                  <a:lnTo>
                    <a:pt x="49" y="8"/>
                  </a:lnTo>
                  <a:lnTo>
                    <a:pt x="48" y="7"/>
                  </a:lnTo>
                  <a:lnTo>
                    <a:pt x="47" y="6"/>
                  </a:lnTo>
                  <a:lnTo>
                    <a:pt x="47" y="5"/>
                  </a:lnTo>
                  <a:lnTo>
                    <a:pt x="46" y="5"/>
                  </a:lnTo>
                  <a:lnTo>
                    <a:pt x="45" y="3"/>
                  </a:lnTo>
                  <a:lnTo>
                    <a:pt x="42" y="3"/>
                  </a:lnTo>
                  <a:lnTo>
                    <a:pt x="41" y="2"/>
                  </a:lnTo>
                  <a:lnTo>
                    <a:pt x="40" y="2"/>
                  </a:lnTo>
                  <a:lnTo>
                    <a:pt x="39" y="1"/>
                  </a:lnTo>
                  <a:lnTo>
                    <a:pt x="37" y="1"/>
                  </a:lnTo>
                  <a:lnTo>
                    <a:pt x="36" y="1"/>
                  </a:lnTo>
                  <a:lnTo>
                    <a:pt x="35" y="1"/>
                  </a:lnTo>
                  <a:lnTo>
                    <a:pt x="33" y="0"/>
                  </a:lnTo>
                  <a:lnTo>
                    <a:pt x="31"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53" name="Freeform 33">
              <a:extLst>
                <a:ext uri="{FF2B5EF4-FFF2-40B4-BE49-F238E27FC236}">
                  <a16:creationId xmlns:a16="http://schemas.microsoft.com/office/drawing/2014/main" id="{DF4955E9-9C3E-A847-83D8-3D7087652B7A}"/>
                </a:ext>
              </a:extLst>
            </p:cNvPr>
            <p:cNvSpPr>
              <a:spLocks/>
            </p:cNvSpPr>
            <p:nvPr/>
          </p:nvSpPr>
          <p:spPr bwMode="auto">
            <a:xfrm>
              <a:off x="4408488" y="4494212"/>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1"/>
                  </a:lnTo>
                  <a:lnTo>
                    <a:pt x="22" y="1"/>
                  </a:lnTo>
                  <a:lnTo>
                    <a:pt x="20" y="1"/>
                  </a:lnTo>
                  <a:lnTo>
                    <a:pt x="19" y="1"/>
                  </a:lnTo>
                  <a:lnTo>
                    <a:pt x="18" y="1"/>
                  </a:lnTo>
                  <a:lnTo>
                    <a:pt x="17" y="1"/>
                  </a:lnTo>
                  <a:lnTo>
                    <a:pt x="16" y="2"/>
                  </a:lnTo>
                  <a:lnTo>
                    <a:pt x="14" y="2"/>
                  </a:lnTo>
                  <a:lnTo>
                    <a:pt x="13" y="2"/>
                  </a:lnTo>
                  <a:lnTo>
                    <a:pt x="12" y="3"/>
                  </a:lnTo>
                  <a:lnTo>
                    <a:pt x="11" y="3"/>
                  </a:lnTo>
                  <a:lnTo>
                    <a:pt x="11" y="5"/>
                  </a:lnTo>
                  <a:lnTo>
                    <a:pt x="10" y="5"/>
                  </a:lnTo>
                  <a:lnTo>
                    <a:pt x="8" y="6"/>
                  </a:lnTo>
                  <a:lnTo>
                    <a:pt x="7" y="7"/>
                  </a:lnTo>
                  <a:lnTo>
                    <a:pt x="6" y="8"/>
                  </a:lnTo>
                  <a:lnTo>
                    <a:pt x="5" y="9"/>
                  </a:lnTo>
                  <a:lnTo>
                    <a:pt x="5" y="11"/>
                  </a:lnTo>
                  <a:lnTo>
                    <a:pt x="4" y="11"/>
                  </a:lnTo>
                  <a:lnTo>
                    <a:pt x="4" y="12"/>
                  </a:lnTo>
                  <a:lnTo>
                    <a:pt x="2" y="13"/>
                  </a:lnTo>
                  <a:lnTo>
                    <a:pt x="2" y="14"/>
                  </a:lnTo>
                  <a:lnTo>
                    <a:pt x="1" y="15"/>
                  </a:lnTo>
                  <a:lnTo>
                    <a:pt x="1" y="17"/>
                  </a:lnTo>
                  <a:lnTo>
                    <a:pt x="1" y="18"/>
                  </a:lnTo>
                  <a:lnTo>
                    <a:pt x="0" y="18"/>
                  </a:lnTo>
                  <a:lnTo>
                    <a:pt x="0" y="19"/>
                  </a:lnTo>
                  <a:lnTo>
                    <a:pt x="0" y="20"/>
                  </a:lnTo>
                  <a:lnTo>
                    <a:pt x="0" y="21"/>
                  </a:lnTo>
                  <a:lnTo>
                    <a:pt x="0" y="23"/>
                  </a:lnTo>
                  <a:lnTo>
                    <a:pt x="0" y="24"/>
                  </a:lnTo>
                  <a:lnTo>
                    <a:pt x="0" y="26"/>
                  </a:lnTo>
                  <a:lnTo>
                    <a:pt x="0" y="27"/>
                  </a:lnTo>
                  <a:lnTo>
                    <a:pt x="0" y="29"/>
                  </a:lnTo>
                  <a:lnTo>
                    <a:pt x="0" y="30"/>
                  </a:lnTo>
                  <a:lnTo>
                    <a:pt x="1" y="31"/>
                  </a:lnTo>
                  <a:lnTo>
                    <a:pt x="1" y="32"/>
                  </a:lnTo>
                  <a:lnTo>
                    <a:pt x="1" y="33"/>
                  </a:lnTo>
                  <a:lnTo>
                    <a:pt x="2" y="35"/>
                  </a:lnTo>
                  <a:lnTo>
                    <a:pt x="2" y="36"/>
                  </a:lnTo>
                  <a:lnTo>
                    <a:pt x="4" y="37"/>
                  </a:lnTo>
                  <a:lnTo>
                    <a:pt x="4" y="38"/>
                  </a:lnTo>
                  <a:lnTo>
                    <a:pt x="5" y="38"/>
                  </a:lnTo>
                  <a:lnTo>
                    <a:pt x="5" y="39"/>
                  </a:lnTo>
                  <a:lnTo>
                    <a:pt x="6" y="41"/>
                  </a:lnTo>
                  <a:lnTo>
                    <a:pt x="7" y="42"/>
                  </a:lnTo>
                  <a:lnTo>
                    <a:pt x="8" y="43"/>
                  </a:lnTo>
                  <a:lnTo>
                    <a:pt x="10" y="44"/>
                  </a:lnTo>
                  <a:lnTo>
                    <a:pt x="11" y="44"/>
                  </a:lnTo>
                  <a:lnTo>
                    <a:pt x="11" y="45"/>
                  </a:lnTo>
                  <a:lnTo>
                    <a:pt x="12" y="45"/>
                  </a:lnTo>
                  <a:lnTo>
                    <a:pt x="13" y="47"/>
                  </a:lnTo>
                  <a:lnTo>
                    <a:pt x="14" y="47"/>
                  </a:lnTo>
                  <a:lnTo>
                    <a:pt x="16" y="47"/>
                  </a:lnTo>
                  <a:lnTo>
                    <a:pt x="17" y="48"/>
                  </a:lnTo>
                  <a:lnTo>
                    <a:pt x="18" y="48"/>
                  </a:lnTo>
                  <a:lnTo>
                    <a:pt x="19" y="48"/>
                  </a:lnTo>
                  <a:lnTo>
                    <a:pt x="20" y="48"/>
                  </a:lnTo>
                  <a:lnTo>
                    <a:pt x="22" y="48"/>
                  </a:lnTo>
                  <a:lnTo>
                    <a:pt x="23" y="48"/>
                  </a:lnTo>
                  <a:lnTo>
                    <a:pt x="24" y="48"/>
                  </a:lnTo>
                  <a:lnTo>
                    <a:pt x="25" y="48"/>
                  </a:lnTo>
                  <a:lnTo>
                    <a:pt x="26" y="48"/>
                  </a:lnTo>
                  <a:lnTo>
                    <a:pt x="27" y="48"/>
                  </a:lnTo>
                  <a:lnTo>
                    <a:pt x="29" y="48"/>
                  </a:lnTo>
                  <a:lnTo>
                    <a:pt x="30" y="48"/>
                  </a:lnTo>
                  <a:lnTo>
                    <a:pt x="31" y="48"/>
                  </a:lnTo>
                  <a:lnTo>
                    <a:pt x="32" y="47"/>
                  </a:lnTo>
                  <a:lnTo>
                    <a:pt x="33" y="47"/>
                  </a:lnTo>
                  <a:lnTo>
                    <a:pt x="35" y="45"/>
                  </a:lnTo>
                  <a:lnTo>
                    <a:pt x="36" y="45"/>
                  </a:lnTo>
                  <a:lnTo>
                    <a:pt x="37" y="44"/>
                  </a:lnTo>
                  <a:lnTo>
                    <a:pt x="38" y="44"/>
                  </a:lnTo>
                  <a:lnTo>
                    <a:pt x="38" y="43"/>
                  </a:lnTo>
                  <a:lnTo>
                    <a:pt x="39" y="42"/>
                  </a:lnTo>
                  <a:lnTo>
                    <a:pt x="41" y="42"/>
                  </a:lnTo>
                  <a:lnTo>
                    <a:pt x="41" y="41"/>
                  </a:lnTo>
                  <a:lnTo>
                    <a:pt x="42" y="39"/>
                  </a:lnTo>
                  <a:lnTo>
                    <a:pt x="43" y="38"/>
                  </a:lnTo>
                  <a:lnTo>
                    <a:pt x="44" y="37"/>
                  </a:lnTo>
                  <a:lnTo>
                    <a:pt x="44" y="36"/>
                  </a:lnTo>
                  <a:lnTo>
                    <a:pt x="45" y="35"/>
                  </a:lnTo>
                  <a:lnTo>
                    <a:pt x="45" y="33"/>
                  </a:lnTo>
                  <a:lnTo>
                    <a:pt x="45" y="32"/>
                  </a:lnTo>
                  <a:lnTo>
                    <a:pt x="47" y="31"/>
                  </a:lnTo>
                  <a:lnTo>
                    <a:pt x="47" y="30"/>
                  </a:lnTo>
                  <a:lnTo>
                    <a:pt x="47" y="29"/>
                  </a:lnTo>
                  <a:lnTo>
                    <a:pt x="48" y="27"/>
                  </a:lnTo>
                  <a:lnTo>
                    <a:pt x="48" y="26"/>
                  </a:lnTo>
                  <a:lnTo>
                    <a:pt x="48" y="24"/>
                  </a:lnTo>
                  <a:lnTo>
                    <a:pt x="48" y="23"/>
                  </a:lnTo>
                  <a:lnTo>
                    <a:pt x="48" y="21"/>
                  </a:lnTo>
                  <a:lnTo>
                    <a:pt x="47" y="20"/>
                  </a:lnTo>
                  <a:lnTo>
                    <a:pt x="47" y="19"/>
                  </a:lnTo>
                  <a:lnTo>
                    <a:pt x="47" y="18"/>
                  </a:lnTo>
                  <a:lnTo>
                    <a:pt x="45" y="17"/>
                  </a:lnTo>
                  <a:lnTo>
                    <a:pt x="45" y="15"/>
                  </a:lnTo>
                  <a:lnTo>
                    <a:pt x="45" y="14"/>
                  </a:lnTo>
                  <a:lnTo>
                    <a:pt x="44" y="13"/>
                  </a:lnTo>
                  <a:lnTo>
                    <a:pt x="44" y="12"/>
                  </a:lnTo>
                  <a:lnTo>
                    <a:pt x="43" y="11"/>
                  </a:lnTo>
                  <a:lnTo>
                    <a:pt x="42" y="9"/>
                  </a:lnTo>
                  <a:lnTo>
                    <a:pt x="41" y="8"/>
                  </a:lnTo>
                  <a:lnTo>
                    <a:pt x="41" y="7"/>
                  </a:lnTo>
                  <a:lnTo>
                    <a:pt x="39" y="7"/>
                  </a:lnTo>
                  <a:lnTo>
                    <a:pt x="38" y="6"/>
                  </a:lnTo>
                  <a:lnTo>
                    <a:pt x="38" y="5"/>
                  </a:lnTo>
                  <a:lnTo>
                    <a:pt x="37" y="5"/>
                  </a:lnTo>
                  <a:lnTo>
                    <a:pt x="36" y="3"/>
                  </a:lnTo>
                  <a:lnTo>
                    <a:pt x="35" y="3"/>
                  </a:lnTo>
                  <a:lnTo>
                    <a:pt x="33" y="2"/>
                  </a:lnTo>
                  <a:lnTo>
                    <a:pt x="32" y="2"/>
                  </a:lnTo>
                  <a:lnTo>
                    <a:pt x="31" y="1"/>
                  </a:lnTo>
                  <a:lnTo>
                    <a:pt x="30" y="1"/>
                  </a:lnTo>
                  <a:lnTo>
                    <a:pt x="29" y="1"/>
                  </a:lnTo>
                  <a:lnTo>
                    <a:pt x="27" y="1"/>
                  </a:lnTo>
                  <a:lnTo>
                    <a:pt x="26" y="1"/>
                  </a:lnTo>
                  <a:lnTo>
                    <a:pt x="25" y="1"/>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09954" name="Freeform 34">
              <a:extLst>
                <a:ext uri="{FF2B5EF4-FFF2-40B4-BE49-F238E27FC236}">
                  <a16:creationId xmlns:a16="http://schemas.microsoft.com/office/drawing/2014/main" id="{4E5FCE3B-CD02-A54B-9023-84F269C16248}"/>
                </a:ext>
              </a:extLst>
            </p:cNvPr>
            <p:cNvSpPr>
              <a:spLocks/>
            </p:cNvSpPr>
            <p:nvPr/>
          </p:nvSpPr>
          <p:spPr bwMode="auto">
            <a:xfrm>
              <a:off x="4397375" y="4483100"/>
              <a:ext cx="46038" cy="46037"/>
            </a:xfrm>
            <a:custGeom>
              <a:avLst/>
              <a:gdLst>
                <a:gd name="T0" fmla="*/ 2147483646 w 59"/>
                <a:gd name="T1" fmla="*/ 0 h 58"/>
                <a:gd name="T2" fmla="*/ 2147483646 w 59"/>
                <a:gd name="T3" fmla="*/ 2147483646 h 58"/>
                <a:gd name="T4" fmla="*/ 2147483646 w 59"/>
                <a:gd name="T5" fmla="*/ 2147483646 h 58"/>
                <a:gd name="T6" fmla="*/ 2147483646 w 59"/>
                <a:gd name="T7" fmla="*/ 2147483646 h 58"/>
                <a:gd name="T8" fmla="*/ 2147483646 w 59"/>
                <a:gd name="T9" fmla="*/ 2147483646 h 58"/>
                <a:gd name="T10" fmla="*/ 2147483646 w 59"/>
                <a:gd name="T11" fmla="*/ 2147483646 h 58"/>
                <a:gd name="T12" fmla="*/ 2147483646 w 59"/>
                <a:gd name="T13" fmla="*/ 2147483646 h 58"/>
                <a:gd name="T14" fmla="*/ 2147483646 w 59"/>
                <a:gd name="T15" fmla="*/ 2147483646 h 58"/>
                <a:gd name="T16" fmla="*/ 2147483646 w 59"/>
                <a:gd name="T17" fmla="*/ 2147483646 h 58"/>
                <a:gd name="T18" fmla="*/ 2147483646 w 59"/>
                <a:gd name="T19" fmla="*/ 2147483646 h 58"/>
                <a:gd name="T20" fmla="*/ 0 w 59"/>
                <a:gd name="T21" fmla="*/ 2147483646 h 58"/>
                <a:gd name="T22" fmla="*/ 2147483646 w 59"/>
                <a:gd name="T23" fmla="*/ 2147483646 h 58"/>
                <a:gd name="T24" fmla="*/ 2147483646 w 59"/>
                <a:gd name="T25" fmla="*/ 2147483646 h 58"/>
                <a:gd name="T26" fmla="*/ 2147483646 w 59"/>
                <a:gd name="T27" fmla="*/ 2147483646 h 58"/>
                <a:gd name="T28" fmla="*/ 2147483646 w 59"/>
                <a:gd name="T29" fmla="*/ 2147483646 h 58"/>
                <a:gd name="T30" fmla="*/ 2147483646 w 59"/>
                <a:gd name="T31" fmla="*/ 2147483646 h 58"/>
                <a:gd name="T32" fmla="*/ 2147483646 w 59"/>
                <a:gd name="T33" fmla="*/ 2147483646 h 58"/>
                <a:gd name="T34" fmla="*/ 2147483646 w 59"/>
                <a:gd name="T35" fmla="*/ 2147483646 h 58"/>
                <a:gd name="T36" fmla="*/ 2147483646 w 59"/>
                <a:gd name="T37" fmla="*/ 2147483646 h 58"/>
                <a:gd name="T38" fmla="*/ 2147483646 w 59"/>
                <a:gd name="T39" fmla="*/ 2147483646 h 58"/>
                <a:gd name="T40" fmla="*/ 2147483646 w 59"/>
                <a:gd name="T41" fmla="*/ 2147483646 h 58"/>
                <a:gd name="T42" fmla="*/ 2147483646 w 59"/>
                <a:gd name="T43" fmla="*/ 2147483646 h 58"/>
                <a:gd name="T44" fmla="*/ 2147483646 w 59"/>
                <a:gd name="T45" fmla="*/ 2147483646 h 58"/>
                <a:gd name="T46" fmla="*/ 2147483646 w 59"/>
                <a:gd name="T47" fmla="*/ 2147483646 h 58"/>
                <a:gd name="T48" fmla="*/ 2147483646 w 59"/>
                <a:gd name="T49" fmla="*/ 2147483646 h 58"/>
                <a:gd name="T50" fmla="*/ 2147483646 w 59"/>
                <a:gd name="T51" fmla="*/ 2147483646 h 58"/>
                <a:gd name="T52" fmla="*/ 2147483646 w 59"/>
                <a:gd name="T53" fmla="*/ 2147483646 h 58"/>
                <a:gd name="T54" fmla="*/ 2147483646 w 59"/>
                <a:gd name="T55" fmla="*/ 2147483646 h 58"/>
                <a:gd name="T56" fmla="*/ 2147483646 w 59"/>
                <a:gd name="T57" fmla="*/ 2147483646 h 58"/>
                <a:gd name="T58" fmla="*/ 2147483646 w 59"/>
                <a:gd name="T59" fmla="*/ 2147483646 h 58"/>
                <a:gd name="T60" fmla="*/ 2147483646 w 59"/>
                <a:gd name="T61" fmla="*/ 2147483646 h 58"/>
                <a:gd name="T62" fmla="*/ 2147483646 w 59"/>
                <a:gd name="T63" fmla="*/ 2147483646 h 58"/>
                <a:gd name="T64" fmla="*/ 2147483646 w 59"/>
                <a:gd name="T65" fmla="*/ 2147483646 h 58"/>
                <a:gd name="T66" fmla="*/ 2147483646 w 59"/>
                <a:gd name="T67" fmla="*/ 2147483646 h 58"/>
                <a:gd name="T68" fmla="*/ 2147483646 w 59"/>
                <a:gd name="T69" fmla="*/ 2147483646 h 58"/>
                <a:gd name="T70" fmla="*/ 2147483646 w 59"/>
                <a:gd name="T71" fmla="*/ 2147483646 h 58"/>
                <a:gd name="T72" fmla="*/ 2147483646 w 59"/>
                <a:gd name="T73" fmla="*/ 2147483646 h 58"/>
                <a:gd name="T74" fmla="*/ 2147483646 w 59"/>
                <a:gd name="T75" fmla="*/ 2147483646 h 58"/>
                <a:gd name="T76" fmla="*/ 2147483646 w 59"/>
                <a:gd name="T77" fmla="*/ 2147483646 h 58"/>
                <a:gd name="T78" fmla="*/ 2147483646 w 59"/>
                <a:gd name="T79" fmla="*/ 2147483646 h 58"/>
                <a:gd name="T80" fmla="*/ 2147483646 w 59"/>
                <a:gd name="T81" fmla="*/ 2147483646 h 58"/>
                <a:gd name="T82" fmla="*/ 2147483646 w 59"/>
                <a:gd name="T83" fmla="*/ 2147483646 h 58"/>
                <a:gd name="T84" fmla="*/ 2147483646 w 59"/>
                <a:gd name="T85" fmla="*/ 2147483646 h 58"/>
                <a:gd name="T86" fmla="*/ 2147483646 w 59"/>
                <a:gd name="T87" fmla="*/ 0 h 5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8"/>
                <a:gd name="T134" fmla="*/ 59 w 59"/>
                <a:gd name="T135" fmla="*/ 58 h 5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8">
                  <a:moveTo>
                    <a:pt x="30" y="0"/>
                  </a:moveTo>
                  <a:lnTo>
                    <a:pt x="29" y="0"/>
                  </a:lnTo>
                  <a:lnTo>
                    <a:pt x="27" y="0"/>
                  </a:lnTo>
                  <a:lnTo>
                    <a:pt x="26" y="1"/>
                  </a:lnTo>
                  <a:lnTo>
                    <a:pt x="24" y="1"/>
                  </a:lnTo>
                  <a:lnTo>
                    <a:pt x="23" y="1"/>
                  </a:lnTo>
                  <a:lnTo>
                    <a:pt x="22" y="1"/>
                  </a:lnTo>
                  <a:lnTo>
                    <a:pt x="20" y="2"/>
                  </a:lnTo>
                  <a:lnTo>
                    <a:pt x="18" y="2"/>
                  </a:lnTo>
                  <a:lnTo>
                    <a:pt x="17" y="3"/>
                  </a:lnTo>
                  <a:lnTo>
                    <a:pt x="16" y="3"/>
                  </a:lnTo>
                  <a:lnTo>
                    <a:pt x="15" y="4"/>
                  </a:lnTo>
                  <a:lnTo>
                    <a:pt x="14" y="4"/>
                  </a:lnTo>
                  <a:lnTo>
                    <a:pt x="12" y="6"/>
                  </a:lnTo>
                  <a:lnTo>
                    <a:pt x="11" y="7"/>
                  </a:lnTo>
                  <a:lnTo>
                    <a:pt x="10" y="8"/>
                  </a:lnTo>
                  <a:lnTo>
                    <a:pt x="9" y="9"/>
                  </a:lnTo>
                  <a:lnTo>
                    <a:pt x="8" y="10"/>
                  </a:lnTo>
                  <a:lnTo>
                    <a:pt x="6" y="12"/>
                  </a:lnTo>
                  <a:lnTo>
                    <a:pt x="6" y="13"/>
                  </a:lnTo>
                  <a:lnTo>
                    <a:pt x="5" y="14"/>
                  </a:lnTo>
                  <a:lnTo>
                    <a:pt x="4" y="15"/>
                  </a:lnTo>
                  <a:lnTo>
                    <a:pt x="4" y="16"/>
                  </a:lnTo>
                  <a:lnTo>
                    <a:pt x="3" y="17"/>
                  </a:lnTo>
                  <a:lnTo>
                    <a:pt x="3" y="19"/>
                  </a:lnTo>
                  <a:lnTo>
                    <a:pt x="3" y="20"/>
                  </a:lnTo>
                  <a:lnTo>
                    <a:pt x="2" y="22"/>
                  </a:lnTo>
                  <a:lnTo>
                    <a:pt x="2" y="23"/>
                  </a:lnTo>
                  <a:lnTo>
                    <a:pt x="2" y="25"/>
                  </a:lnTo>
                  <a:lnTo>
                    <a:pt x="2" y="26"/>
                  </a:lnTo>
                  <a:lnTo>
                    <a:pt x="2" y="27"/>
                  </a:lnTo>
                  <a:lnTo>
                    <a:pt x="0" y="29"/>
                  </a:lnTo>
                  <a:lnTo>
                    <a:pt x="2" y="31"/>
                  </a:lnTo>
                  <a:lnTo>
                    <a:pt x="2" y="32"/>
                  </a:lnTo>
                  <a:lnTo>
                    <a:pt x="2" y="33"/>
                  </a:lnTo>
                  <a:lnTo>
                    <a:pt x="2" y="35"/>
                  </a:lnTo>
                  <a:lnTo>
                    <a:pt x="2" y="37"/>
                  </a:lnTo>
                  <a:lnTo>
                    <a:pt x="3" y="38"/>
                  </a:lnTo>
                  <a:lnTo>
                    <a:pt x="3" y="39"/>
                  </a:lnTo>
                  <a:lnTo>
                    <a:pt x="3" y="40"/>
                  </a:lnTo>
                  <a:lnTo>
                    <a:pt x="4" y="41"/>
                  </a:lnTo>
                  <a:lnTo>
                    <a:pt x="4" y="43"/>
                  </a:lnTo>
                  <a:lnTo>
                    <a:pt x="5" y="44"/>
                  </a:lnTo>
                  <a:lnTo>
                    <a:pt x="6" y="45"/>
                  </a:lnTo>
                  <a:lnTo>
                    <a:pt x="6" y="46"/>
                  </a:lnTo>
                  <a:lnTo>
                    <a:pt x="8" y="47"/>
                  </a:lnTo>
                  <a:lnTo>
                    <a:pt x="9" y="49"/>
                  </a:lnTo>
                  <a:lnTo>
                    <a:pt x="10" y="50"/>
                  </a:lnTo>
                  <a:lnTo>
                    <a:pt x="10" y="51"/>
                  </a:lnTo>
                  <a:lnTo>
                    <a:pt x="11" y="52"/>
                  </a:lnTo>
                  <a:lnTo>
                    <a:pt x="12" y="52"/>
                  </a:lnTo>
                  <a:lnTo>
                    <a:pt x="14" y="53"/>
                  </a:lnTo>
                  <a:lnTo>
                    <a:pt x="15" y="55"/>
                  </a:lnTo>
                  <a:lnTo>
                    <a:pt x="16" y="55"/>
                  </a:lnTo>
                  <a:lnTo>
                    <a:pt x="17" y="56"/>
                  </a:lnTo>
                  <a:lnTo>
                    <a:pt x="18" y="56"/>
                  </a:lnTo>
                  <a:lnTo>
                    <a:pt x="20" y="57"/>
                  </a:lnTo>
                  <a:lnTo>
                    <a:pt x="22" y="57"/>
                  </a:lnTo>
                  <a:lnTo>
                    <a:pt x="23" y="57"/>
                  </a:lnTo>
                  <a:lnTo>
                    <a:pt x="24" y="58"/>
                  </a:lnTo>
                  <a:lnTo>
                    <a:pt x="26" y="58"/>
                  </a:lnTo>
                  <a:lnTo>
                    <a:pt x="27" y="58"/>
                  </a:lnTo>
                  <a:lnTo>
                    <a:pt x="29" y="58"/>
                  </a:lnTo>
                  <a:lnTo>
                    <a:pt x="30" y="58"/>
                  </a:lnTo>
                  <a:lnTo>
                    <a:pt x="32" y="58"/>
                  </a:lnTo>
                  <a:lnTo>
                    <a:pt x="33" y="58"/>
                  </a:lnTo>
                  <a:lnTo>
                    <a:pt x="35" y="58"/>
                  </a:lnTo>
                  <a:lnTo>
                    <a:pt x="36" y="58"/>
                  </a:lnTo>
                  <a:lnTo>
                    <a:pt x="38" y="57"/>
                  </a:lnTo>
                  <a:lnTo>
                    <a:pt x="39" y="57"/>
                  </a:lnTo>
                  <a:lnTo>
                    <a:pt x="40" y="57"/>
                  </a:lnTo>
                  <a:lnTo>
                    <a:pt x="41" y="56"/>
                  </a:lnTo>
                  <a:lnTo>
                    <a:pt x="42" y="56"/>
                  </a:lnTo>
                  <a:lnTo>
                    <a:pt x="45" y="55"/>
                  </a:lnTo>
                  <a:lnTo>
                    <a:pt x="46" y="55"/>
                  </a:lnTo>
                  <a:lnTo>
                    <a:pt x="47" y="53"/>
                  </a:lnTo>
                  <a:lnTo>
                    <a:pt x="47" y="52"/>
                  </a:lnTo>
                  <a:lnTo>
                    <a:pt x="48" y="52"/>
                  </a:lnTo>
                  <a:lnTo>
                    <a:pt x="49" y="51"/>
                  </a:lnTo>
                  <a:lnTo>
                    <a:pt x="51" y="50"/>
                  </a:lnTo>
                  <a:lnTo>
                    <a:pt x="52" y="49"/>
                  </a:lnTo>
                  <a:lnTo>
                    <a:pt x="53" y="47"/>
                  </a:lnTo>
                  <a:lnTo>
                    <a:pt x="53" y="46"/>
                  </a:lnTo>
                  <a:lnTo>
                    <a:pt x="54" y="45"/>
                  </a:lnTo>
                  <a:lnTo>
                    <a:pt x="55" y="44"/>
                  </a:lnTo>
                  <a:lnTo>
                    <a:pt x="55" y="43"/>
                  </a:lnTo>
                  <a:lnTo>
                    <a:pt x="57" y="41"/>
                  </a:lnTo>
                  <a:lnTo>
                    <a:pt x="57" y="40"/>
                  </a:lnTo>
                  <a:lnTo>
                    <a:pt x="58" y="39"/>
                  </a:lnTo>
                  <a:lnTo>
                    <a:pt x="58" y="38"/>
                  </a:lnTo>
                  <a:lnTo>
                    <a:pt x="59" y="37"/>
                  </a:lnTo>
                  <a:lnTo>
                    <a:pt x="59" y="35"/>
                  </a:lnTo>
                  <a:lnTo>
                    <a:pt x="59" y="33"/>
                  </a:lnTo>
                  <a:lnTo>
                    <a:pt x="59" y="32"/>
                  </a:lnTo>
                  <a:lnTo>
                    <a:pt x="59" y="31"/>
                  </a:lnTo>
                  <a:lnTo>
                    <a:pt x="59" y="29"/>
                  </a:lnTo>
                  <a:lnTo>
                    <a:pt x="59" y="27"/>
                  </a:lnTo>
                  <a:lnTo>
                    <a:pt x="59" y="26"/>
                  </a:lnTo>
                  <a:lnTo>
                    <a:pt x="59" y="25"/>
                  </a:lnTo>
                  <a:lnTo>
                    <a:pt x="59" y="23"/>
                  </a:lnTo>
                  <a:lnTo>
                    <a:pt x="59" y="22"/>
                  </a:lnTo>
                  <a:lnTo>
                    <a:pt x="58" y="20"/>
                  </a:lnTo>
                  <a:lnTo>
                    <a:pt x="58" y="19"/>
                  </a:lnTo>
                  <a:lnTo>
                    <a:pt x="57" y="17"/>
                  </a:lnTo>
                  <a:lnTo>
                    <a:pt x="57" y="16"/>
                  </a:lnTo>
                  <a:lnTo>
                    <a:pt x="55" y="15"/>
                  </a:lnTo>
                  <a:lnTo>
                    <a:pt x="55" y="14"/>
                  </a:lnTo>
                  <a:lnTo>
                    <a:pt x="54" y="13"/>
                  </a:lnTo>
                  <a:lnTo>
                    <a:pt x="53" y="12"/>
                  </a:lnTo>
                  <a:lnTo>
                    <a:pt x="53" y="10"/>
                  </a:lnTo>
                  <a:lnTo>
                    <a:pt x="52" y="9"/>
                  </a:lnTo>
                  <a:lnTo>
                    <a:pt x="51" y="8"/>
                  </a:lnTo>
                  <a:lnTo>
                    <a:pt x="49" y="8"/>
                  </a:lnTo>
                  <a:lnTo>
                    <a:pt x="48" y="7"/>
                  </a:lnTo>
                  <a:lnTo>
                    <a:pt x="47" y="6"/>
                  </a:lnTo>
                  <a:lnTo>
                    <a:pt x="47" y="4"/>
                  </a:lnTo>
                  <a:lnTo>
                    <a:pt x="46" y="4"/>
                  </a:lnTo>
                  <a:lnTo>
                    <a:pt x="45" y="3"/>
                  </a:lnTo>
                  <a:lnTo>
                    <a:pt x="42" y="3"/>
                  </a:lnTo>
                  <a:lnTo>
                    <a:pt x="41" y="2"/>
                  </a:lnTo>
                  <a:lnTo>
                    <a:pt x="40" y="2"/>
                  </a:lnTo>
                  <a:lnTo>
                    <a:pt x="39" y="1"/>
                  </a:lnTo>
                  <a:lnTo>
                    <a:pt x="38" y="1"/>
                  </a:lnTo>
                  <a:lnTo>
                    <a:pt x="36" y="1"/>
                  </a:lnTo>
                  <a:lnTo>
                    <a:pt x="35" y="1"/>
                  </a:lnTo>
                  <a:lnTo>
                    <a:pt x="33" y="0"/>
                  </a:lnTo>
                  <a:lnTo>
                    <a:pt x="32"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55" name="Rectangle 35">
              <a:extLst>
                <a:ext uri="{FF2B5EF4-FFF2-40B4-BE49-F238E27FC236}">
                  <a16:creationId xmlns:a16="http://schemas.microsoft.com/office/drawing/2014/main" id="{A7784F7E-FA9D-A448-8D85-EA64528742F6}"/>
                </a:ext>
              </a:extLst>
            </p:cNvPr>
            <p:cNvSpPr>
              <a:spLocks noChangeArrowheads="1"/>
            </p:cNvSpPr>
            <p:nvPr/>
          </p:nvSpPr>
          <p:spPr bwMode="auto">
            <a:xfrm>
              <a:off x="6612749" y="502188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11</a:t>
              </a:r>
              <a:endParaRPr lang="en-US" altLang="en-US" sz="2800" b="0">
                <a:solidFill>
                  <a:srgbClr val="000000"/>
                </a:solidFill>
                <a:latin typeface="Times" pitchFamily="2" charset="0"/>
              </a:endParaRPr>
            </a:p>
          </p:txBody>
        </p:sp>
        <p:sp>
          <p:nvSpPr>
            <p:cNvPr id="209956" name="Rectangle 36">
              <a:extLst>
                <a:ext uri="{FF2B5EF4-FFF2-40B4-BE49-F238E27FC236}">
                  <a16:creationId xmlns:a16="http://schemas.microsoft.com/office/drawing/2014/main" id="{542ACE56-E6AE-5740-A67B-D6B4DFBED93F}"/>
                </a:ext>
              </a:extLst>
            </p:cNvPr>
            <p:cNvSpPr>
              <a:spLocks noChangeArrowheads="1"/>
            </p:cNvSpPr>
            <p:nvPr/>
          </p:nvSpPr>
          <p:spPr bwMode="auto">
            <a:xfrm>
              <a:off x="1890713" y="335597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sz="2800" b="0">
                <a:solidFill>
                  <a:srgbClr val="000000"/>
                </a:solidFill>
                <a:latin typeface="Times" pitchFamily="2" charset="0"/>
              </a:endParaRPr>
            </a:p>
          </p:txBody>
        </p:sp>
        <p:sp>
          <p:nvSpPr>
            <p:cNvPr id="209957" name="Rectangle 37">
              <a:extLst>
                <a:ext uri="{FF2B5EF4-FFF2-40B4-BE49-F238E27FC236}">
                  <a16:creationId xmlns:a16="http://schemas.microsoft.com/office/drawing/2014/main" id="{953B25A9-8ADF-DD47-93E4-ABBBED14C603}"/>
                </a:ext>
              </a:extLst>
            </p:cNvPr>
            <p:cNvSpPr>
              <a:spLocks noChangeArrowheads="1"/>
            </p:cNvSpPr>
            <p:nvPr/>
          </p:nvSpPr>
          <p:spPr bwMode="auto">
            <a:xfrm>
              <a:off x="2037225" y="3486343"/>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2 </a:t>
              </a:r>
              <a:endParaRPr lang="en-US" altLang="en-US" sz="2800" b="0">
                <a:solidFill>
                  <a:srgbClr val="000000"/>
                </a:solidFill>
                <a:latin typeface="Times" pitchFamily="2" charset="0"/>
              </a:endParaRPr>
            </a:p>
          </p:txBody>
        </p:sp>
        <p:sp>
          <p:nvSpPr>
            <p:cNvPr id="209958" name="Rectangle 38">
              <a:extLst>
                <a:ext uri="{FF2B5EF4-FFF2-40B4-BE49-F238E27FC236}">
                  <a16:creationId xmlns:a16="http://schemas.microsoft.com/office/drawing/2014/main" id="{08F7C0A9-3622-E24E-8515-9B9038154408}"/>
                </a:ext>
              </a:extLst>
            </p:cNvPr>
            <p:cNvSpPr>
              <a:spLocks noChangeArrowheads="1"/>
            </p:cNvSpPr>
            <p:nvPr/>
          </p:nvSpPr>
          <p:spPr bwMode="auto">
            <a:xfrm>
              <a:off x="1890713" y="120967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sz="2800" b="0">
                <a:solidFill>
                  <a:srgbClr val="000000"/>
                </a:solidFill>
                <a:latin typeface="Times" pitchFamily="2" charset="0"/>
              </a:endParaRPr>
            </a:p>
          </p:txBody>
        </p:sp>
        <p:sp>
          <p:nvSpPr>
            <p:cNvPr id="209959" name="Rectangle 39">
              <a:extLst>
                <a:ext uri="{FF2B5EF4-FFF2-40B4-BE49-F238E27FC236}">
                  <a16:creationId xmlns:a16="http://schemas.microsoft.com/office/drawing/2014/main" id="{4CDD097E-881B-FC42-BD3C-6526D0EADBC3}"/>
                </a:ext>
              </a:extLst>
            </p:cNvPr>
            <p:cNvSpPr>
              <a:spLocks noChangeArrowheads="1"/>
            </p:cNvSpPr>
            <p:nvPr/>
          </p:nvSpPr>
          <p:spPr bwMode="auto">
            <a:xfrm>
              <a:off x="2044425" y="1332987"/>
              <a:ext cx="119837"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0 </a:t>
              </a:r>
              <a:endParaRPr lang="en-US" altLang="en-US" sz="2800" b="0">
                <a:solidFill>
                  <a:srgbClr val="000000"/>
                </a:solidFill>
                <a:latin typeface="Times" pitchFamily="2" charset="0"/>
              </a:endParaRPr>
            </a:p>
          </p:txBody>
        </p:sp>
        <p:sp>
          <p:nvSpPr>
            <p:cNvPr id="209960" name="Rectangle 40">
              <a:extLst>
                <a:ext uri="{FF2B5EF4-FFF2-40B4-BE49-F238E27FC236}">
                  <a16:creationId xmlns:a16="http://schemas.microsoft.com/office/drawing/2014/main" id="{4CFFB1C6-43A7-BF4A-9038-3C11929AF9EA}"/>
                </a:ext>
              </a:extLst>
            </p:cNvPr>
            <p:cNvSpPr>
              <a:spLocks noChangeArrowheads="1"/>
            </p:cNvSpPr>
            <p:nvPr/>
          </p:nvSpPr>
          <p:spPr bwMode="auto">
            <a:xfrm>
              <a:off x="6492875" y="12112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61" name="Rectangle 41">
              <a:extLst>
                <a:ext uri="{FF2B5EF4-FFF2-40B4-BE49-F238E27FC236}">
                  <a16:creationId xmlns:a16="http://schemas.microsoft.com/office/drawing/2014/main" id="{DC03DB9D-2FA1-D041-B768-A1E5ACC26D3C}"/>
                </a:ext>
              </a:extLst>
            </p:cNvPr>
            <p:cNvSpPr>
              <a:spLocks noChangeArrowheads="1"/>
            </p:cNvSpPr>
            <p:nvPr/>
          </p:nvSpPr>
          <p:spPr bwMode="auto">
            <a:xfrm>
              <a:off x="6612749" y="1345230"/>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0 </a:t>
              </a:r>
              <a:endParaRPr lang="en-US" altLang="en-US" sz="2800" b="0">
                <a:solidFill>
                  <a:srgbClr val="000000"/>
                </a:solidFill>
                <a:latin typeface="Times" pitchFamily="2" charset="0"/>
              </a:endParaRPr>
            </a:p>
          </p:txBody>
        </p:sp>
        <p:sp>
          <p:nvSpPr>
            <p:cNvPr id="209962" name="Rectangle 42">
              <a:extLst>
                <a:ext uri="{FF2B5EF4-FFF2-40B4-BE49-F238E27FC236}">
                  <a16:creationId xmlns:a16="http://schemas.microsoft.com/office/drawing/2014/main" id="{5C08D8C7-E4C1-5547-8E5F-7B6A52FCE83D}"/>
                </a:ext>
              </a:extLst>
            </p:cNvPr>
            <p:cNvSpPr>
              <a:spLocks noChangeArrowheads="1"/>
            </p:cNvSpPr>
            <p:nvPr/>
          </p:nvSpPr>
          <p:spPr bwMode="auto">
            <a:xfrm>
              <a:off x="6492875" y="145891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63" name="Rectangle 43">
              <a:extLst>
                <a:ext uri="{FF2B5EF4-FFF2-40B4-BE49-F238E27FC236}">
                  <a16:creationId xmlns:a16="http://schemas.microsoft.com/office/drawing/2014/main" id="{0670F28B-C152-C34B-98A6-6A483AA37AF1}"/>
                </a:ext>
              </a:extLst>
            </p:cNvPr>
            <p:cNvSpPr>
              <a:spLocks noChangeArrowheads="1"/>
            </p:cNvSpPr>
            <p:nvPr/>
          </p:nvSpPr>
          <p:spPr bwMode="auto">
            <a:xfrm>
              <a:off x="6612749" y="1592880"/>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 </a:t>
              </a:r>
              <a:endParaRPr lang="en-US" altLang="en-US" sz="2800" b="0">
                <a:solidFill>
                  <a:srgbClr val="000000"/>
                </a:solidFill>
                <a:latin typeface="Times" pitchFamily="2" charset="0"/>
              </a:endParaRPr>
            </a:p>
          </p:txBody>
        </p:sp>
        <p:sp>
          <p:nvSpPr>
            <p:cNvPr id="209964" name="Rectangle 44">
              <a:extLst>
                <a:ext uri="{FF2B5EF4-FFF2-40B4-BE49-F238E27FC236}">
                  <a16:creationId xmlns:a16="http://schemas.microsoft.com/office/drawing/2014/main" id="{929CE748-0511-A54E-AB44-C5752957009F}"/>
                </a:ext>
              </a:extLst>
            </p:cNvPr>
            <p:cNvSpPr>
              <a:spLocks noChangeArrowheads="1"/>
            </p:cNvSpPr>
            <p:nvPr/>
          </p:nvSpPr>
          <p:spPr bwMode="auto">
            <a:xfrm>
              <a:off x="6492875" y="170815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65" name="Rectangle 45">
              <a:extLst>
                <a:ext uri="{FF2B5EF4-FFF2-40B4-BE49-F238E27FC236}">
                  <a16:creationId xmlns:a16="http://schemas.microsoft.com/office/drawing/2014/main" id="{8BF5696F-17C2-5144-BCE2-B4E512A6239B}"/>
                </a:ext>
              </a:extLst>
            </p:cNvPr>
            <p:cNvSpPr>
              <a:spLocks noChangeArrowheads="1"/>
            </p:cNvSpPr>
            <p:nvPr/>
          </p:nvSpPr>
          <p:spPr bwMode="auto">
            <a:xfrm>
              <a:off x="6612749" y="1842117"/>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2 </a:t>
              </a:r>
              <a:endParaRPr lang="en-US" altLang="en-US" sz="2800" b="0">
                <a:solidFill>
                  <a:srgbClr val="000000"/>
                </a:solidFill>
                <a:latin typeface="Times" pitchFamily="2" charset="0"/>
              </a:endParaRPr>
            </a:p>
          </p:txBody>
        </p:sp>
        <p:sp>
          <p:nvSpPr>
            <p:cNvPr id="209966" name="Rectangle 46">
              <a:extLst>
                <a:ext uri="{FF2B5EF4-FFF2-40B4-BE49-F238E27FC236}">
                  <a16:creationId xmlns:a16="http://schemas.microsoft.com/office/drawing/2014/main" id="{4A7CB8B8-D5C1-C64F-9893-D82997756CC9}"/>
                </a:ext>
              </a:extLst>
            </p:cNvPr>
            <p:cNvSpPr>
              <a:spLocks noChangeArrowheads="1"/>
            </p:cNvSpPr>
            <p:nvPr/>
          </p:nvSpPr>
          <p:spPr bwMode="auto">
            <a:xfrm>
              <a:off x="6492875" y="19573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09967" name="Rectangle 47">
              <a:extLst>
                <a:ext uri="{FF2B5EF4-FFF2-40B4-BE49-F238E27FC236}">
                  <a16:creationId xmlns:a16="http://schemas.microsoft.com/office/drawing/2014/main" id="{8A53FC7A-B736-EC47-8987-ECEA35BDF248}"/>
                </a:ext>
              </a:extLst>
            </p:cNvPr>
            <p:cNvSpPr>
              <a:spLocks noChangeArrowheads="1"/>
            </p:cNvSpPr>
            <p:nvPr/>
          </p:nvSpPr>
          <p:spPr bwMode="auto">
            <a:xfrm>
              <a:off x="6612749" y="2091355"/>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3 </a:t>
              </a:r>
              <a:endParaRPr lang="en-US" altLang="en-US" sz="2800" b="0">
                <a:solidFill>
                  <a:srgbClr val="000000"/>
                </a:solidFill>
                <a:latin typeface="Times" pitchFamily="2" charset="0"/>
              </a:endParaRPr>
            </a:p>
          </p:txBody>
        </p:sp>
        <p:sp>
          <p:nvSpPr>
            <p:cNvPr id="209968" name="Rectangle 48">
              <a:extLst>
                <a:ext uri="{FF2B5EF4-FFF2-40B4-BE49-F238E27FC236}">
                  <a16:creationId xmlns:a16="http://schemas.microsoft.com/office/drawing/2014/main" id="{96289867-BA0D-EF49-9907-7F7A5FB464AD}"/>
                </a:ext>
              </a:extLst>
            </p:cNvPr>
            <p:cNvSpPr>
              <a:spLocks noChangeArrowheads="1"/>
            </p:cNvSpPr>
            <p:nvPr/>
          </p:nvSpPr>
          <p:spPr bwMode="auto">
            <a:xfrm>
              <a:off x="5014913" y="122872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69" name="Rectangle 49">
              <a:extLst>
                <a:ext uri="{FF2B5EF4-FFF2-40B4-BE49-F238E27FC236}">
                  <a16:creationId xmlns:a16="http://schemas.microsoft.com/office/drawing/2014/main" id="{D3C515F3-724F-E246-A4DC-3FACED18B08E}"/>
                </a:ext>
              </a:extLst>
            </p:cNvPr>
            <p:cNvSpPr>
              <a:spLocks noChangeArrowheads="1"/>
            </p:cNvSpPr>
            <p:nvPr/>
          </p:nvSpPr>
          <p:spPr bwMode="auto">
            <a:xfrm>
              <a:off x="4941888" y="1143000"/>
              <a:ext cx="876300" cy="116205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00"/>
                </a:solidFill>
                <a:latin typeface="Times" pitchFamily="2" charset="0"/>
              </a:endParaRPr>
            </a:p>
          </p:txBody>
        </p:sp>
        <p:sp>
          <p:nvSpPr>
            <p:cNvPr id="209970" name="Line 50">
              <a:extLst>
                <a:ext uri="{FF2B5EF4-FFF2-40B4-BE49-F238E27FC236}">
                  <a16:creationId xmlns:a16="http://schemas.microsoft.com/office/drawing/2014/main" id="{211F2492-A79C-1B46-A8B3-12BE5B2DAD5B}"/>
                </a:ext>
              </a:extLst>
            </p:cNvPr>
            <p:cNvSpPr>
              <a:spLocks noChangeShapeType="1"/>
            </p:cNvSpPr>
            <p:nvPr/>
          </p:nvSpPr>
          <p:spPr bwMode="auto">
            <a:xfrm>
              <a:off x="2181225" y="1333500"/>
              <a:ext cx="276066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71" name="Rectangle 51">
              <a:extLst>
                <a:ext uri="{FF2B5EF4-FFF2-40B4-BE49-F238E27FC236}">
                  <a16:creationId xmlns:a16="http://schemas.microsoft.com/office/drawing/2014/main" id="{F040CEB2-DFA5-3544-952C-0F2FF4C37619}"/>
                </a:ext>
              </a:extLst>
            </p:cNvPr>
            <p:cNvSpPr>
              <a:spLocks noChangeArrowheads="1"/>
            </p:cNvSpPr>
            <p:nvPr/>
          </p:nvSpPr>
          <p:spPr bwMode="auto">
            <a:xfrm>
              <a:off x="5150311" y="1334114"/>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72" name="Freeform 52">
              <a:extLst>
                <a:ext uri="{FF2B5EF4-FFF2-40B4-BE49-F238E27FC236}">
                  <a16:creationId xmlns:a16="http://schemas.microsoft.com/office/drawing/2014/main" id="{FF98843F-152B-CB47-92F1-571B29A7E3BD}"/>
                </a:ext>
              </a:extLst>
            </p:cNvPr>
            <p:cNvSpPr>
              <a:spLocks/>
            </p:cNvSpPr>
            <p:nvPr/>
          </p:nvSpPr>
          <p:spPr bwMode="auto">
            <a:xfrm>
              <a:off x="3571875" y="2076450"/>
              <a:ext cx="1370013" cy="1465262"/>
            </a:xfrm>
            <a:custGeom>
              <a:avLst/>
              <a:gdLst>
                <a:gd name="T0" fmla="*/ 0 w 1727"/>
                <a:gd name="T1" fmla="*/ 2147483646 h 1847"/>
                <a:gd name="T2" fmla="*/ 2147483646 w 1727"/>
                <a:gd name="T3" fmla="*/ 2147483646 h 1847"/>
                <a:gd name="T4" fmla="*/ 2147483646 w 1727"/>
                <a:gd name="T5" fmla="*/ 0 h 1847"/>
                <a:gd name="T6" fmla="*/ 2147483646 w 1727"/>
                <a:gd name="T7" fmla="*/ 0 h 1847"/>
                <a:gd name="T8" fmla="*/ 0 60000 65536"/>
                <a:gd name="T9" fmla="*/ 0 60000 65536"/>
                <a:gd name="T10" fmla="*/ 0 60000 65536"/>
                <a:gd name="T11" fmla="*/ 0 60000 65536"/>
                <a:gd name="T12" fmla="*/ 0 w 1727"/>
                <a:gd name="T13" fmla="*/ 0 h 1847"/>
                <a:gd name="T14" fmla="*/ 1727 w 1727"/>
                <a:gd name="T15" fmla="*/ 1847 h 1847"/>
              </a:gdLst>
              <a:ahLst/>
              <a:cxnLst>
                <a:cxn ang="T8">
                  <a:pos x="T0" y="T1"/>
                </a:cxn>
                <a:cxn ang="T9">
                  <a:pos x="T2" y="T3"/>
                </a:cxn>
                <a:cxn ang="T10">
                  <a:pos x="T4" y="T5"/>
                </a:cxn>
                <a:cxn ang="T11">
                  <a:pos x="T6" y="T7"/>
                </a:cxn>
              </a:cxnLst>
              <a:rect l="T12" t="T13" r="T14" b="T15"/>
              <a:pathLst>
                <a:path w="1727" h="1847">
                  <a:moveTo>
                    <a:pt x="0" y="1847"/>
                  </a:moveTo>
                  <a:lnTo>
                    <a:pt x="359" y="1847"/>
                  </a:lnTo>
                  <a:lnTo>
                    <a:pt x="359" y="0"/>
                  </a:lnTo>
                  <a:lnTo>
                    <a:pt x="1727"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73" name="Line 53">
              <a:extLst>
                <a:ext uri="{FF2B5EF4-FFF2-40B4-BE49-F238E27FC236}">
                  <a16:creationId xmlns:a16="http://schemas.microsoft.com/office/drawing/2014/main" id="{614CD721-B880-D84A-9D79-776678023256}"/>
                </a:ext>
              </a:extLst>
            </p:cNvPr>
            <p:cNvSpPr>
              <a:spLocks noChangeShapeType="1"/>
            </p:cNvSpPr>
            <p:nvPr/>
          </p:nvSpPr>
          <p:spPr bwMode="auto">
            <a:xfrm>
              <a:off x="5818188" y="133350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74" name="Line 54">
              <a:extLst>
                <a:ext uri="{FF2B5EF4-FFF2-40B4-BE49-F238E27FC236}">
                  <a16:creationId xmlns:a16="http://schemas.microsoft.com/office/drawing/2014/main" id="{AF08FCAD-2383-B441-9272-302836609297}"/>
                </a:ext>
              </a:extLst>
            </p:cNvPr>
            <p:cNvSpPr>
              <a:spLocks noChangeShapeType="1"/>
            </p:cNvSpPr>
            <p:nvPr/>
          </p:nvSpPr>
          <p:spPr bwMode="auto">
            <a:xfrm>
              <a:off x="5818188" y="207645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75" name="Rectangle 55">
              <a:extLst>
                <a:ext uri="{FF2B5EF4-FFF2-40B4-BE49-F238E27FC236}">
                  <a16:creationId xmlns:a16="http://schemas.microsoft.com/office/drawing/2014/main" id="{A150B3B5-6489-7146-B4F5-88D53655E8D9}"/>
                </a:ext>
              </a:extLst>
            </p:cNvPr>
            <p:cNvSpPr>
              <a:spLocks noChangeArrowheads="1"/>
            </p:cNvSpPr>
            <p:nvPr/>
          </p:nvSpPr>
          <p:spPr bwMode="auto">
            <a:xfrm>
              <a:off x="5014913" y="2009775"/>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09976" name="Rectangle 56">
              <a:extLst>
                <a:ext uri="{FF2B5EF4-FFF2-40B4-BE49-F238E27FC236}">
                  <a16:creationId xmlns:a16="http://schemas.microsoft.com/office/drawing/2014/main" id="{8A758DEB-6ED5-2044-8002-33143D17D09B}"/>
                </a:ext>
              </a:extLst>
            </p:cNvPr>
            <p:cNvSpPr>
              <a:spLocks noChangeArrowheads="1"/>
            </p:cNvSpPr>
            <p:nvPr/>
          </p:nvSpPr>
          <p:spPr bwMode="auto">
            <a:xfrm>
              <a:off x="5588000" y="12287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77" name="Rectangle 57">
              <a:extLst>
                <a:ext uri="{FF2B5EF4-FFF2-40B4-BE49-F238E27FC236}">
                  <a16:creationId xmlns:a16="http://schemas.microsoft.com/office/drawing/2014/main" id="{947EB8EF-E0D6-9446-825F-4BB07B160EE0}"/>
                </a:ext>
              </a:extLst>
            </p:cNvPr>
            <p:cNvSpPr>
              <a:spLocks noChangeArrowheads="1"/>
            </p:cNvSpPr>
            <p:nvPr/>
          </p:nvSpPr>
          <p:spPr bwMode="auto">
            <a:xfrm>
              <a:off x="5680382" y="133903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78" name="Rectangle 58">
              <a:extLst>
                <a:ext uri="{FF2B5EF4-FFF2-40B4-BE49-F238E27FC236}">
                  <a16:creationId xmlns:a16="http://schemas.microsoft.com/office/drawing/2014/main" id="{7615520D-1CAB-A749-A35A-49B5B02DC158}"/>
                </a:ext>
              </a:extLst>
            </p:cNvPr>
            <p:cNvSpPr>
              <a:spLocks noChangeArrowheads="1"/>
            </p:cNvSpPr>
            <p:nvPr/>
          </p:nvSpPr>
          <p:spPr bwMode="auto">
            <a:xfrm>
              <a:off x="5014913" y="1473200"/>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79" name="Line 59">
              <a:extLst>
                <a:ext uri="{FF2B5EF4-FFF2-40B4-BE49-F238E27FC236}">
                  <a16:creationId xmlns:a16="http://schemas.microsoft.com/office/drawing/2014/main" id="{19AFC369-7337-8748-A682-EA47B8C2E194}"/>
                </a:ext>
              </a:extLst>
            </p:cNvPr>
            <p:cNvSpPr>
              <a:spLocks noChangeShapeType="1"/>
            </p:cNvSpPr>
            <p:nvPr/>
          </p:nvSpPr>
          <p:spPr bwMode="auto">
            <a:xfrm>
              <a:off x="2181225" y="1581150"/>
              <a:ext cx="2760663"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80" name="Rectangle 60">
              <a:extLst>
                <a:ext uri="{FF2B5EF4-FFF2-40B4-BE49-F238E27FC236}">
                  <a16:creationId xmlns:a16="http://schemas.microsoft.com/office/drawing/2014/main" id="{45E997BC-753D-214F-8A69-20137AB6951D}"/>
                </a:ext>
              </a:extLst>
            </p:cNvPr>
            <p:cNvSpPr>
              <a:spLocks noChangeArrowheads="1"/>
            </p:cNvSpPr>
            <p:nvPr/>
          </p:nvSpPr>
          <p:spPr bwMode="auto">
            <a:xfrm>
              <a:off x="5150311" y="1580176"/>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09981" name="Rectangle 61">
              <a:extLst>
                <a:ext uri="{FF2B5EF4-FFF2-40B4-BE49-F238E27FC236}">
                  <a16:creationId xmlns:a16="http://schemas.microsoft.com/office/drawing/2014/main" id="{D5A0C086-FFB1-DF41-B6B4-51F244832536}"/>
                </a:ext>
              </a:extLst>
            </p:cNvPr>
            <p:cNvSpPr>
              <a:spLocks noChangeArrowheads="1"/>
            </p:cNvSpPr>
            <p:nvPr/>
          </p:nvSpPr>
          <p:spPr bwMode="auto">
            <a:xfrm>
              <a:off x="5588000" y="14732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82" name="Rectangle 62">
              <a:extLst>
                <a:ext uri="{FF2B5EF4-FFF2-40B4-BE49-F238E27FC236}">
                  <a16:creationId xmlns:a16="http://schemas.microsoft.com/office/drawing/2014/main" id="{0650500D-C593-904C-9B62-857045CDE042}"/>
                </a:ext>
              </a:extLst>
            </p:cNvPr>
            <p:cNvSpPr>
              <a:spLocks noChangeArrowheads="1"/>
            </p:cNvSpPr>
            <p:nvPr/>
          </p:nvSpPr>
          <p:spPr bwMode="auto">
            <a:xfrm>
              <a:off x="5680382" y="158509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09983" name="Rectangle 63">
              <a:extLst>
                <a:ext uri="{FF2B5EF4-FFF2-40B4-BE49-F238E27FC236}">
                  <a16:creationId xmlns:a16="http://schemas.microsoft.com/office/drawing/2014/main" id="{83DF374E-E976-0B49-AF5B-085615C138E2}"/>
                </a:ext>
              </a:extLst>
            </p:cNvPr>
            <p:cNvSpPr>
              <a:spLocks noChangeArrowheads="1"/>
            </p:cNvSpPr>
            <p:nvPr/>
          </p:nvSpPr>
          <p:spPr bwMode="auto">
            <a:xfrm>
              <a:off x="5588000" y="17176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84" name="Rectangle 64">
              <a:extLst>
                <a:ext uri="{FF2B5EF4-FFF2-40B4-BE49-F238E27FC236}">
                  <a16:creationId xmlns:a16="http://schemas.microsoft.com/office/drawing/2014/main" id="{206AD973-50EC-A34B-89D6-974FB9942EB9}"/>
                </a:ext>
              </a:extLst>
            </p:cNvPr>
            <p:cNvSpPr>
              <a:spLocks noChangeArrowheads="1"/>
            </p:cNvSpPr>
            <p:nvPr/>
          </p:nvSpPr>
          <p:spPr bwMode="auto">
            <a:xfrm>
              <a:off x="5680382" y="1829567"/>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09985" name="Rectangle 65">
              <a:extLst>
                <a:ext uri="{FF2B5EF4-FFF2-40B4-BE49-F238E27FC236}">
                  <a16:creationId xmlns:a16="http://schemas.microsoft.com/office/drawing/2014/main" id="{42546219-2641-B94A-9983-B09A89F6D17C}"/>
                </a:ext>
              </a:extLst>
            </p:cNvPr>
            <p:cNvSpPr>
              <a:spLocks noChangeArrowheads="1"/>
            </p:cNvSpPr>
            <p:nvPr/>
          </p:nvSpPr>
          <p:spPr bwMode="auto">
            <a:xfrm>
              <a:off x="5588000" y="19637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86" name="Line 66">
              <a:extLst>
                <a:ext uri="{FF2B5EF4-FFF2-40B4-BE49-F238E27FC236}">
                  <a16:creationId xmlns:a16="http://schemas.microsoft.com/office/drawing/2014/main" id="{95981DFC-47D6-E045-B0CE-A5B4DEB658BB}"/>
                </a:ext>
              </a:extLst>
            </p:cNvPr>
            <p:cNvSpPr>
              <a:spLocks noChangeShapeType="1"/>
            </p:cNvSpPr>
            <p:nvPr/>
          </p:nvSpPr>
          <p:spPr bwMode="auto">
            <a:xfrm>
              <a:off x="5818188" y="1847850"/>
              <a:ext cx="552450" cy="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87" name="Line 67">
              <a:extLst>
                <a:ext uri="{FF2B5EF4-FFF2-40B4-BE49-F238E27FC236}">
                  <a16:creationId xmlns:a16="http://schemas.microsoft.com/office/drawing/2014/main" id="{F3910631-66EA-E34B-806A-3092CA140EE3}"/>
                </a:ext>
              </a:extLst>
            </p:cNvPr>
            <p:cNvSpPr>
              <a:spLocks noChangeShapeType="1"/>
            </p:cNvSpPr>
            <p:nvPr/>
          </p:nvSpPr>
          <p:spPr bwMode="auto">
            <a:xfrm>
              <a:off x="5818188" y="160020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88" name="Rectangle 68">
              <a:extLst>
                <a:ext uri="{FF2B5EF4-FFF2-40B4-BE49-F238E27FC236}">
                  <a16:creationId xmlns:a16="http://schemas.microsoft.com/office/drawing/2014/main" id="{B33549B4-402A-574B-BA4C-8707C7D0F83C}"/>
                </a:ext>
              </a:extLst>
            </p:cNvPr>
            <p:cNvSpPr>
              <a:spLocks noChangeArrowheads="1"/>
            </p:cNvSpPr>
            <p:nvPr/>
          </p:nvSpPr>
          <p:spPr bwMode="auto">
            <a:xfrm>
              <a:off x="5680382" y="207404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09989" name="Rectangle 69">
              <a:extLst>
                <a:ext uri="{FF2B5EF4-FFF2-40B4-BE49-F238E27FC236}">
                  <a16:creationId xmlns:a16="http://schemas.microsoft.com/office/drawing/2014/main" id="{B4B91742-1CC3-A346-BB89-B572BE0BF2A9}"/>
                </a:ext>
              </a:extLst>
            </p:cNvPr>
            <p:cNvSpPr>
              <a:spLocks noChangeArrowheads="1"/>
            </p:cNvSpPr>
            <p:nvPr/>
          </p:nvSpPr>
          <p:spPr bwMode="auto">
            <a:xfrm>
              <a:off x="5014913" y="2687637"/>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09990" name="Rectangle 70">
              <a:extLst>
                <a:ext uri="{FF2B5EF4-FFF2-40B4-BE49-F238E27FC236}">
                  <a16:creationId xmlns:a16="http://schemas.microsoft.com/office/drawing/2014/main" id="{C29C06B6-15D9-E040-BF36-0B8DF11FEBF2}"/>
                </a:ext>
              </a:extLst>
            </p:cNvPr>
            <p:cNvSpPr>
              <a:spLocks noChangeArrowheads="1"/>
            </p:cNvSpPr>
            <p:nvPr/>
          </p:nvSpPr>
          <p:spPr bwMode="auto">
            <a:xfrm>
              <a:off x="4941888" y="2609850"/>
              <a:ext cx="876300" cy="1160462"/>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00"/>
                </a:solidFill>
                <a:latin typeface="Times" pitchFamily="2" charset="0"/>
              </a:endParaRPr>
            </a:p>
          </p:txBody>
        </p:sp>
        <p:sp>
          <p:nvSpPr>
            <p:cNvPr id="209991" name="Line 71">
              <a:extLst>
                <a:ext uri="{FF2B5EF4-FFF2-40B4-BE49-F238E27FC236}">
                  <a16:creationId xmlns:a16="http://schemas.microsoft.com/office/drawing/2014/main" id="{6B6C3E89-FEB6-2649-BDE6-E37226824773}"/>
                </a:ext>
              </a:extLst>
            </p:cNvPr>
            <p:cNvSpPr>
              <a:spLocks noChangeShapeType="1"/>
            </p:cNvSpPr>
            <p:nvPr/>
          </p:nvSpPr>
          <p:spPr bwMode="auto">
            <a:xfrm>
              <a:off x="4675188" y="2819400"/>
              <a:ext cx="26670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92" name="Rectangle 72">
              <a:extLst>
                <a:ext uri="{FF2B5EF4-FFF2-40B4-BE49-F238E27FC236}">
                  <a16:creationId xmlns:a16="http://schemas.microsoft.com/office/drawing/2014/main" id="{B3A26EED-BBB0-9A4D-BD28-D6EF68E7BA24}"/>
                </a:ext>
              </a:extLst>
            </p:cNvPr>
            <p:cNvSpPr>
              <a:spLocks noChangeArrowheads="1"/>
            </p:cNvSpPr>
            <p:nvPr/>
          </p:nvSpPr>
          <p:spPr bwMode="auto">
            <a:xfrm>
              <a:off x="5150311" y="2794614"/>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93" name="Freeform 73">
              <a:extLst>
                <a:ext uri="{FF2B5EF4-FFF2-40B4-BE49-F238E27FC236}">
                  <a16:creationId xmlns:a16="http://schemas.microsoft.com/office/drawing/2014/main" id="{F8490850-DD18-004C-B9F0-7B55749D427F}"/>
                </a:ext>
              </a:extLst>
            </p:cNvPr>
            <p:cNvSpPr>
              <a:spLocks/>
            </p:cNvSpPr>
            <p:nvPr/>
          </p:nvSpPr>
          <p:spPr bwMode="auto">
            <a:xfrm>
              <a:off x="3571875" y="3560762"/>
              <a:ext cx="1370013" cy="228600"/>
            </a:xfrm>
            <a:custGeom>
              <a:avLst/>
              <a:gdLst>
                <a:gd name="T0" fmla="*/ 0 w 1727"/>
                <a:gd name="T1" fmla="*/ 2147483646 h 288"/>
                <a:gd name="T2" fmla="*/ 2147483646 w 1727"/>
                <a:gd name="T3" fmla="*/ 2147483646 h 288"/>
                <a:gd name="T4" fmla="*/ 2147483646 w 1727"/>
                <a:gd name="T5" fmla="*/ 0 h 288"/>
                <a:gd name="T6" fmla="*/ 2147483646 w 1727"/>
                <a:gd name="T7" fmla="*/ 0 h 288"/>
                <a:gd name="T8" fmla="*/ 0 60000 65536"/>
                <a:gd name="T9" fmla="*/ 0 60000 65536"/>
                <a:gd name="T10" fmla="*/ 0 60000 65536"/>
                <a:gd name="T11" fmla="*/ 0 60000 65536"/>
                <a:gd name="T12" fmla="*/ 0 w 1727"/>
                <a:gd name="T13" fmla="*/ 0 h 288"/>
                <a:gd name="T14" fmla="*/ 1727 w 1727"/>
                <a:gd name="T15" fmla="*/ 288 h 288"/>
              </a:gdLst>
              <a:ahLst/>
              <a:cxnLst>
                <a:cxn ang="T8">
                  <a:pos x="T0" y="T1"/>
                </a:cxn>
                <a:cxn ang="T9">
                  <a:pos x="T2" y="T3"/>
                </a:cxn>
                <a:cxn ang="T10">
                  <a:pos x="T4" y="T5"/>
                </a:cxn>
                <a:cxn ang="T11">
                  <a:pos x="T6" y="T7"/>
                </a:cxn>
              </a:cxnLst>
              <a:rect l="T12" t="T13" r="T14" b="T15"/>
              <a:pathLst>
                <a:path w="1727" h="288">
                  <a:moveTo>
                    <a:pt x="0" y="288"/>
                  </a:moveTo>
                  <a:lnTo>
                    <a:pt x="647" y="288"/>
                  </a:lnTo>
                  <a:lnTo>
                    <a:pt x="647" y="0"/>
                  </a:lnTo>
                  <a:lnTo>
                    <a:pt x="1727"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09994" name="Line 74">
              <a:extLst>
                <a:ext uri="{FF2B5EF4-FFF2-40B4-BE49-F238E27FC236}">
                  <a16:creationId xmlns:a16="http://schemas.microsoft.com/office/drawing/2014/main" id="{033CB8D4-F459-C841-945D-AF8FA1572F33}"/>
                </a:ext>
              </a:extLst>
            </p:cNvPr>
            <p:cNvSpPr>
              <a:spLocks noChangeShapeType="1"/>
            </p:cNvSpPr>
            <p:nvPr/>
          </p:nvSpPr>
          <p:spPr bwMode="auto">
            <a:xfrm>
              <a:off x="5818188" y="281940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95" name="Line 75">
              <a:extLst>
                <a:ext uri="{FF2B5EF4-FFF2-40B4-BE49-F238E27FC236}">
                  <a16:creationId xmlns:a16="http://schemas.microsoft.com/office/drawing/2014/main" id="{F2A881A4-9D43-5848-9991-140167D423BF}"/>
                </a:ext>
              </a:extLst>
            </p:cNvPr>
            <p:cNvSpPr>
              <a:spLocks noChangeShapeType="1"/>
            </p:cNvSpPr>
            <p:nvPr/>
          </p:nvSpPr>
          <p:spPr bwMode="auto">
            <a:xfrm>
              <a:off x="5818188" y="356076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09996" name="Rectangle 76">
              <a:extLst>
                <a:ext uri="{FF2B5EF4-FFF2-40B4-BE49-F238E27FC236}">
                  <a16:creationId xmlns:a16="http://schemas.microsoft.com/office/drawing/2014/main" id="{15BFCBFE-FA06-564F-B5C7-DE15F3EA6954}"/>
                </a:ext>
              </a:extLst>
            </p:cNvPr>
            <p:cNvSpPr>
              <a:spLocks noChangeArrowheads="1"/>
            </p:cNvSpPr>
            <p:nvPr/>
          </p:nvSpPr>
          <p:spPr bwMode="auto">
            <a:xfrm>
              <a:off x="5014913" y="3470275"/>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09997" name="Rectangle 77">
              <a:extLst>
                <a:ext uri="{FF2B5EF4-FFF2-40B4-BE49-F238E27FC236}">
                  <a16:creationId xmlns:a16="http://schemas.microsoft.com/office/drawing/2014/main" id="{7E02B9F4-86EB-D249-A032-EADBAAA0EDA8}"/>
                </a:ext>
              </a:extLst>
            </p:cNvPr>
            <p:cNvSpPr>
              <a:spLocks noChangeArrowheads="1"/>
            </p:cNvSpPr>
            <p:nvPr/>
          </p:nvSpPr>
          <p:spPr bwMode="auto">
            <a:xfrm>
              <a:off x="5588000" y="26876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09998" name="Rectangle 78">
              <a:extLst>
                <a:ext uri="{FF2B5EF4-FFF2-40B4-BE49-F238E27FC236}">
                  <a16:creationId xmlns:a16="http://schemas.microsoft.com/office/drawing/2014/main" id="{4FCCB1B6-B3C6-E245-AE85-FAB3DD1D5C9D}"/>
                </a:ext>
              </a:extLst>
            </p:cNvPr>
            <p:cNvSpPr>
              <a:spLocks noChangeArrowheads="1"/>
            </p:cNvSpPr>
            <p:nvPr/>
          </p:nvSpPr>
          <p:spPr bwMode="auto">
            <a:xfrm>
              <a:off x="5680382" y="279953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09999" name="Rectangle 79">
              <a:extLst>
                <a:ext uri="{FF2B5EF4-FFF2-40B4-BE49-F238E27FC236}">
                  <a16:creationId xmlns:a16="http://schemas.microsoft.com/office/drawing/2014/main" id="{FF93BA8F-E27A-2541-A3C7-B1BC4FCE3B18}"/>
                </a:ext>
              </a:extLst>
            </p:cNvPr>
            <p:cNvSpPr>
              <a:spLocks noChangeArrowheads="1"/>
            </p:cNvSpPr>
            <p:nvPr/>
          </p:nvSpPr>
          <p:spPr bwMode="auto">
            <a:xfrm>
              <a:off x="5014913" y="2933700"/>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00" name="Line 80">
              <a:extLst>
                <a:ext uri="{FF2B5EF4-FFF2-40B4-BE49-F238E27FC236}">
                  <a16:creationId xmlns:a16="http://schemas.microsoft.com/office/drawing/2014/main" id="{28630FF9-508E-7640-96FF-A374102ED231}"/>
                </a:ext>
              </a:extLst>
            </p:cNvPr>
            <p:cNvSpPr>
              <a:spLocks noChangeShapeType="1"/>
            </p:cNvSpPr>
            <p:nvPr/>
          </p:nvSpPr>
          <p:spPr bwMode="auto">
            <a:xfrm>
              <a:off x="4427538" y="3048000"/>
              <a:ext cx="5143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01" name="Rectangle 81">
              <a:extLst>
                <a:ext uri="{FF2B5EF4-FFF2-40B4-BE49-F238E27FC236}">
                  <a16:creationId xmlns:a16="http://schemas.microsoft.com/office/drawing/2014/main" id="{EFB9060A-8CB7-0342-B0BD-2D7B7387CEC6}"/>
                </a:ext>
              </a:extLst>
            </p:cNvPr>
            <p:cNvSpPr>
              <a:spLocks noChangeArrowheads="1"/>
            </p:cNvSpPr>
            <p:nvPr/>
          </p:nvSpPr>
          <p:spPr bwMode="auto">
            <a:xfrm>
              <a:off x="5150311" y="3040676"/>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02" name="Rectangle 82">
              <a:extLst>
                <a:ext uri="{FF2B5EF4-FFF2-40B4-BE49-F238E27FC236}">
                  <a16:creationId xmlns:a16="http://schemas.microsoft.com/office/drawing/2014/main" id="{2DE83C2A-BCA6-F14B-9F04-0581A21A332B}"/>
                </a:ext>
              </a:extLst>
            </p:cNvPr>
            <p:cNvSpPr>
              <a:spLocks noChangeArrowheads="1"/>
            </p:cNvSpPr>
            <p:nvPr/>
          </p:nvSpPr>
          <p:spPr bwMode="auto">
            <a:xfrm>
              <a:off x="5588000" y="29337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03" name="Rectangle 83">
              <a:extLst>
                <a:ext uri="{FF2B5EF4-FFF2-40B4-BE49-F238E27FC236}">
                  <a16:creationId xmlns:a16="http://schemas.microsoft.com/office/drawing/2014/main" id="{0F5D0C10-ED6D-1342-91BD-CCC3F49371C1}"/>
                </a:ext>
              </a:extLst>
            </p:cNvPr>
            <p:cNvSpPr>
              <a:spLocks noChangeArrowheads="1"/>
            </p:cNvSpPr>
            <p:nvPr/>
          </p:nvSpPr>
          <p:spPr bwMode="auto">
            <a:xfrm>
              <a:off x="5680382" y="304559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04" name="Rectangle 84">
              <a:extLst>
                <a:ext uri="{FF2B5EF4-FFF2-40B4-BE49-F238E27FC236}">
                  <a16:creationId xmlns:a16="http://schemas.microsoft.com/office/drawing/2014/main" id="{415422FD-0A00-684B-A589-D76FF6F6DA21}"/>
                </a:ext>
              </a:extLst>
            </p:cNvPr>
            <p:cNvSpPr>
              <a:spLocks noChangeArrowheads="1"/>
            </p:cNvSpPr>
            <p:nvPr/>
          </p:nvSpPr>
          <p:spPr bwMode="auto">
            <a:xfrm>
              <a:off x="5588000" y="31781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05" name="Rectangle 85">
              <a:extLst>
                <a:ext uri="{FF2B5EF4-FFF2-40B4-BE49-F238E27FC236}">
                  <a16:creationId xmlns:a16="http://schemas.microsoft.com/office/drawing/2014/main" id="{E61E6D24-B0B6-5C41-BF9C-8C082FB44A61}"/>
                </a:ext>
              </a:extLst>
            </p:cNvPr>
            <p:cNvSpPr>
              <a:spLocks noChangeArrowheads="1"/>
            </p:cNvSpPr>
            <p:nvPr/>
          </p:nvSpPr>
          <p:spPr bwMode="auto">
            <a:xfrm>
              <a:off x="5680382" y="3290067"/>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10006" name="Rectangle 86">
              <a:extLst>
                <a:ext uri="{FF2B5EF4-FFF2-40B4-BE49-F238E27FC236}">
                  <a16:creationId xmlns:a16="http://schemas.microsoft.com/office/drawing/2014/main" id="{9FD96D2C-CEFA-F64F-9DD3-9EBB357CD26D}"/>
                </a:ext>
              </a:extLst>
            </p:cNvPr>
            <p:cNvSpPr>
              <a:spLocks noChangeArrowheads="1"/>
            </p:cNvSpPr>
            <p:nvPr/>
          </p:nvSpPr>
          <p:spPr bwMode="auto">
            <a:xfrm>
              <a:off x="5588000" y="34242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07" name="Line 87">
              <a:extLst>
                <a:ext uri="{FF2B5EF4-FFF2-40B4-BE49-F238E27FC236}">
                  <a16:creationId xmlns:a16="http://schemas.microsoft.com/office/drawing/2014/main" id="{98125905-E927-8242-98C8-0E32AED7AEF1}"/>
                </a:ext>
              </a:extLst>
            </p:cNvPr>
            <p:cNvSpPr>
              <a:spLocks noChangeShapeType="1"/>
            </p:cNvSpPr>
            <p:nvPr/>
          </p:nvSpPr>
          <p:spPr bwMode="auto">
            <a:xfrm>
              <a:off x="5818188" y="3313112"/>
              <a:ext cx="5524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08" name="Freeform 88">
              <a:extLst>
                <a:ext uri="{FF2B5EF4-FFF2-40B4-BE49-F238E27FC236}">
                  <a16:creationId xmlns:a16="http://schemas.microsoft.com/office/drawing/2014/main" id="{933E3C53-C3A4-1541-98CB-8856B23CE33D}"/>
                </a:ext>
              </a:extLst>
            </p:cNvPr>
            <p:cNvSpPr>
              <a:spLocks/>
            </p:cNvSpPr>
            <p:nvPr/>
          </p:nvSpPr>
          <p:spPr bwMode="auto">
            <a:xfrm>
              <a:off x="4675188" y="1352550"/>
              <a:ext cx="266700" cy="4378325"/>
            </a:xfrm>
            <a:custGeom>
              <a:avLst/>
              <a:gdLst>
                <a:gd name="T0" fmla="*/ 2147483646 w 336"/>
                <a:gd name="T1" fmla="*/ 2147483646 h 5516"/>
                <a:gd name="T2" fmla="*/ 0 w 336"/>
                <a:gd name="T3" fmla="*/ 2147483646 h 5516"/>
                <a:gd name="T4" fmla="*/ 0 w 336"/>
                <a:gd name="T5" fmla="*/ 0 h 5516"/>
                <a:gd name="T6" fmla="*/ 0 60000 65536"/>
                <a:gd name="T7" fmla="*/ 0 60000 65536"/>
                <a:gd name="T8" fmla="*/ 0 60000 65536"/>
                <a:gd name="T9" fmla="*/ 0 w 336"/>
                <a:gd name="T10" fmla="*/ 0 h 5516"/>
                <a:gd name="T11" fmla="*/ 336 w 336"/>
                <a:gd name="T12" fmla="*/ 5516 h 5516"/>
              </a:gdLst>
              <a:ahLst/>
              <a:cxnLst>
                <a:cxn ang="T6">
                  <a:pos x="T0" y="T1"/>
                </a:cxn>
                <a:cxn ang="T7">
                  <a:pos x="T2" y="T3"/>
                </a:cxn>
                <a:cxn ang="T8">
                  <a:pos x="T4" y="T5"/>
                </a:cxn>
              </a:cxnLst>
              <a:rect l="T9" t="T10" r="T11" b="T12"/>
              <a:pathLst>
                <a:path w="336" h="5516">
                  <a:moveTo>
                    <a:pt x="336" y="5516"/>
                  </a:moveTo>
                  <a:lnTo>
                    <a:pt x="0" y="5516"/>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09" name="Freeform 89">
              <a:extLst>
                <a:ext uri="{FF2B5EF4-FFF2-40B4-BE49-F238E27FC236}">
                  <a16:creationId xmlns:a16="http://schemas.microsoft.com/office/drawing/2014/main" id="{FFA41E49-E6E2-3C4D-8E01-0185D4A34F96}"/>
                </a:ext>
              </a:extLst>
            </p:cNvPr>
            <p:cNvSpPr>
              <a:spLocks/>
            </p:cNvSpPr>
            <p:nvPr/>
          </p:nvSpPr>
          <p:spPr bwMode="auto">
            <a:xfrm>
              <a:off x="4427538" y="1581150"/>
              <a:ext cx="514350" cy="4397375"/>
            </a:xfrm>
            <a:custGeom>
              <a:avLst/>
              <a:gdLst>
                <a:gd name="T0" fmla="*/ 2147483646 w 648"/>
                <a:gd name="T1" fmla="*/ 2147483646 h 5541"/>
                <a:gd name="T2" fmla="*/ 0 w 648"/>
                <a:gd name="T3" fmla="*/ 2147483646 h 5541"/>
                <a:gd name="T4" fmla="*/ 0 w 648"/>
                <a:gd name="T5" fmla="*/ 0 h 5541"/>
                <a:gd name="T6" fmla="*/ 0 60000 65536"/>
                <a:gd name="T7" fmla="*/ 0 60000 65536"/>
                <a:gd name="T8" fmla="*/ 0 60000 65536"/>
                <a:gd name="T9" fmla="*/ 0 w 648"/>
                <a:gd name="T10" fmla="*/ 0 h 5541"/>
                <a:gd name="T11" fmla="*/ 648 w 648"/>
                <a:gd name="T12" fmla="*/ 5541 h 5541"/>
              </a:gdLst>
              <a:ahLst/>
              <a:cxnLst>
                <a:cxn ang="T6">
                  <a:pos x="T0" y="T1"/>
                </a:cxn>
                <a:cxn ang="T7">
                  <a:pos x="T2" y="T3"/>
                </a:cxn>
                <a:cxn ang="T8">
                  <a:pos x="T4" y="T5"/>
                </a:cxn>
              </a:cxnLst>
              <a:rect l="T9" t="T10" r="T11" b="T12"/>
              <a:pathLst>
                <a:path w="648" h="5541">
                  <a:moveTo>
                    <a:pt x="648" y="5541"/>
                  </a:moveTo>
                  <a:lnTo>
                    <a:pt x="0" y="5541"/>
                  </a:lnTo>
                  <a:lnTo>
                    <a:pt x="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10" name="Rectangle 90">
              <a:extLst>
                <a:ext uri="{FF2B5EF4-FFF2-40B4-BE49-F238E27FC236}">
                  <a16:creationId xmlns:a16="http://schemas.microsoft.com/office/drawing/2014/main" id="{D4ECD994-DFC8-C748-AFD8-BD4C63F6D992}"/>
                </a:ext>
              </a:extLst>
            </p:cNvPr>
            <p:cNvSpPr>
              <a:spLocks noChangeArrowheads="1"/>
            </p:cNvSpPr>
            <p:nvPr/>
          </p:nvSpPr>
          <p:spPr bwMode="auto">
            <a:xfrm>
              <a:off x="5680382" y="353613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10011" name="Rectangle 91">
              <a:extLst>
                <a:ext uri="{FF2B5EF4-FFF2-40B4-BE49-F238E27FC236}">
                  <a16:creationId xmlns:a16="http://schemas.microsoft.com/office/drawing/2014/main" id="{D7BAA373-6CBD-CC4C-9CE4-B23C4A340851}"/>
                </a:ext>
              </a:extLst>
            </p:cNvPr>
            <p:cNvSpPr>
              <a:spLocks noChangeArrowheads="1"/>
            </p:cNvSpPr>
            <p:nvPr/>
          </p:nvSpPr>
          <p:spPr bwMode="auto">
            <a:xfrm>
              <a:off x="6492875" y="26828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12" name="Rectangle 92">
              <a:extLst>
                <a:ext uri="{FF2B5EF4-FFF2-40B4-BE49-F238E27FC236}">
                  <a16:creationId xmlns:a16="http://schemas.microsoft.com/office/drawing/2014/main" id="{D9E731BF-642B-B24F-85D1-BC8948A27E3C}"/>
                </a:ext>
              </a:extLst>
            </p:cNvPr>
            <p:cNvSpPr>
              <a:spLocks noChangeArrowheads="1"/>
            </p:cNvSpPr>
            <p:nvPr/>
          </p:nvSpPr>
          <p:spPr bwMode="auto">
            <a:xfrm>
              <a:off x="6612749" y="2816842"/>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4 </a:t>
              </a:r>
              <a:endParaRPr lang="en-US" altLang="en-US" sz="2800" b="0">
                <a:solidFill>
                  <a:srgbClr val="000000"/>
                </a:solidFill>
                <a:latin typeface="Times" pitchFamily="2" charset="0"/>
              </a:endParaRPr>
            </a:p>
          </p:txBody>
        </p:sp>
        <p:sp>
          <p:nvSpPr>
            <p:cNvPr id="210013" name="Rectangle 93">
              <a:extLst>
                <a:ext uri="{FF2B5EF4-FFF2-40B4-BE49-F238E27FC236}">
                  <a16:creationId xmlns:a16="http://schemas.microsoft.com/office/drawing/2014/main" id="{60557A26-8807-9244-B5F7-1CF45C1BA52D}"/>
                </a:ext>
              </a:extLst>
            </p:cNvPr>
            <p:cNvSpPr>
              <a:spLocks noChangeArrowheads="1"/>
            </p:cNvSpPr>
            <p:nvPr/>
          </p:nvSpPr>
          <p:spPr bwMode="auto">
            <a:xfrm>
              <a:off x="6492875" y="29337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14" name="Rectangle 94">
              <a:extLst>
                <a:ext uri="{FF2B5EF4-FFF2-40B4-BE49-F238E27FC236}">
                  <a16:creationId xmlns:a16="http://schemas.microsoft.com/office/drawing/2014/main" id="{93F65F26-3E79-584C-A10A-CAD371EACE21}"/>
                </a:ext>
              </a:extLst>
            </p:cNvPr>
            <p:cNvSpPr>
              <a:spLocks noChangeArrowheads="1"/>
            </p:cNvSpPr>
            <p:nvPr/>
          </p:nvSpPr>
          <p:spPr bwMode="auto">
            <a:xfrm>
              <a:off x="6612749" y="3066080"/>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5 </a:t>
              </a:r>
              <a:endParaRPr lang="en-US" altLang="en-US" sz="2800" b="0">
                <a:solidFill>
                  <a:srgbClr val="000000"/>
                </a:solidFill>
                <a:latin typeface="Times" pitchFamily="2" charset="0"/>
              </a:endParaRPr>
            </a:p>
          </p:txBody>
        </p:sp>
        <p:sp>
          <p:nvSpPr>
            <p:cNvPr id="210015" name="Rectangle 95">
              <a:extLst>
                <a:ext uri="{FF2B5EF4-FFF2-40B4-BE49-F238E27FC236}">
                  <a16:creationId xmlns:a16="http://schemas.microsoft.com/office/drawing/2014/main" id="{B6F7091B-1FED-A64F-A5A6-2D8FF2EC881E}"/>
                </a:ext>
              </a:extLst>
            </p:cNvPr>
            <p:cNvSpPr>
              <a:spLocks noChangeArrowheads="1"/>
            </p:cNvSpPr>
            <p:nvPr/>
          </p:nvSpPr>
          <p:spPr bwMode="auto">
            <a:xfrm>
              <a:off x="6492875" y="318135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16" name="Rectangle 96">
              <a:extLst>
                <a:ext uri="{FF2B5EF4-FFF2-40B4-BE49-F238E27FC236}">
                  <a16:creationId xmlns:a16="http://schemas.microsoft.com/office/drawing/2014/main" id="{E0D6BE6E-7984-8C4D-BF14-42945743FA63}"/>
                </a:ext>
              </a:extLst>
            </p:cNvPr>
            <p:cNvSpPr>
              <a:spLocks noChangeArrowheads="1"/>
            </p:cNvSpPr>
            <p:nvPr/>
          </p:nvSpPr>
          <p:spPr bwMode="auto">
            <a:xfrm>
              <a:off x="6612749" y="3315317"/>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6 </a:t>
              </a:r>
              <a:endParaRPr lang="en-US" altLang="en-US" sz="2800" b="0">
                <a:solidFill>
                  <a:srgbClr val="000000"/>
                </a:solidFill>
                <a:latin typeface="Times" pitchFamily="2" charset="0"/>
              </a:endParaRPr>
            </a:p>
          </p:txBody>
        </p:sp>
        <p:sp>
          <p:nvSpPr>
            <p:cNvPr id="210017" name="Rectangle 97">
              <a:extLst>
                <a:ext uri="{FF2B5EF4-FFF2-40B4-BE49-F238E27FC236}">
                  <a16:creationId xmlns:a16="http://schemas.microsoft.com/office/drawing/2014/main" id="{BE0471F2-AF9B-FD45-AEA6-8530D44B6205}"/>
                </a:ext>
              </a:extLst>
            </p:cNvPr>
            <p:cNvSpPr>
              <a:spLocks noChangeArrowheads="1"/>
            </p:cNvSpPr>
            <p:nvPr/>
          </p:nvSpPr>
          <p:spPr bwMode="auto">
            <a:xfrm>
              <a:off x="6492875" y="34305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18" name="Line 98">
              <a:extLst>
                <a:ext uri="{FF2B5EF4-FFF2-40B4-BE49-F238E27FC236}">
                  <a16:creationId xmlns:a16="http://schemas.microsoft.com/office/drawing/2014/main" id="{0A6E3833-24FB-D440-A6B9-F47CEC0134C6}"/>
                </a:ext>
              </a:extLst>
            </p:cNvPr>
            <p:cNvSpPr>
              <a:spLocks noChangeShapeType="1"/>
            </p:cNvSpPr>
            <p:nvPr/>
          </p:nvSpPr>
          <p:spPr bwMode="auto">
            <a:xfrm>
              <a:off x="5818188" y="3067050"/>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19" name="Rectangle 99">
              <a:extLst>
                <a:ext uri="{FF2B5EF4-FFF2-40B4-BE49-F238E27FC236}">
                  <a16:creationId xmlns:a16="http://schemas.microsoft.com/office/drawing/2014/main" id="{014D4913-F9B9-8E43-8CF4-D4B950671F88}"/>
                </a:ext>
              </a:extLst>
            </p:cNvPr>
            <p:cNvSpPr>
              <a:spLocks noChangeArrowheads="1"/>
            </p:cNvSpPr>
            <p:nvPr/>
          </p:nvSpPr>
          <p:spPr bwMode="auto">
            <a:xfrm>
              <a:off x="6612749" y="3564555"/>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7 </a:t>
              </a:r>
              <a:endParaRPr lang="en-US" altLang="en-US" sz="2800" b="0">
                <a:solidFill>
                  <a:srgbClr val="000000"/>
                </a:solidFill>
                <a:latin typeface="Times" pitchFamily="2" charset="0"/>
              </a:endParaRPr>
            </a:p>
          </p:txBody>
        </p:sp>
        <p:sp>
          <p:nvSpPr>
            <p:cNvPr id="210020" name="Rectangle 100">
              <a:extLst>
                <a:ext uri="{FF2B5EF4-FFF2-40B4-BE49-F238E27FC236}">
                  <a16:creationId xmlns:a16="http://schemas.microsoft.com/office/drawing/2014/main" id="{00B4F7A6-1095-814C-928C-F84CB008C217}"/>
                </a:ext>
              </a:extLst>
            </p:cNvPr>
            <p:cNvSpPr>
              <a:spLocks noChangeArrowheads="1"/>
            </p:cNvSpPr>
            <p:nvPr/>
          </p:nvSpPr>
          <p:spPr bwMode="auto">
            <a:xfrm>
              <a:off x="1890713" y="145732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sz="2800" b="0">
                <a:solidFill>
                  <a:srgbClr val="000000"/>
                </a:solidFill>
                <a:latin typeface="Times" pitchFamily="2" charset="0"/>
              </a:endParaRPr>
            </a:p>
          </p:txBody>
        </p:sp>
        <p:sp>
          <p:nvSpPr>
            <p:cNvPr id="210021" name="Freeform 101">
              <a:extLst>
                <a:ext uri="{FF2B5EF4-FFF2-40B4-BE49-F238E27FC236}">
                  <a16:creationId xmlns:a16="http://schemas.microsoft.com/office/drawing/2014/main" id="{3FFC05B2-D2FB-C14D-B9E5-9F00F4994376}"/>
                </a:ext>
              </a:extLst>
            </p:cNvPr>
            <p:cNvSpPr>
              <a:spLocks/>
            </p:cNvSpPr>
            <p:nvPr/>
          </p:nvSpPr>
          <p:spPr bwMode="auto">
            <a:xfrm>
              <a:off x="4656138" y="1314450"/>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1"/>
                  </a:lnTo>
                  <a:lnTo>
                    <a:pt x="21" y="1"/>
                  </a:lnTo>
                  <a:lnTo>
                    <a:pt x="20" y="1"/>
                  </a:lnTo>
                  <a:lnTo>
                    <a:pt x="19" y="1"/>
                  </a:lnTo>
                  <a:lnTo>
                    <a:pt x="18" y="1"/>
                  </a:lnTo>
                  <a:lnTo>
                    <a:pt x="17" y="1"/>
                  </a:lnTo>
                  <a:lnTo>
                    <a:pt x="15" y="2"/>
                  </a:lnTo>
                  <a:lnTo>
                    <a:pt x="14" y="2"/>
                  </a:lnTo>
                  <a:lnTo>
                    <a:pt x="13" y="2"/>
                  </a:lnTo>
                  <a:lnTo>
                    <a:pt x="12" y="3"/>
                  </a:lnTo>
                  <a:lnTo>
                    <a:pt x="11" y="3"/>
                  </a:lnTo>
                  <a:lnTo>
                    <a:pt x="11" y="4"/>
                  </a:lnTo>
                  <a:lnTo>
                    <a:pt x="9" y="4"/>
                  </a:lnTo>
                  <a:lnTo>
                    <a:pt x="8" y="6"/>
                  </a:lnTo>
                  <a:lnTo>
                    <a:pt x="7" y="7"/>
                  </a:lnTo>
                  <a:lnTo>
                    <a:pt x="6" y="8"/>
                  </a:lnTo>
                  <a:lnTo>
                    <a:pt x="5" y="9"/>
                  </a:lnTo>
                  <a:lnTo>
                    <a:pt x="5" y="10"/>
                  </a:lnTo>
                  <a:lnTo>
                    <a:pt x="3" y="10"/>
                  </a:lnTo>
                  <a:lnTo>
                    <a:pt x="3" y="12"/>
                  </a:lnTo>
                  <a:lnTo>
                    <a:pt x="2" y="13"/>
                  </a:lnTo>
                  <a:lnTo>
                    <a:pt x="2" y="14"/>
                  </a:lnTo>
                  <a:lnTo>
                    <a:pt x="1" y="15"/>
                  </a:lnTo>
                  <a:lnTo>
                    <a:pt x="1" y="16"/>
                  </a:lnTo>
                  <a:lnTo>
                    <a:pt x="1" y="18"/>
                  </a:lnTo>
                  <a:lnTo>
                    <a:pt x="0" y="19"/>
                  </a:lnTo>
                  <a:lnTo>
                    <a:pt x="0" y="20"/>
                  </a:lnTo>
                  <a:lnTo>
                    <a:pt x="0" y="21"/>
                  </a:lnTo>
                  <a:lnTo>
                    <a:pt x="0" y="22"/>
                  </a:lnTo>
                  <a:lnTo>
                    <a:pt x="0" y="24"/>
                  </a:lnTo>
                  <a:lnTo>
                    <a:pt x="0" y="26"/>
                  </a:lnTo>
                  <a:lnTo>
                    <a:pt x="0" y="27"/>
                  </a:lnTo>
                  <a:lnTo>
                    <a:pt x="0" y="28"/>
                  </a:lnTo>
                  <a:lnTo>
                    <a:pt x="0" y="30"/>
                  </a:lnTo>
                  <a:lnTo>
                    <a:pt x="1" y="31"/>
                  </a:lnTo>
                  <a:lnTo>
                    <a:pt x="1" y="32"/>
                  </a:lnTo>
                  <a:lnTo>
                    <a:pt x="1" y="33"/>
                  </a:lnTo>
                  <a:lnTo>
                    <a:pt x="2" y="34"/>
                  </a:lnTo>
                  <a:lnTo>
                    <a:pt x="2" y="36"/>
                  </a:lnTo>
                  <a:lnTo>
                    <a:pt x="3" y="37"/>
                  </a:lnTo>
                  <a:lnTo>
                    <a:pt x="3" y="38"/>
                  </a:lnTo>
                  <a:lnTo>
                    <a:pt x="5" y="38"/>
                  </a:lnTo>
                  <a:lnTo>
                    <a:pt x="5" y="39"/>
                  </a:lnTo>
                  <a:lnTo>
                    <a:pt x="6" y="40"/>
                  </a:lnTo>
                  <a:lnTo>
                    <a:pt x="7" y="42"/>
                  </a:lnTo>
                  <a:lnTo>
                    <a:pt x="8" y="43"/>
                  </a:lnTo>
                  <a:lnTo>
                    <a:pt x="9" y="44"/>
                  </a:lnTo>
                  <a:lnTo>
                    <a:pt x="11" y="44"/>
                  </a:lnTo>
                  <a:lnTo>
                    <a:pt x="11" y="45"/>
                  </a:lnTo>
                  <a:lnTo>
                    <a:pt x="12" y="45"/>
                  </a:lnTo>
                  <a:lnTo>
                    <a:pt x="13" y="46"/>
                  </a:lnTo>
                  <a:lnTo>
                    <a:pt x="14" y="46"/>
                  </a:lnTo>
                  <a:lnTo>
                    <a:pt x="15" y="46"/>
                  </a:lnTo>
                  <a:lnTo>
                    <a:pt x="17" y="48"/>
                  </a:lnTo>
                  <a:lnTo>
                    <a:pt x="18" y="48"/>
                  </a:lnTo>
                  <a:lnTo>
                    <a:pt x="19" y="48"/>
                  </a:lnTo>
                  <a:lnTo>
                    <a:pt x="20" y="48"/>
                  </a:lnTo>
                  <a:lnTo>
                    <a:pt x="21" y="48"/>
                  </a:lnTo>
                  <a:lnTo>
                    <a:pt x="23" y="48"/>
                  </a:lnTo>
                  <a:lnTo>
                    <a:pt x="24" y="48"/>
                  </a:lnTo>
                  <a:lnTo>
                    <a:pt x="25" y="48"/>
                  </a:lnTo>
                  <a:lnTo>
                    <a:pt x="26" y="48"/>
                  </a:lnTo>
                  <a:lnTo>
                    <a:pt x="27" y="48"/>
                  </a:lnTo>
                  <a:lnTo>
                    <a:pt x="29" y="48"/>
                  </a:lnTo>
                  <a:lnTo>
                    <a:pt x="30" y="48"/>
                  </a:lnTo>
                  <a:lnTo>
                    <a:pt x="31" y="48"/>
                  </a:lnTo>
                  <a:lnTo>
                    <a:pt x="32" y="46"/>
                  </a:lnTo>
                  <a:lnTo>
                    <a:pt x="33" y="46"/>
                  </a:lnTo>
                  <a:lnTo>
                    <a:pt x="35" y="45"/>
                  </a:lnTo>
                  <a:lnTo>
                    <a:pt x="36" y="45"/>
                  </a:lnTo>
                  <a:lnTo>
                    <a:pt x="37" y="44"/>
                  </a:lnTo>
                  <a:lnTo>
                    <a:pt x="38" y="44"/>
                  </a:lnTo>
                  <a:lnTo>
                    <a:pt x="38" y="43"/>
                  </a:lnTo>
                  <a:lnTo>
                    <a:pt x="39" y="42"/>
                  </a:lnTo>
                  <a:lnTo>
                    <a:pt x="41" y="42"/>
                  </a:lnTo>
                  <a:lnTo>
                    <a:pt x="41" y="40"/>
                  </a:lnTo>
                  <a:lnTo>
                    <a:pt x="42" y="39"/>
                  </a:lnTo>
                  <a:lnTo>
                    <a:pt x="43" y="38"/>
                  </a:lnTo>
                  <a:lnTo>
                    <a:pt x="44" y="37"/>
                  </a:lnTo>
                  <a:lnTo>
                    <a:pt x="44" y="36"/>
                  </a:lnTo>
                  <a:lnTo>
                    <a:pt x="45" y="34"/>
                  </a:lnTo>
                  <a:lnTo>
                    <a:pt x="45" y="33"/>
                  </a:lnTo>
                  <a:lnTo>
                    <a:pt x="45" y="32"/>
                  </a:lnTo>
                  <a:lnTo>
                    <a:pt x="47" y="31"/>
                  </a:lnTo>
                  <a:lnTo>
                    <a:pt x="47" y="30"/>
                  </a:lnTo>
                  <a:lnTo>
                    <a:pt x="47" y="28"/>
                  </a:lnTo>
                  <a:lnTo>
                    <a:pt x="48" y="27"/>
                  </a:lnTo>
                  <a:lnTo>
                    <a:pt x="48" y="26"/>
                  </a:lnTo>
                  <a:lnTo>
                    <a:pt x="48" y="24"/>
                  </a:lnTo>
                  <a:lnTo>
                    <a:pt x="48" y="22"/>
                  </a:lnTo>
                  <a:lnTo>
                    <a:pt x="48" y="21"/>
                  </a:lnTo>
                  <a:lnTo>
                    <a:pt x="47" y="20"/>
                  </a:lnTo>
                  <a:lnTo>
                    <a:pt x="47" y="19"/>
                  </a:lnTo>
                  <a:lnTo>
                    <a:pt x="47" y="18"/>
                  </a:lnTo>
                  <a:lnTo>
                    <a:pt x="45" y="16"/>
                  </a:lnTo>
                  <a:lnTo>
                    <a:pt x="45" y="15"/>
                  </a:lnTo>
                  <a:lnTo>
                    <a:pt x="45" y="14"/>
                  </a:lnTo>
                  <a:lnTo>
                    <a:pt x="44" y="13"/>
                  </a:lnTo>
                  <a:lnTo>
                    <a:pt x="44" y="12"/>
                  </a:lnTo>
                  <a:lnTo>
                    <a:pt x="43" y="10"/>
                  </a:lnTo>
                  <a:lnTo>
                    <a:pt x="42" y="9"/>
                  </a:lnTo>
                  <a:lnTo>
                    <a:pt x="41" y="8"/>
                  </a:lnTo>
                  <a:lnTo>
                    <a:pt x="41" y="7"/>
                  </a:lnTo>
                  <a:lnTo>
                    <a:pt x="39" y="7"/>
                  </a:lnTo>
                  <a:lnTo>
                    <a:pt x="38" y="6"/>
                  </a:lnTo>
                  <a:lnTo>
                    <a:pt x="38" y="4"/>
                  </a:lnTo>
                  <a:lnTo>
                    <a:pt x="37" y="4"/>
                  </a:lnTo>
                  <a:lnTo>
                    <a:pt x="36" y="3"/>
                  </a:lnTo>
                  <a:lnTo>
                    <a:pt x="35" y="3"/>
                  </a:lnTo>
                  <a:lnTo>
                    <a:pt x="33" y="2"/>
                  </a:lnTo>
                  <a:lnTo>
                    <a:pt x="32" y="2"/>
                  </a:lnTo>
                  <a:lnTo>
                    <a:pt x="31" y="1"/>
                  </a:lnTo>
                  <a:lnTo>
                    <a:pt x="30" y="1"/>
                  </a:lnTo>
                  <a:lnTo>
                    <a:pt x="29" y="1"/>
                  </a:lnTo>
                  <a:lnTo>
                    <a:pt x="27" y="1"/>
                  </a:lnTo>
                  <a:lnTo>
                    <a:pt x="26" y="1"/>
                  </a:lnTo>
                  <a:lnTo>
                    <a:pt x="25" y="1"/>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10022" name="Freeform 102">
              <a:extLst>
                <a:ext uri="{FF2B5EF4-FFF2-40B4-BE49-F238E27FC236}">
                  <a16:creationId xmlns:a16="http://schemas.microsoft.com/office/drawing/2014/main" id="{965B5793-0701-4141-8F09-1A56F67C58F1}"/>
                </a:ext>
              </a:extLst>
            </p:cNvPr>
            <p:cNvSpPr>
              <a:spLocks/>
            </p:cNvSpPr>
            <p:nvPr/>
          </p:nvSpPr>
          <p:spPr bwMode="auto">
            <a:xfrm>
              <a:off x="4645025" y="1322387"/>
              <a:ext cx="46038" cy="46038"/>
            </a:xfrm>
            <a:custGeom>
              <a:avLst/>
              <a:gdLst>
                <a:gd name="T0" fmla="*/ 2147483646 w 59"/>
                <a:gd name="T1" fmla="*/ 0 h 59"/>
                <a:gd name="T2" fmla="*/ 2147483646 w 59"/>
                <a:gd name="T3" fmla="*/ 2147483646 h 59"/>
                <a:gd name="T4" fmla="*/ 2147483646 w 59"/>
                <a:gd name="T5" fmla="*/ 2147483646 h 59"/>
                <a:gd name="T6" fmla="*/ 2147483646 w 59"/>
                <a:gd name="T7" fmla="*/ 2147483646 h 59"/>
                <a:gd name="T8" fmla="*/ 2147483646 w 59"/>
                <a:gd name="T9" fmla="*/ 2147483646 h 59"/>
                <a:gd name="T10" fmla="*/ 2147483646 w 59"/>
                <a:gd name="T11" fmla="*/ 2147483646 h 59"/>
                <a:gd name="T12" fmla="*/ 2147483646 w 59"/>
                <a:gd name="T13" fmla="*/ 2147483646 h 59"/>
                <a:gd name="T14" fmla="*/ 2147483646 w 59"/>
                <a:gd name="T15" fmla="*/ 2147483646 h 59"/>
                <a:gd name="T16" fmla="*/ 2147483646 w 59"/>
                <a:gd name="T17" fmla="*/ 2147483646 h 59"/>
                <a:gd name="T18" fmla="*/ 2147483646 w 59"/>
                <a:gd name="T19" fmla="*/ 2147483646 h 59"/>
                <a:gd name="T20" fmla="*/ 0 w 59"/>
                <a:gd name="T21" fmla="*/ 2147483646 h 59"/>
                <a:gd name="T22" fmla="*/ 2147483646 w 59"/>
                <a:gd name="T23" fmla="*/ 2147483646 h 59"/>
                <a:gd name="T24" fmla="*/ 2147483646 w 59"/>
                <a:gd name="T25" fmla="*/ 2147483646 h 59"/>
                <a:gd name="T26" fmla="*/ 2147483646 w 59"/>
                <a:gd name="T27" fmla="*/ 2147483646 h 59"/>
                <a:gd name="T28" fmla="*/ 2147483646 w 59"/>
                <a:gd name="T29" fmla="*/ 2147483646 h 59"/>
                <a:gd name="T30" fmla="*/ 2147483646 w 59"/>
                <a:gd name="T31" fmla="*/ 2147483646 h 59"/>
                <a:gd name="T32" fmla="*/ 2147483646 w 59"/>
                <a:gd name="T33" fmla="*/ 2147483646 h 59"/>
                <a:gd name="T34" fmla="*/ 2147483646 w 59"/>
                <a:gd name="T35" fmla="*/ 2147483646 h 59"/>
                <a:gd name="T36" fmla="*/ 2147483646 w 59"/>
                <a:gd name="T37" fmla="*/ 2147483646 h 59"/>
                <a:gd name="T38" fmla="*/ 2147483646 w 59"/>
                <a:gd name="T39" fmla="*/ 2147483646 h 59"/>
                <a:gd name="T40" fmla="*/ 2147483646 w 59"/>
                <a:gd name="T41" fmla="*/ 2147483646 h 59"/>
                <a:gd name="T42" fmla="*/ 2147483646 w 59"/>
                <a:gd name="T43" fmla="*/ 2147483646 h 59"/>
                <a:gd name="T44" fmla="*/ 2147483646 w 59"/>
                <a:gd name="T45" fmla="*/ 2147483646 h 59"/>
                <a:gd name="T46" fmla="*/ 2147483646 w 59"/>
                <a:gd name="T47" fmla="*/ 2147483646 h 59"/>
                <a:gd name="T48" fmla="*/ 2147483646 w 59"/>
                <a:gd name="T49" fmla="*/ 2147483646 h 59"/>
                <a:gd name="T50" fmla="*/ 2147483646 w 59"/>
                <a:gd name="T51" fmla="*/ 2147483646 h 59"/>
                <a:gd name="T52" fmla="*/ 2147483646 w 59"/>
                <a:gd name="T53" fmla="*/ 2147483646 h 59"/>
                <a:gd name="T54" fmla="*/ 2147483646 w 59"/>
                <a:gd name="T55" fmla="*/ 2147483646 h 59"/>
                <a:gd name="T56" fmla="*/ 2147483646 w 59"/>
                <a:gd name="T57" fmla="*/ 2147483646 h 59"/>
                <a:gd name="T58" fmla="*/ 2147483646 w 59"/>
                <a:gd name="T59" fmla="*/ 2147483646 h 59"/>
                <a:gd name="T60" fmla="*/ 2147483646 w 59"/>
                <a:gd name="T61" fmla="*/ 2147483646 h 59"/>
                <a:gd name="T62" fmla="*/ 2147483646 w 59"/>
                <a:gd name="T63" fmla="*/ 2147483646 h 59"/>
                <a:gd name="T64" fmla="*/ 2147483646 w 59"/>
                <a:gd name="T65" fmla="*/ 2147483646 h 59"/>
                <a:gd name="T66" fmla="*/ 2147483646 w 59"/>
                <a:gd name="T67" fmla="*/ 2147483646 h 59"/>
                <a:gd name="T68" fmla="*/ 2147483646 w 59"/>
                <a:gd name="T69" fmla="*/ 2147483646 h 59"/>
                <a:gd name="T70" fmla="*/ 2147483646 w 59"/>
                <a:gd name="T71" fmla="*/ 2147483646 h 59"/>
                <a:gd name="T72" fmla="*/ 2147483646 w 59"/>
                <a:gd name="T73" fmla="*/ 2147483646 h 59"/>
                <a:gd name="T74" fmla="*/ 2147483646 w 59"/>
                <a:gd name="T75" fmla="*/ 2147483646 h 59"/>
                <a:gd name="T76" fmla="*/ 2147483646 w 59"/>
                <a:gd name="T77" fmla="*/ 2147483646 h 59"/>
                <a:gd name="T78" fmla="*/ 2147483646 w 59"/>
                <a:gd name="T79" fmla="*/ 2147483646 h 59"/>
                <a:gd name="T80" fmla="*/ 2147483646 w 59"/>
                <a:gd name="T81" fmla="*/ 2147483646 h 59"/>
                <a:gd name="T82" fmla="*/ 2147483646 w 59"/>
                <a:gd name="T83" fmla="*/ 2147483646 h 59"/>
                <a:gd name="T84" fmla="*/ 2147483646 w 59"/>
                <a:gd name="T85" fmla="*/ 2147483646 h 59"/>
                <a:gd name="T86" fmla="*/ 2147483646 w 59"/>
                <a:gd name="T87" fmla="*/ 0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9"/>
                <a:gd name="T134" fmla="*/ 59 w 59"/>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9">
                  <a:moveTo>
                    <a:pt x="30" y="0"/>
                  </a:moveTo>
                  <a:lnTo>
                    <a:pt x="29" y="0"/>
                  </a:lnTo>
                  <a:lnTo>
                    <a:pt x="27" y="0"/>
                  </a:lnTo>
                  <a:lnTo>
                    <a:pt x="25" y="1"/>
                  </a:lnTo>
                  <a:lnTo>
                    <a:pt x="24" y="1"/>
                  </a:lnTo>
                  <a:lnTo>
                    <a:pt x="23" y="1"/>
                  </a:lnTo>
                  <a:lnTo>
                    <a:pt x="22" y="1"/>
                  </a:lnTo>
                  <a:lnTo>
                    <a:pt x="19" y="3"/>
                  </a:lnTo>
                  <a:lnTo>
                    <a:pt x="18" y="3"/>
                  </a:lnTo>
                  <a:lnTo>
                    <a:pt x="17" y="4"/>
                  </a:lnTo>
                  <a:lnTo>
                    <a:pt x="16" y="4"/>
                  </a:lnTo>
                  <a:lnTo>
                    <a:pt x="15" y="5"/>
                  </a:lnTo>
                  <a:lnTo>
                    <a:pt x="13" y="5"/>
                  </a:lnTo>
                  <a:lnTo>
                    <a:pt x="12" y="6"/>
                  </a:lnTo>
                  <a:lnTo>
                    <a:pt x="11" y="7"/>
                  </a:lnTo>
                  <a:lnTo>
                    <a:pt x="10" y="9"/>
                  </a:lnTo>
                  <a:lnTo>
                    <a:pt x="9" y="10"/>
                  </a:lnTo>
                  <a:lnTo>
                    <a:pt x="7" y="11"/>
                  </a:lnTo>
                  <a:lnTo>
                    <a:pt x="6" y="12"/>
                  </a:lnTo>
                  <a:lnTo>
                    <a:pt x="6" y="13"/>
                  </a:lnTo>
                  <a:lnTo>
                    <a:pt x="5" y="15"/>
                  </a:lnTo>
                  <a:lnTo>
                    <a:pt x="4" y="16"/>
                  </a:lnTo>
                  <a:lnTo>
                    <a:pt x="4" y="17"/>
                  </a:lnTo>
                  <a:lnTo>
                    <a:pt x="3" y="18"/>
                  </a:lnTo>
                  <a:lnTo>
                    <a:pt x="3" y="19"/>
                  </a:lnTo>
                  <a:lnTo>
                    <a:pt x="3" y="21"/>
                  </a:lnTo>
                  <a:lnTo>
                    <a:pt x="1" y="23"/>
                  </a:lnTo>
                  <a:lnTo>
                    <a:pt x="1" y="24"/>
                  </a:lnTo>
                  <a:lnTo>
                    <a:pt x="1" y="25"/>
                  </a:lnTo>
                  <a:lnTo>
                    <a:pt x="1" y="27"/>
                  </a:lnTo>
                  <a:lnTo>
                    <a:pt x="1" y="28"/>
                  </a:lnTo>
                  <a:lnTo>
                    <a:pt x="0" y="30"/>
                  </a:lnTo>
                  <a:lnTo>
                    <a:pt x="1" y="31"/>
                  </a:lnTo>
                  <a:lnTo>
                    <a:pt x="1" y="33"/>
                  </a:lnTo>
                  <a:lnTo>
                    <a:pt x="1" y="34"/>
                  </a:lnTo>
                  <a:lnTo>
                    <a:pt x="1" y="36"/>
                  </a:lnTo>
                  <a:lnTo>
                    <a:pt x="1" y="37"/>
                  </a:lnTo>
                  <a:lnTo>
                    <a:pt x="3" y="39"/>
                  </a:lnTo>
                  <a:lnTo>
                    <a:pt x="3" y="40"/>
                  </a:lnTo>
                  <a:lnTo>
                    <a:pt x="3" y="41"/>
                  </a:lnTo>
                  <a:lnTo>
                    <a:pt x="4" y="42"/>
                  </a:lnTo>
                  <a:lnTo>
                    <a:pt x="4" y="43"/>
                  </a:lnTo>
                  <a:lnTo>
                    <a:pt x="5" y="45"/>
                  </a:lnTo>
                  <a:lnTo>
                    <a:pt x="6" y="46"/>
                  </a:lnTo>
                  <a:lnTo>
                    <a:pt x="6" y="47"/>
                  </a:lnTo>
                  <a:lnTo>
                    <a:pt x="7" y="48"/>
                  </a:lnTo>
                  <a:lnTo>
                    <a:pt x="9" y="49"/>
                  </a:lnTo>
                  <a:lnTo>
                    <a:pt x="10" y="51"/>
                  </a:lnTo>
                  <a:lnTo>
                    <a:pt x="10" y="52"/>
                  </a:lnTo>
                  <a:lnTo>
                    <a:pt x="11" y="53"/>
                  </a:lnTo>
                  <a:lnTo>
                    <a:pt x="12" y="53"/>
                  </a:lnTo>
                  <a:lnTo>
                    <a:pt x="13" y="54"/>
                  </a:lnTo>
                  <a:lnTo>
                    <a:pt x="15" y="55"/>
                  </a:lnTo>
                  <a:lnTo>
                    <a:pt x="16" y="55"/>
                  </a:lnTo>
                  <a:lnTo>
                    <a:pt x="17" y="57"/>
                  </a:lnTo>
                  <a:lnTo>
                    <a:pt x="18" y="57"/>
                  </a:lnTo>
                  <a:lnTo>
                    <a:pt x="19" y="58"/>
                  </a:lnTo>
                  <a:lnTo>
                    <a:pt x="22" y="58"/>
                  </a:lnTo>
                  <a:lnTo>
                    <a:pt x="23" y="58"/>
                  </a:lnTo>
                  <a:lnTo>
                    <a:pt x="24" y="59"/>
                  </a:lnTo>
                  <a:lnTo>
                    <a:pt x="25" y="59"/>
                  </a:lnTo>
                  <a:lnTo>
                    <a:pt x="27" y="59"/>
                  </a:lnTo>
                  <a:lnTo>
                    <a:pt x="29" y="59"/>
                  </a:lnTo>
                  <a:lnTo>
                    <a:pt x="30" y="59"/>
                  </a:lnTo>
                  <a:lnTo>
                    <a:pt x="31" y="59"/>
                  </a:lnTo>
                  <a:lnTo>
                    <a:pt x="33" y="59"/>
                  </a:lnTo>
                  <a:lnTo>
                    <a:pt x="35" y="59"/>
                  </a:lnTo>
                  <a:lnTo>
                    <a:pt x="36" y="59"/>
                  </a:lnTo>
                  <a:lnTo>
                    <a:pt x="37" y="58"/>
                  </a:lnTo>
                  <a:lnTo>
                    <a:pt x="39" y="58"/>
                  </a:lnTo>
                  <a:lnTo>
                    <a:pt x="40" y="58"/>
                  </a:lnTo>
                  <a:lnTo>
                    <a:pt x="41" y="57"/>
                  </a:lnTo>
                  <a:lnTo>
                    <a:pt x="42" y="57"/>
                  </a:lnTo>
                  <a:lnTo>
                    <a:pt x="45" y="55"/>
                  </a:lnTo>
                  <a:lnTo>
                    <a:pt x="46" y="55"/>
                  </a:lnTo>
                  <a:lnTo>
                    <a:pt x="47" y="54"/>
                  </a:lnTo>
                  <a:lnTo>
                    <a:pt x="47" y="53"/>
                  </a:lnTo>
                  <a:lnTo>
                    <a:pt x="48" y="53"/>
                  </a:lnTo>
                  <a:lnTo>
                    <a:pt x="49" y="52"/>
                  </a:lnTo>
                  <a:lnTo>
                    <a:pt x="51" y="51"/>
                  </a:lnTo>
                  <a:lnTo>
                    <a:pt x="52" y="49"/>
                  </a:lnTo>
                  <a:lnTo>
                    <a:pt x="53" y="48"/>
                  </a:lnTo>
                  <a:lnTo>
                    <a:pt x="53" y="47"/>
                  </a:lnTo>
                  <a:lnTo>
                    <a:pt x="54" y="46"/>
                  </a:lnTo>
                  <a:lnTo>
                    <a:pt x="55" y="45"/>
                  </a:lnTo>
                  <a:lnTo>
                    <a:pt x="55" y="43"/>
                  </a:lnTo>
                  <a:lnTo>
                    <a:pt x="57" y="42"/>
                  </a:lnTo>
                  <a:lnTo>
                    <a:pt x="57" y="41"/>
                  </a:lnTo>
                  <a:lnTo>
                    <a:pt x="58" y="40"/>
                  </a:lnTo>
                  <a:lnTo>
                    <a:pt x="58" y="39"/>
                  </a:lnTo>
                  <a:lnTo>
                    <a:pt x="59" y="37"/>
                  </a:lnTo>
                  <a:lnTo>
                    <a:pt x="59" y="36"/>
                  </a:lnTo>
                  <a:lnTo>
                    <a:pt x="59" y="34"/>
                  </a:lnTo>
                  <a:lnTo>
                    <a:pt x="59" y="33"/>
                  </a:lnTo>
                  <a:lnTo>
                    <a:pt x="59" y="31"/>
                  </a:lnTo>
                  <a:lnTo>
                    <a:pt x="59" y="30"/>
                  </a:lnTo>
                  <a:lnTo>
                    <a:pt x="59" y="28"/>
                  </a:lnTo>
                  <a:lnTo>
                    <a:pt x="59" y="27"/>
                  </a:lnTo>
                  <a:lnTo>
                    <a:pt x="59" y="25"/>
                  </a:lnTo>
                  <a:lnTo>
                    <a:pt x="59" y="24"/>
                  </a:lnTo>
                  <a:lnTo>
                    <a:pt x="59" y="23"/>
                  </a:lnTo>
                  <a:lnTo>
                    <a:pt x="58" y="21"/>
                  </a:lnTo>
                  <a:lnTo>
                    <a:pt x="58" y="19"/>
                  </a:lnTo>
                  <a:lnTo>
                    <a:pt x="57" y="18"/>
                  </a:lnTo>
                  <a:lnTo>
                    <a:pt x="57" y="17"/>
                  </a:lnTo>
                  <a:lnTo>
                    <a:pt x="55" y="16"/>
                  </a:lnTo>
                  <a:lnTo>
                    <a:pt x="55" y="15"/>
                  </a:lnTo>
                  <a:lnTo>
                    <a:pt x="54" y="13"/>
                  </a:lnTo>
                  <a:lnTo>
                    <a:pt x="53" y="12"/>
                  </a:lnTo>
                  <a:lnTo>
                    <a:pt x="53" y="11"/>
                  </a:lnTo>
                  <a:lnTo>
                    <a:pt x="52" y="10"/>
                  </a:lnTo>
                  <a:lnTo>
                    <a:pt x="51" y="9"/>
                  </a:lnTo>
                  <a:lnTo>
                    <a:pt x="49" y="9"/>
                  </a:lnTo>
                  <a:lnTo>
                    <a:pt x="48" y="7"/>
                  </a:lnTo>
                  <a:lnTo>
                    <a:pt x="47" y="6"/>
                  </a:lnTo>
                  <a:lnTo>
                    <a:pt x="47" y="5"/>
                  </a:lnTo>
                  <a:lnTo>
                    <a:pt x="46" y="5"/>
                  </a:lnTo>
                  <a:lnTo>
                    <a:pt x="45" y="4"/>
                  </a:lnTo>
                  <a:lnTo>
                    <a:pt x="42" y="4"/>
                  </a:lnTo>
                  <a:lnTo>
                    <a:pt x="41" y="3"/>
                  </a:lnTo>
                  <a:lnTo>
                    <a:pt x="40" y="3"/>
                  </a:lnTo>
                  <a:lnTo>
                    <a:pt x="39" y="1"/>
                  </a:lnTo>
                  <a:lnTo>
                    <a:pt x="37" y="1"/>
                  </a:lnTo>
                  <a:lnTo>
                    <a:pt x="36" y="1"/>
                  </a:lnTo>
                  <a:lnTo>
                    <a:pt x="35" y="1"/>
                  </a:lnTo>
                  <a:lnTo>
                    <a:pt x="33" y="0"/>
                  </a:lnTo>
                  <a:lnTo>
                    <a:pt x="31"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23" name="Freeform 103">
              <a:extLst>
                <a:ext uri="{FF2B5EF4-FFF2-40B4-BE49-F238E27FC236}">
                  <a16:creationId xmlns:a16="http://schemas.microsoft.com/office/drawing/2014/main" id="{FE59ED5E-30D5-E840-B632-43B44D0B8B61}"/>
                </a:ext>
              </a:extLst>
            </p:cNvPr>
            <p:cNvSpPr>
              <a:spLocks/>
            </p:cNvSpPr>
            <p:nvPr/>
          </p:nvSpPr>
          <p:spPr bwMode="auto">
            <a:xfrm>
              <a:off x="4408488" y="1562100"/>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2"/>
                  </a:lnTo>
                  <a:lnTo>
                    <a:pt x="22" y="2"/>
                  </a:lnTo>
                  <a:lnTo>
                    <a:pt x="20" y="2"/>
                  </a:lnTo>
                  <a:lnTo>
                    <a:pt x="19" y="2"/>
                  </a:lnTo>
                  <a:lnTo>
                    <a:pt x="18" y="2"/>
                  </a:lnTo>
                  <a:lnTo>
                    <a:pt x="17" y="2"/>
                  </a:lnTo>
                  <a:lnTo>
                    <a:pt x="16" y="3"/>
                  </a:lnTo>
                  <a:lnTo>
                    <a:pt x="14" y="3"/>
                  </a:lnTo>
                  <a:lnTo>
                    <a:pt x="13" y="3"/>
                  </a:lnTo>
                  <a:lnTo>
                    <a:pt x="12" y="4"/>
                  </a:lnTo>
                  <a:lnTo>
                    <a:pt x="11" y="4"/>
                  </a:lnTo>
                  <a:lnTo>
                    <a:pt x="11" y="5"/>
                  </a:lnTo>
                  <a:lnTo>
                    <a:pt x="10" y="5"/>
                  </a:lnTo>
                  <a:lnTo>
                    <a:pt x="8" y="6"/>
                  </a:lnTo>
                  <a:lnTo>
                    <a:pt x="7" y="8"/>
                  </a:lnTo>
                  <a:lnTo>
                    <a:pt x="6" y="9"/>
                  </a:lnTo>
                  <a:lnTo>
                    <a:pt x="5" y="10"/>
                  </a:lnTo>
                  <a:lnTo>
                    <a:pt x="5" y="11"/>
                  </a:lnTo>
                  <a:lnTo>
                    <a:pt x="4" y="11"/>
                  </a:lnTo>
                  <a:lnTo>
                    <a:pt x="4" y="12"/>
                  </a:lnTo>
                  <a:lnTo>
                    <a:pt x="2" y="14"/>
                  </a:lnTo>
                  <a:lnTo>
                    <a:pt x="2" y="15"/>
                  </a:lnTo>
                  <a:lnTo>
                    <a:pt x="1" y="16"/>
                  </a:lnTo>
                  <a:lnTo>
                    <a:pt x="1" y="17"/>
                  </a:lnTo>
                  <a:lnTo>
                    <a:pt x="1" y="18"/>
                  </a:lnTo>
                  <a:lnTo>
                    <a:pt x="0" y="20"/>
                  </a:lnTo>
                  <a:lnTo>
                    <a:pt x="0" y="21"/>
                  </a:lnTo>
                  <a:lnTo>
                    <a:pt x="0" y="22"/>
                  </a:lnTo>
                  <a:lnTo>
                    <a:pt x="0" y="23"/>
                  </a:lnTo>
                  <a:lnTo>
                    <a:pt x="0" y="24"/>
                  </a:lnTo>
                  <a:lnTo>
                    <a:pt x="0" y="27"/>
                  </a:lnTo>
                  <a:lnTo>
                    <a:pt x="0" y="28"/>
                  </a:lnTo>
                  <a:lnTo>
                    <a:pt x="0" y="29"/>
                  </a:lnTo>
                  <a:lnTo>
                    <a:pt x="0" y="30"/>
                  </a:lnTo>
                  <a:lnTo>
                    <a:pt x="1" y="32"/>
                  </a:lnTo>
                  <a:lnTo>
                    <a:pt x="1" y="33"/>
                  </a:lnTo>
                  <a:lnTo>
                    <a:pt x="1" y="34"/>
                  </a:lnTo>
                  <a:lnTo>
                    <a:pt x="2" y="35"/>
                  </a:lnTo>
                  <a:lnTo>
                    <a:pt x="2" y="36"/>
                  </a:lnTo>
                  <a:lnTo>
                    <a:pt x="4" y="38"/>
                  </a:lnTo>
                  <a:lnTo>
                    <a:pt x="4" y="39"/>
                  </a:lnTo>
                  <a:lnTo>
                    <a:pt x="5" y="39"/>
                  </a:lnTo>
                  <a:lnTo>
                    <a:pt x="5" y="40"/>
                  </a:lnTo>
                  <a:lnTo>
                    <a:pt x="6" y="41"/>
                  </a:lnTo>
                  <a:lnTo>
                    <a:pt x="7" y="42"/>
                  </a:lnTo>
                  <a:lnTo>
                    <a:pt x="8" y="44"/>
                  </a:lnTo>
                  <a:lnTo>
                    <a:pt x="10" y="45"/>
                  </a:lnTo>
                  <a:lnTo>
                    <a:pt x="11" y="45"/>
                  </a:lnTo>
                  <a:lnTo>
                    <a:pt x="11" y="46"/>
                  </a:lnTo>
                  <a:lnTo>
                    <a:pt x="12" y="46"/>
                  </a:lnTo>
                  <a:lnTo>
                    <a:pt x="13" y="47"/>
                  </a:lnTo>
                  <a:lnTo>
                    <a:pt x="14" y="47"/>
                  </a:lnTo>
                  <a:lnTo>
                    <a:pt x="16" y="47"/>
                  </a:lnTo>
                  <a:lnTo>
                    <a:pt x="17" y="48"/>
                  </a:lnTo>
                  <a:lnTo>
                    <a:pt x="18" y="48"/>
                  </a:lnTo>
                  <a:lnTo>
                    <a:pt x="19" y="48"/>
                  </a:lnTo>
                  <a:lnTo>
                    <a:pt x="20" y="48"/>
                  </a:lnTo>
                  <a:lnTo>
                    <a:pt x="22" y="48"/>
                  </a:lnTo>
                  <a:lnTo>
                    <a:pt x="23" y="48"/>
                  </a:lnTo>
                  <a:lnTo>
                    <a:pt x="24" y="48"/>
                  </a:lnTo>
                  <a:lnTo>
                    <a:pt x="25" y="48"/>
                  </a:lnTo>
                  <a:lnTo>
                    <a:pt x="26" y="48"/>
                  </a:lnTo>
                  <a:lnTo>
                    <a:pt x="27" y="48"/>
                  </a:lnTo>
                  <a:lnTo>
                    <a:pt x="29" y="48"/>
                  </a:lnTo>
                  <a:lnTo>
                    <a:pt x="30" y="48"/>
                  </a:lnTo>
                  <a:lnTo>
                    <a:pt x="31" y="48"/>
                  </a:lnTo>
                  <a:lnTo>
                    <a:pt x="32" y="47"/>
                  </a:lnTo>
                  <a:lnTo>
                    <a:pt x="33" y="47"/>
                  </a:lnTo>
                  <a:lnTo>
                    <a:pt x="35" y="46"/>
                  </a:lnTo>
                  <a:lnTo>
                    <a:pt x="36" y="46"/>
                  </a:lnTo>
                  <a:lnTo>
                    <a:pt x="37" y="45"/>
                  </a:lnTo>
                  <a:lnTo>
                    <a:pt x="38" y="45"/>
                  </a:lnTo>
                  <a:lnTo>
                    <a:pt x="38" y="44"/>
                  </a:lnTo>
                  <a:lnTo>
                    <a:pt x="39" y="42"/>
                  </a:lnTo>
                  <a:lnTo>
                    <a:pt x="41" y="42"/>
                  </a:lnTo>
                  <a:lnTo>
                    <a:pt x="41" y="41"/>
                  </a:lnTo>
                  <a:lnTo>
                    <a:pt x="42" y="40"/>
                  </a:lnTo>
                  <a:lnTo>
                    <a:pt x="43" y="39"/>
                  </a:lnTo>
                  <a:lnTo>
                    <a:pt x="44" y="38"/>
                  </a:lnTo>
                  <a:lnTo>
                    <a:pt x="44" y="36"/>
                  </a:lnTo>
                  <a:lnTo>
                    <a:pt x="45" y="35"/>
                  </a:lnTo>
                  <a:lnTo>
                    <a:pt x="45" y="34"/>
                  </a:lnTo>
                  <a:lnTo>
                    <a:pt x="45" y="33"/>
                  </a:lnTo>
                  <a:lnTo>
                    <a:pt x="47" y="32"/>
                  </a:lnTo>
                  <a:lnTo>
                    <a:pt x="47" y="30"/>
                  </a:lnTo>
                  <a:lnTo>
                    <a:pt x="47" y="29"/>
                  </a:lnTo>
                  <a:lnTo>
                    <a:pt x="48" y="28"/>
                  </a:lnTo>
                  <a:lnTo>
                    <a:pt x="48" y="27"/>
                  </a:lnTo>
                  <a:lnTo>
                    <a:pt x="48" y="24"/>
                  </a:lnTo>
                  <a:lnTo>
                    <a:pt x="48" y="23"/>
                  </a:lnTo>
                  <a:lnTo>
                    <a:pt x="48" y="22"/>
                  </a:lnTo>
                  <a:lnTo>
                    <a:pt x="47" y="21"/>
                  </a:lnTo>
                  <a:lnTo>
                    <a:pt x="47" y="20"/>
                  </a:lnTo>
                  <a:lnTo>
                    <a:pt x="47" y="18"/>
                  </a:lnTo>
                  <a:lnTo>
                    <a:pt x="45" y="17"/>
                  </a:lnTo>
                  <a:lnTo>
                    <a:pt x="45" y="16"/>
                  </a:lnTo>
                  <a:lnTo>
                    <a:pt x="45" y="15"/>
                  </a:lnTo>
                  <a:lnTo>
                    <a:pt x="44" y="14"/>
                  </a:lnTo>
                  <a:lnTo>
                    <a:pt x="44" y="12"/>
                  </a:lnTo>
                  <a:lnTo>
                    <a:pt x="43" y="11"/>
                  </a:lnTo>
                  <a:lnTo>
                    <a:pt x="42" y="10"/>
                  </a:lnTo>
                  <a:lnTo>
                    <a:pt x="41" y="9"/>
                  </a:lnTo>
                  <a:lnTo>
                    <a:pt x="41" y="8"/>
                  </a:lnTo>
                  <a:lnTo>
                    <a:pt x="39" y="8"/>
                  </a:lnTo>
                  <a:lnTo>
                    <a:pt x="38" y="6"/>
                  </a:lnTo>
                  <a:lnTo>
                    <a:pt x="38" y="5"/>
                  </a:lnTo>
                  <a:lnTo>
                    <a:pt x="37" y="5"/>
                  </a:lnTo>
                  <a:lnTo>
                    <a:pt x="36" y="4"/>
                  </a:lnTo>
                  <a:lnTo>
                    <a:pt x="35" y="4"/>
                  </a:lnTo>
                  <a:lnTo>
                    <a:pt x="33" y="3"/>
                  </a:lnTo>
                  <a:lnTo>
                    <a:pt x="32" y="3"/>
                  </a:lnTo>
                  <a:lnTo>
                    <a:pt x="31" y="2"/>
                  </a:lnTo>
                  <a:lnTo>
                    <a:pt x="30" y="2"/>
                  </a:lnTo>
                  <a:lnTo>
                    <a:pt x="29" y="2"/>
                  </a:lnTo>
                  <a:lnTo>
                    <a:pt x="27" y="2"/>
                  </a:lnTo>
                  <a:lnTo>
                    <a:pt x="26" y="2"/>
                  </a:lnTo>
                  <a:lnTo>
                    <a:pt x="25" y="2"/>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10024" name="Freeform 104">
              <a:extLst>
                <a:ext uri="{FF2B5EF4-FFF2-40B4-BE49-F238E27FC236}">
                  <a16:creationId xmlns:a16="http://schemas.microsoft.com/office/drawing/2014/main" id="{D5E87D76-0C57-9B46-8E11-4A22EA861E17}"/>
                </a:ext>
              </a:extLst>
            </p:cNvPr>
            <p:cNvSpPr>
              <a:spLocks/>
            </p:cNvSpPr>
            <p:nvPr/>
          </p:nvSpPr>
          <p:spPr bwMode="auto">
            <a:xfrm>
              <a:off x="4397375" y="1570037"/>
              <a:ext cx="46038" cy="46038"/>
            </a:xfrm>
            <a:custGeom>
              <a:avLst/>
              <a:gdLst>
                <a:gd name="T0" fmla="*/ 2147483646 w 59"/>
                <a:gd name="T1" fmla="*/ 0 h 59"/>
                <a:gd name="T2" fmla="*/ 2147483646 w 59"/>
                <a:gd name="T3" fmla="*/ 2147483646 h 59"/>
                <a:gd name="T4" fmla="*/ 2147483646 w 59"/>
                <a:gd name="T5" fmla="*/ 2147483646 h 59"/>
                <a:gd name="T6" fmla="*/ 2147483646 w 59"/>
                <a:gd name="T7" fmla="*/ 2147483646 h 59"/>
                <a:gd name="T8" fmla="*/ 2147483646 w 59"/>
                <a:gd name="T9" fmla="*/ 2147483646 h 59"/>
                <a:gd name="T10" fmla="*/ 2147483646 w 59"/>
                <a:gd name="T11" fmla="*/ 2147483646 h 59"/>
                <a:gd name="T12" fmla="*/ 2147483646 w 59"/>
                <a:gd name="T13" fmla="*/ 2147483646 h 59"/>
                <a:gd name="T14" fmla="*/ 2147483646 w 59"/>
                <a:gd name="T15" fmla="*/ 2147483646 h 59"/>
                <a:gd name="T16" fmla="*/ 2147483646 w 59"/>
                <a:gd name="T17" fmla="*/ 2147483646 h 59"/>
                <a:gd name="T18" fmla="*/ 2147483646 w 59"/>
                <a:gd name="T19" fmla="*/ 2147483646 h 59"/>
                <a:gd name="T20" fmla="*/ 0 w 59"/>
                <a:gd name="T21" fmla="*/ 2147483646 h 59"/>
                <a:gd name="T22" fmla="*/ 2147483646 w 59"/>
                <a:gd name="T23" fmla="*/ 2147483646 h 59"/>
                <a:gd name="T24" fmla="*/ 2147483646 w 59"/>
                <a:gd name="T25" fmla="*/ 2147483646 h 59"/>
                <a:gd name="T26" fmla="*/ 2147483646 w 59"/>
                <a:gd name="T27" fmla="*/ 2147483646 h 59"/>
                <a:gd name="T28" fmla="*/ 2147483646 w 59"/>
                <a:gd name="T29" fmla="*/ 2147483646 h 59"/>
                <a:gd name="T30" fmla="*/ 2147483646 w 59"/>
                <a:gd name="T31" fmla="*/ 2147483646 h 59"/>
                <a:gd name="T32" fmla="*/ 2147483646 w 59"/>
                <a:gd name="T33" fmla="*/ 2147483646 h 59"/>
                <a:gd name="T34" fmla="*/ 2147483646 w 59"/>
                <a:gd name="T35" fmla="*/ 2147483646 h 59"/>
                <a:gd name="T36" fmla="*/ 2147483646 w 59"/>
                <a:gd name="T37" fmla="*/ 2147483646 h 59"/>
                <a:gd name="T38" fmla="*/ 2147483646 w 59"/>
                <a:gd name="T39" fmla="*/ 2147483646 h 59"/>
                <a:gd name="T40" fmla="*/ 2147483646 w 59"/>
                <a:gd name="T41" fmla="*/ 2147483646 h 59"/>
                <a:gd name="T42" fmla="*/ 2147483646 w 59"/>
                <a:gd name="T43" fmla="*/ 2147483646 h 59"/>
                <a:gd name="T44" fmla="*/ 2147483646 w 59"/>
                <a:gd name="T45" fmla="*/ 2147483646 h 59"/>
                <a:gd name="T46" fmla="*/ 2147483646 w 59"/>
                <a:gd name="T47" fmla="*/ 2147483646 h 59"/>
                <a:gd name="T48" fmla="*/ 2147483646 w 59"/>
                <a:gd name="T49" fmla="*/ 2147483646 h 59"/>
                <a:gd name="T50" fmla="*/ 2147483646 w 59"/>
                <a:gd name="T51" fmla="*/ 2147483646 h 59"/>
                <a:gd name="T52" fmla="*/ 2147483646 w 59"/>
                <a:gd name="T53" fmla="*/ 2147483646 h 59"/>
                <a:gd name="T54" fmla="*/ 2147483646 w 59"/>
                <a:gd name="T55" fmla="*/ 2147483646 h 59"/>
                <a:gd name="T56" fmla="*/ 2147483646 w 59"/>
                <a:gd name="T57" fmla="*/ 2147483646 h 59"/>
                <a:gd name="T58" fmla="*/ 2147483646 w 59"/>
                <a:gd name="T59" fmla="*/ 2147483646 h 59"/>
                <a:gd name="T60" fmla="*/ 2147483646 w 59"/>
                <a:gd name="T61" fmla="*/ 2147483646 h 59"/>
                <a:gd name="T62" fmla="*/ 2147483646 w 59"/>
                <a:gd name="T63" fmla="*/ 2147483646 h 59"/>
                <a:gd name="T64" fmla="*/ 2147483646 w 59"/>
                <a:gd name="T65" fmla="*/ 2147483646 h 59"/>
                <a:gd name="T66" fmla="*/ 2147483646 w 59"/>
                <a:gd name="T67" fmla="*/ 2147483646 h 59"/>
                <a:gd name="T68" fmla="*/ 2147483646 w 59"/>
                <a:gd name="T69" fmla="*/ 2147483646 h 59"/>
                <a:gd name="T70" fmla="*/ 2147483646 w 59"/>
                <a:gd name="T71" fmla="*/ 2147483646 h 59"/>
                <a:gd name="T72" fmla="*/ 2147483646 w 59"/>
                <a:gd name="T73" fmla="*/ 2147483646 h 59"/>
                <a:gd name="T74" fmla="*/ 2147483646 w 59"/>
                <a:gd name="T75" fmla="*/ 2147483646 h 59"/>
                <a:gd name="T76" fmla="*/ 2147483646 w 59"/>
                <a:gd name="T77" fmla="*/ 2147483646 h 59"/>
                <a:gd name="T78" fmla="*/ 2147483646 w 59"/>
                <a:gd name="T79" fmla="*/ 2147483646 h 59"/>
                <a:gd name="T80" fmla="*/ 2147483646 w 59"/>
                <a:gd name="T81" fmla="*/ 2147483646 h 59"/>
                <a:gd name="T82" fmla="*/ 2147483646 w 59"/>
                <a:gd name="T83" fmla="*/ 2147483646 h 59"/>
                <a:gd name="T84" fmla="*/ 2147483646 w 59"/>
                <a:gd name="T85" fmla="*/ 2147483646 h 59"/>
                <a:gd name="T86" fmla="*/ 2147483646 w 59"/>
                <a:gd name="T87" fmla="*/ 0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9"/>
                <a:gd name="T134" fmla="*/ 59 w 59"/>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9">
                  <a:moveTo>
                    <a:pt x="30" y="0"/>
                  </a:moveTo>
                  <a:lnTo>
                    <a:pt x="29" y="0"/>
                  </a:lnTo>
                  <a:lnTo>
                    <a:pt x="27" y="0"/>
                  </a:lnTo>
                  <a:lnTo>
                    <a:pt x="26" y="1"/>
                  </a:lnTo>
                  <a:lnTo>
                    <a:pt x="24" y="1"/>
                  </a:lnTo>
                  <a:lnTo>
                    <a:pt x="23" y="1"/>
                  </a:lnTo>
                  <a:lnTo>
                    <a:pt x="22" y="1"/>
                  </a:lnTo>
                  <a:lnTo>
                    <a:pt x="20" y="2"/>
                  </a:lnTo>
                  <a:lnTo>
                    <a:pt x="18" y="2"/>
                  </a:lnTo>
                  <a:lnTo>
                    <a:pt x="17" y="4"/>
                  </a:lnTo>
                  <a:lnTo>
                    <a:pt x="16" y="4"/>
                  </a:lnTo>
                  <a:lnTo>
                    <a:pt x="15" y="5"/>
                  </a:lnTo>
                  <a:lnTo>
                    <a:pt x="14" y="5"/>
                  </a:lnTo>
                  <a:lnTo>
                    <a:pt x="12" y="6"/>
                  </a:lnTo>
                  <a:lnTo>
                    <a:pt x="11" y="7"/>
                  </a:lnTo>
                  <a:lnTo>
                    <a:pt x="10" y="8"/>
                  </a:lnTo>
                  <a:lnTo>
                    <a:pt x="9" y="10"/>
                  </a:lnTo>
                  <a:lnTo>
                    <a:pt x="8" y="11"/>
                  </a:lnTo>
                  <a:lnTo>
                    <a:pt x="6" y="12"/>
                  </a:lnTo>
                  <a:lnTo>
                    <a:pt x="6" y="13"/>
                  </a:lnTo>
                  <a:lnTo>
                    <a:pt x="5" y="14"/>
                  </a:lnTo>
                  <a:lnTo>
                    <a:pt x="4" y="16"/>
                  </a:lnTo>
                  <a:lnTo>
                    <a:pt x="4" y="17"/>
                  </a:lnTo>
                  <a:lnTo>
                    <a:pt x="3" y="18"/>
                  </a:lnTo>
                  <a:lnTo>
                    <a:pt x="3" y="19"/>
                  </a:lnTo>
                  <a:lnTo>
                    <a:pt x="3" y="20"/>
                  </a:lnTo>
                  <a:lnTo>
                    <a:pt x="2" y="23"/>
                  </a:lnTo>
                  <a:lnTo>
                    <a:pt x="2" y="24"/>
                  </a:lnTo>
                  <a:lnTo>
                    <a:pt x="2" y="25"/>
                  </a:lnTo>
                  <a:lnTo>
                    <a:pt x="2" y="26"/>
                  </a:lnTo>
                  <a:lnTo>
                    <a:pt x="2" y="28"/>
                  </a:lnTo>
                  <a:lnTo>
                    <a:pt x="0" y="30"/>
                  </a:lnTo>
                  <a:lnTo>
                    <a:pt x="2" y="31"/>
                  </a:lnTo>
                  <a:lnTo>
                    <a:pt x="2" y="32"/>
                  </a:lnTo>
                  <a:lnTo>
                    <a:pt x="2" y="34"/>
                  </a:lnTo>
                  <a:lnTo>
                    <a:pt x="2" y="36"/>
                  </a:lnTo>
                  <a:lnTo>
                    <a:pt x="2" y="37"/>
                  </a:lnTo>
                  <a:lnTo>
                    <a:pt x="3" y="38"/>
                  </a:lnTo>
                  <a:lnTo>
                    <a:pt x="3" y="40"/>
                  </a:lnTo>
                  <a:lnTo>
                    <a:pt x="3" y="41"/>
                  </a:lnTo>
                  <a:lnTo>
                    <a:pt x="4" y="42"/>
                  </a:lnTo>
                  <a:lnTo>
                    <a:pt x="4" y="43"/>
                  </a:lnTo>
                  <a:lnTo>
                    <a:pt x="5" y="44"/>
                  </a:lnTo>
                  <a:lnTo>
                    <a:pt x="6" y="46"/>
                  </a:lnTo>
                  <a:lnTo>
                    <a:pt x="6" y="47"/>
                  </a:lnTo>
                  <a:lnTo>
                    <a:pt x="8" y="48"/>
                  </a:lnTo>
                  <a:lnTo>
                    <a:pt x="9" y="49"/>
                  </a:lnTo>
                  <a:lnTo>
                    <a:pt x="10" y="50"/>
                  </a:lnTo>
                  <a:lnTo>
                    <a:pt x="10" y="52"/>
                  </a:lnTo>
                  <a:lnTo>
                    <a:pt x="11" y="53"/>
                  </a:lnTo>
                  <a:lnTo>
                    <a:pt x="12" y="53"/>
                  </a:lnTo>
                  <a:lnTo>
                    <a:pt x="14" y="54"/>
                  </a:lnTo>
                  <a:lnTo>
                    <a:pt x="15" y="55"/>
                  </a:lnTo>
                  <a:lnTo>
                    <a:pt x="16" y="55"/>
                  </a:lnTo>
                  <a:lnTo>
                    <a:pt x="17" y="56"/>
                  </a:lnTo>
                  <a:lnTo>
                    <a:pt x="18" y="56"/>
                  </a:lnTo>
                  <a:lnTo>
                    <a:pt x="20" y="58"/>
                  </a:lnTo>
                  <a:lnTo>
                    <a:pt x="22" y="58"/>
                  </a:lnTo>
                  <a:lnTo>
                    <a:pt x="23" y="58"/>
                  </a:lnTo>
                  <a:lnTo>
                    <a:pt x="24" y="59"/>
                  </a:lnTo>
                  <a:lnTo>
                    <a:pt x="26" y="59"/>
                  </a:lnTo>
                  <a:lnTo>
                    <a:pt x="27" y="59"/>
                  </a:lnTo>
                  <a:lnTo>
                    <a:pt x="29" y="59"/>
                  </a:lnTo>
                  <a:lnTo>
                    <a:pt x="30" y="59"/>
                  </a:lnTo>
                  <a:lnTo>
                    <a:pt x="32" y="59"/>
                  </a:lnTo>
                  <a:lnTo>
                    <a:pt x="33" y="59"/>
                  </a:lnTo>
                  <a:lnTo>
                    <a:pt x="35" y="59"/>
                  </a:lnTo>
                  <a:lnTo>
                    <a:pt x="36" y="59"/>
                  </a:lnTo>
                  <a:lnTo>
                    <a:pt x="38" y="58"/>
                  </a:lnTo>
                  <a:lnTo>
                    <a:pt x="39" y="58"/>
                  </a:lnTo>
                  <a:lnTo>
                    <a:pt x="40" y="58"/>
                  </a:lnTo>
                  <a:lnTo>
                    <a:pt x="41" y="56"/>
                  </a:lnTo>
                  <a:lnTo>
                    <a:pt x="42" y="56"/>
                  </a:lnTo>
                  <a:lnTo>
                    <a:pt x="45" y="55"/>
                  </a:lnTo>
                  <a:lnTo>
                    <a:pt x="46" y="55"/>
                  </a:lnTo>
                  <a:lnTo>
                    <a:pt x="47" y="54"/>
                  </a:lnTo>
                  <a:lnTo>
                    <a:pt x="47" y="53"/>
                  </a:lnTo>
                  <a:lnTo>
                    <a:pt x="48" y="53"/>
                  </a:lnTo>
                  <a:lnTo>
                    <a:pt x="49" y="52"/>
                  </a:lnTo>
                  <a:lnTo>
                    <a:pt x="51" y="50"/>
                  </a:lnTo>
                  <a:lnTo>
                    <a:pt x="52" y="49"/>
                  </a:lnTo>
                  <a:lnTo>
                    <a:pt x="53" y="48"/>
                  </a:lnTo>
                  <a:lnTo>
                    <a:pt x="53" y="47"/>
                  </a:lnTo>
                  <a:lnTo>
                    <a:pt x="54" y="46"/>
                  </a:lnTo>
                  <a:lnTo>
                    <a:pt x="55" y="44"/>
                  </a:lnTo>
                  <a:lnTo>
                    <a:pt x="55" y="43"/>
                  </a:lnTo>
                  <a:lnTo>
                    <a:pt x="57" y="42"/>
                  </a:lnTo>
                  <a:lnTo>
                    <a:pt x="57" y="41"/>
                  </a:lnTo>
                  <a:lnTo>
                    <a:pt x="58" y="40"/>
                  </a:lnTo>
                  <a:lnTo>
                    <a:pt x="58" y="38"/>
                  </a:lnTo>
                  <a:lnTo>
                    <a:pt x="59" y="37"/>
                  </a:lnTo>
                  <a:lnTo>
                    <a:pt x="59" y="36"/>
                  </a:lnTo>
                  <a:lnTo>
                    <a:pt x="59" y="34"/>
                  </a:lnTo>
                  <a:lnTo>
                    <a:pt x="59" y="32"/>
                  </a:lnTo>
                  <a:lnTo>
                    <a:pt x="59" y="31"/>
                  </a:lnTo>
                  <a:lnTo>
                    <a:pt x="59" y="30"/>
                  </a:lnTo>
                  <a:lnTo>
                    <a:pt x="59" y="28"/>
                  </a:lnTo>
                  <a:lnTo>
                    <a:pt x="59" y="26"/>
                  </a:lnTo>
                  <a:lnTo>
                    <a:pt x="59" y="25"/>
                  </a:lnTo>
                  <a:lnTo>
                    <a:pt x="59" y="24"/>
                  </a:lnTo>
                  <a:lnTo>
                    <a:pt x="59" y="23"/>
                  </a:lnTo>
                  <a:lnTo>
                    <a:pt x="58" y="20"/>
                  </a:lnTo>
                  <a:lnTo>
                    <a:pt x="58" y="19"/>
                  </a:lnTo>
                  <a:lnTo>
                    <a:pt x="57" y="18"/>
                  </a:lnTo>
                  <a:lnTo>
                    <a:pt x="57" y="17"/>
                  </a:lnTo>
                  <a:lnTo>
                    <a:pt x="55" y="16"/>
                  </a:lnTo>
                  <a:lnTo>
                    <a:pt x="55" y="14"/>
                  </a:lnTo>
                  <a:lnTo>
                    <a:pt x="54" y="13"/>
                  </a:lnTo>
                  <a:lnTo>
                    <a:pt x="53" y="12"/>
                  </a:lnTo>
                  <a:lnTo>
                    <a:pt x="53" y="11"/>
                  </a:lnTo>
                  <a:lnTo>
                    <a:pt x="52" y="10"/>
                  </a:lnTo>
                  <a:lnTo>
                    <a:pt x="51" y="8"/>
                  </a:lnTo>
                  <a:lnTo>
                    <a:pt x="49" y="8"/>
                  </a:lnTo>
                  <a:lnTo>
                    <a:pt x="48" y="7"/>
                  </a:lnTo>
                  <a:lnTo>
                    <a:pt x="47" y="6"/>
                  </a:lnTo>
                  <a:lnTo>
                    <a:pt x="47" y="5"/>
                  </a:lnTo>
                  <a:lnTo>
                    <a:pt x="46" y="5"/>
                  </a:lnTo>
                  <a:lnTo>
                    <a:pt x="45" y="4"/>
                  </a:lnTo>
                  <a:lnTo>
                    <a:pt x="42" y="4"/>
                  </a:lnTo>
                  <a:lnTo>
                    <a:pt x="41" y="2"/>
                  </a:lnTo>
                  <a:lnTo>
                    <a:pt x="40" y="2"/>
                  </a:lnTo>
                  <a:lnTo>
                    <a:pt x="39" y="1"/>
                  </a:lnTo>
                  <a:lnTo>
                    <a:pt x="38" y="1"/>
                  </a:lnTo>
                  <a:lnTo>
                    <a:pt x="36" y="1"/>
                  </a:lnTo>
                  <a:lnTo>
                    <a:pt x="35" y="1"/>
                  </a:lnTo>
                  <a:lnTo>
                    <a:pt x="33" y="0"/>
                  </a:lnTo>
                  <a:lnTo>
                    <a:pt x="32"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25" name="Freeform 105">
              <a:extLst>
                <a:ext uri="{FF2B5EF4-FFF2-40B4-BE49-F238E27FC236}">
                  <a16:creationId xmlns:a16="http://schemas.microsoft.com/office/drawing/2014/main" id="{7D0A56C3-E197-874B-8AB5-FA0A1DA1D4A2}"/>
                </a:ext>
              </a:extLst>
            </p:cNvPr>
            <p:cNvSpPr>
              <a:spLocks/>
            </p:cNvSpPr>
            <p:nvPr/>
          </p:nvSpPr>
          <p:spPr bwMode="auto">
            <a:xfrm>
              <a:off x="4656138" y="2800350"/>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2"/>
                  </a:lnTo>
                  <a:lnTo>
                    <a:pt x="21" y="2"/>
                  </a:lnTo>
                  <a:lnTo>
                    <a:pt x="20" y="2"/>
                  </a:lnTo>
                  <a:lnTo>
                    <a:pt x="19" y="2"/>
                  </a:lnTo>
                  <a:lnTo>
                    <a:pt x="18" y="2"/>
                  </a:lnTo>
                  <a:lnTo>
                    <a:pt x="17" y="2"/>
                  </a:lnTo>
                  <a:lnTo>
                    <a:pt x="15" y="3"/>
                  </a:lnTo>
                  <a:lnTo>
                    <a:pt x="14" y="3"/>
                  </a:lnTo>
                  <a:lnTo>
                    <a:pt x="13" y="3"/>
                  </a:lnTo>
                  <a:lnTo>
                    <a:pt x="12" y="4"/>
                  </a:lnTo>
                  <a:lnTo>
                    <a:pt x="11" y="4"/>
                  </a:lnTo>
                  <a:lnTo>
                    <a:pt x="11" y="5"/>
                  </a:lnTo>
                  <a:lnTo>
                    <a:pt x="9" y="5"/>
                  </a:lnTo>
                  <a:lnTo>
                    <a:pt x="8" y="6"/>
                  </a:lnTo>
                  <a:lnTo>
                    <a:pt x="7" y="8"/>
                  </a:lnTo>
                  <a:lnTo>
                    <a:pt x="6" y="9"/>
                  </a:lnTo>
                  <a:lnTo>
                    <a:pt x="5" y="10"/>
                  </a:lnTo>
                  <a:lnTo>
                    <a:pt x="5" y="11"/>
                  </a:lnTo>
                  <a:lnTo>
                    <a:pt x="3" y="11"/>
                  </a:lnTo>
                  <a:lnTo>
                    <a:pt x="3" y="12"/>
                  </a:lnTo>
                  <a:lnTo>
                    <a:pt x="2" y="14"/>
                  </a:lnTo>
                  <a:lnTo>
                    <a:pt x="2" y="15"/>
                  </a:lnTo>
                  <a:lnTo>
                    <a:pt x="1" y="16"/>
                  </a:lnTo>
                  <a:lnTo>
                    <a:pt x="1" y="17"/>
                  </a:lnTo>
                  <a:lnTo>
                    <a:pt x="1" y="18"/>
                  </a:lnTo>
                  <a:lnTo>
                    <a:pt x="0" y="18"/>
                  </a:lnTo>
                  <a:lnTo>
                    <a:pt x="0" y="20"/>
                  </a:lnTo>
                  <a:lnTo>
                    <a:pt x="0" y="21"/>
                  </a:lnTo>
                  <a:lnTo>
                    <a:pt x="0" y="22"/>
                  </a:lnTo>
                  <a:lnTo>
                    <a:pt x="0" y="23"/>
                  </a:lnTo>
                  <a:lnTo>
                    <a:pt x="0" y="24"/>
                  </a:lnTo>
                  <a:lnTo>
                    <a:pt x="0" y="27"/>
                  </a:lnTo>
                  <a:lnTo>
                    <a:pt x="0" y="28"/>
                  </a:lnTo>
                  <a:lnTo>
                    <a:pt x="0" y="29"/>
                  </a:lnTo>
                  <a:lnTo>
                    <a:pt x="0" y="30"/>
                  </a:lnTo>
                  <a:lnTo>
                    <a:pt x="1" y="32"/>
                  </a:lnTo>
                  <a:lnTo>
                    <a:pt x="1" y="33"/>
                  </a:lnTo>
                  <a:lnTo>
                    <a:pt x="1" y="34"/>
                  </a:lnTo>
                  <a:lnTo>
                    <a:pt x="2" y="35"/>
                  </a:lnTo>
                  <a:lnTo>
                    <a:pt x="2" y="36"/>
                  </a:lnTo>
                  <a:lnTo>
                    <a:pt x="3" y="38"/>
                  </a:lnTo>
                  <a:lnTo>
                    <a:pt x="3" y="39"/>
                  </a:lnTo>
                  <a:lnTo>
                    <a:pt x="5" y="39"/>
                  </a:lnTo>
                  <a:lnTo>
                    <a:pt x="5" y="40"/>
                  </a:lnTo>
                  <a:lnTo>
                    <a:pt x="6" y="41"/>
                  </a:lnTo>
                  <a:lnTo>
                    <a:pt x="7" y="42"/>
                  </a:lnTo>
                  <a:lnTo>
                    <a:pt x="8" y="44"/>
                  </a:lnTo>
                  <a:lnTo>
                    <a:pt x="9" y="45"/>
                  </a:lnTo>
                  <a:lnTo>
                    <a:pt x="11" y="45"/>
                  </a:lnTo>
                  <a:lnTo>
                    <a:pt x="11" y="46"/>
                  </a:lnTo>
                  <a:lnTo>
                    <a:pt x="12" y="46"/>
                  </a:lnTo>
                  <a:lnTo>
                    <a:pt x="13" y="47"/>
                  </a:lnTo>
                  <a:lnTo>
                    <a:pt x="14" y="47"/>
                  </a:lnTo>
                  <a:lnTo>
                    <a:pt x="15" y="47"/>
                  </a:lnTo>
                  <a:lnTo>
                    <a:pt x="17" y="48"/>
                  </a:lnTo>
                  <a:lnTo>
                    <a:pt x="18" y="48"/>
                  </a:lnTo>
                  <a:lnTo>
                    <a:pt x="19" y="48"/>
                  </a:lnTo>
                  <a:lnTo>
                    <a:pt x="20" y="48"/>
                  </a:lnTo>
                  <a:lnTo>
                    <a:pt x="21" y="48"/>
                  </a:lnTo>
                  <a:lnTo>
                    <a:pt x="23" y="48"/>
                  </a:lnTo>
                  <a:lnTo>
                    <a:pt x="24" y="48"/>
                  </a:lnTo>
                  <a:lnTo>
                    <a:pt x="25" y="48"/>
                  </a:lnTo>
                  <a:lnTo>
                    <a:pt x="26" y="48"/>
                  </a:lnTo>
                  <a:lnTo>
                    <a:pt x="27" y="48"/>
                  </a:lnTo>
                  <a:lnTo>
                    <a:pt x="29" y="48"/>
                  </a:lnTo>
                  <a:lnTo>
                    <a:pt x="30" y="48"/>
                  </a:lnTo>
                  <a:lnTo>
                    <a:pt x="31" y="48"/>
                  </a:lnTo>
                  <a:lnTo>
                    <a:pt x="32" y="47"/>
                  </a:lnTo>
                  <a:lnTo>
                    <a:pt x="33" y="47"/>
                  </a:lnTo>
                  <a:lnTo>
                    <a:pt x="35" y="46"/>
                  </a:lnTo>
                  <a:lnTo>
                    <a:pt x="36" y="46"/>
                  </a:lnTo>
                  <a:lnTo>
                    <a:pt x="37" y="45"/>
                  </a:lnTo>
                  <a:lnTo>
                    <a:pt x="38" y="45"/>
                  </a:lnTo>
                  <a:lnTo>
                    <a:pt x="38" y="44"/>
                  </a:lnTo>
                  <a:lnTo>
                    <a:pt x="39" y="42"/>
                  </a:lnTo>
                  <a:lnTo>
                    <a:pt x="41" y="42"/>
                  </a:lnTo>
                  <a:lnTo>
                    <a:pt x="41" y="41"/>
                  </a:lnTo>
                  <a:lnTo>
                    <a:pt x="42" y="40"/>
                  </a:lnTo>
                  <a:lnTo>
                    <a:pt x="43" y="39"/>
                  </a:lnTo>
                  <a:lnTo>
                    <a:pt x="44" y="38"/>
                  </a:lnTo>
                  <a:lnTo>
                    <a:pt x="44" y="36"/>
                  </a:lnTo>
                  <a:lnTo>
                    <a:pt x="45" y="35"/>
                  </a:lnTo>
                  <a:lnTo>
                    <a:pt x="45" y="34"/>
                  </a:lnTo>
                  <a:lnTo>
                    <a:pt x="45" y="33"/>
                  </a:lnTo>
                  <a:lnTo>
                    <a:pt x="47" y="32"/>
                  </a:lnTo>
                  <a:lnTo>
                    <a:pt x="47" y="30"/>
                  </a:lnTo>
                  <a:lnTo>
                    <a:pt x="47" y="29"/>
                  </a:lnTo>
                  <a:lnTo>
                    <a:pt x="48" y="28"/>
                  </a:lnTo>
                  <a:lnTo>
                    <a:pt x="48" y="27"/>
                  </a:lnTo>
                  <a:lnTo>
                    <a:pt x="48" y="24"/>
                  </a:lnTo>
                  <a:lnTo>
                    <a:pt x="48" y="23"/>
                  </a:lnTo>
                  <a:lnTo>
                    <a:pt x="48" y="22"/>
                  </a:lnTo>
                  <a:lnTo>
                    <a:pt x="47" y="21"/>
                  </a:lnTo>
                  <a:lnTo>
                    <a:pt x="47" y="20"/>
                  </a:lnTo>
                  <a:lnTo>
                    <a:pt x="47" y="18"/>
                  </a:lnTo>
                  <a:lnTo>
                    <a:pt x="45" y="17"/>
                  </a:lnTo>
                  <a:lnTo>
                    <a:pt x="45" y="16"/>
                  </a:lnTo>
                  <a:lnTo>
                    <a:pt x="45" y="15"/>
                  </a:lnTo>
                  <a:lnTo>
                    <a:pt x="44" y="14"/>
                  </a:lnTo>
                  <a:lnTo>
                    <a:pt x="44" y="12"/>
                  </a:lnTo>
                  <a:lnTo>
                    <a:pt x="43" y="11"/>
                  </a:lnTo>
                  <a:lnTo>
                    <a:pt x="42" y="10"/>
                  </a:lnTo>
                  <a:lnTo>
                    <a:pt x="41" y="9"/>
                  </a:lnTo>
                  <a:lnTo>
                    <a:pt x="41" y="8"/>
                  </a:lnTo>
                  <a:lnTo>
                    <a:pt x="39" y="8"/>
                  </a:lnTo>
                  <a:lnTo>
                    <a:pt x="38" y="6"/>
                  </a:lnTo>
                  <a:lnTo>
                    <a:pt x="38" y="5"/>
                  </a:lnTo>
                  <a:lnTo>
                    <a:pt x="37" y="5"/>
                  </a:lnTo>
                  <a:lnTo>
                    <a:pt x="36" y="4"/>
                  </a:lnTo>
                  <a:lnTo>
                    <a:pt x="35" y="4"/>
                  </a:lnTo>
                  <a:lnTo>
                    <a:pt x="33" y="3"/>
                  </a:lnTo>
                  <a:lnTo>
                    <a:pt x="32" y="3"/>
                  </a:lnTo>
                  <a:lnTo>
                    <a:pt x="31" y="2"/>
                  </a:lnTo>
                  <a:lnTo>
                    <a:pt x="30" y="2"/>
                  </a:lnTo>
                  <a:lnTo>
                    <a:pt x="29" y="2"/>
                  </a:lnTo>
                  <a:lnTo>
                    <a:pt x="27" y="2"/>
                  </a:lnTo>
                  <a:lnTo>
                    <a:pt x="26" y="2"/>
                  </a:lnTo>
                  <a:lnTo>
                    <a:pt x="25" y="2"/>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10026" name="Freeform 106">
              <a:extLst>
                <a:ext uri="{FF2B5EF4-FFF2-40B4-BE49-F238E27FC236}">
                  <a16:creationId xmlns:a16="http://schemas.microsoft.com/office/drawing/2014/main" id="{6C4EDFE6-BFB1-7B42-8FC5-9F8FFBBC1FB2}"/>
                </a:ext>
              </a:extLst>
            </p:cNvPr>
            <p:cNvSpPr>
              <a:spLocks/>
            </p:cNvSpPr>
            <p:nvPr/>
          </p:nvSpPr>
          <p:spPr bwMode="auto">
            <a:xfrm>
              <a:off x="4645025" y="2787650"/>
              <a:ext cx="46038" cy="47625"/>
            </a:xfrm>
            <a:custGeom>
              <a:avLst/>
              <a:gdLst>
                <a:gd name="T0" fmla="*/ 2147483646 w 59"/>
                <a:gd name="T1" fmla="*/ 0 h 59"/>
                <a:gd name="T2" fmla="*/ 2147483646 w 59"/>
                <a:gd name="T3" fmla="*/ 2147483646 h 59"/>
                <a:gd name="T4" fmla="*/ 2147483646 w 59"/>
                <a:gd name="T5" fmla="*/ 2147483646 h 59"/>
                <a:gd name="T6" fmla="*/ 2147483646 w 59"/>
                <a:gd name="T7" fmla="*/ 2147483646 h 59"/>
                <a:gd name="T8" fmla="*/ 2147483646 w 59"/>
                <a:gd name="T9" fmla="*/ 2147483646 h 59"/>
                <a:gd name="T10" fmla="*/ 2147483646 w 59"/>
                <a:gd name="T11" fmla="*/ 2147483646 h 59"/>
                <a:gd name="T12" fmla="*/ 2147483646 w 59"/>
                <a:gd name="T13" fmla="*/ 2147483646 h 59"/>
                <a:gd name="T14" fmla="*/ 2147483646 w 59"/>
                <a:gd name="T15" fmla="*/ 2147483646 h 59"/>
                <a:gd name="T16" fmla="*/ 2147483646 w 59"/>
                <a:gd name="T17" fmla="*/ 2147483646 h 59"/>
                <a:gd name="T18" fmla="*/ 2147483646 w 59"/>
                <a:gd name="T19" fmla="*/ 2147483646 h 59"/>
                <a:gd name="T20" fmla="*/ 0 w 59"/>
                <a:gd name="T21" fmla="*/ 2147483646 h 59"/>
                <a:gd name="T22" fmla="*/ 2147483646 w 59"/>
                <a:gd name="T23" fmla="*/ 2147483646 h 59"/>
                <a:gd name="T24" fmla="*/ 2147483646 w 59"/>
                <a:gd name="T25" fmla="*/ 2147483646 h 59"/>
                <a:gd name="T26" fmla="*/ 2147483646 w 59"/>
                <a:gd name="T27" fmla="*/ 2147483646 h 59"/>
                <a:gd name="T28" fmla="*/ 2147483646 w 59"/>
                <a:gd name="T29" fmla="*/ 2147483646 h 59"/>
                <a:gd name="T30" fmla="*/ 2147483646 w 59"/>
                <a:gd name="T31" fmla="*/ 2147483646 h 59"/>
                <a:gd name="T32" fmla="*/ 2147483646 w 59"/>
                <a:gd name="T33" fmla="*/ 2147483646 h 59"/>
                <a:gd name="T34" fmla="*/ 2147483646 w 59"/>
                <a:gd name="T35" fmla="*/ 2147483646 h 59"/>
                <a:gd name="T36" fmla="*/ 2147483646 w 59"/>
                <a:gd name="T37" fmla="*/ 2147483646 h 59"/>
                <a:gd name="T38" fmla="*/ 2147483646 w 59"/>
                <a:gd name="T39" fmla="*/ 2147483646 h 59"/>
                <a:gd name="T40" fmla="*/ 2147483646 w 59"/>
                <a:gd name="T41" fmla="*/ 2147483646 h 59"/>
                <a:gd name="T42" fmla="*/ 2147483646 w 59"/>
                <a:gd name="T43" fmla="*/ 2147483646 h 59"/>
                <a:gd name="T44" fmla="*/ 2147483646 w 59"/>
                <a:gd name="T45" fmla="*/ 2147483646 h 59"/>
                <a:gd name="T46" fmla="*/ 2147483646 w 59"/>
                <a:gd name="T47" fmla="*/ 2147483646 h 59"/>
                <a:gd name="T48" fmla="*/ 2147483646 w 59"/>
                <a:gd name="T49" fmla="*/ 2147483646 h 59"/>
                <a:gd name="T50" fmla="*/ 2147483646 w 59"/>
                <a:gd name="T51" fmla="*/ 2147483646 h 59"/>
                <a:gd name="T52" fmla="*/ 2147483646 w 59"/>
                <a:gd name="T53" fmla="*/ 2147483646 h 59"/>
                <a:gd name="T54" fmla="*/ 2147483646 w 59"/>
                <a:gd name="T55" fmla="*/ 2147483646 h 59"/>
                <a:gd name="T56" fmla="*/ 2147483646 w 59"/>
                <a:gd name="T57" fmla="*/ 2147483646 h 59"/>
                <a:gd name="T58" fmla="*/ 2147483646 w 59"/>
                <a:gd name="T59" fmla="*/ 2147483646 h 59"/>
                <a:gd name="T60" fmla="*/ 2147483646 w 59"/>
                <a:gd name="T61" fmla="*/ 2147483646 h 59"/>
                <a:gd name="T62" fmla="*/ 2147483646 w 59"/>
                <a:gd name="T63" fmla="*/ 2147483646 h 59"/>
                <a:gd name="T64" fmla="*/ 2147483646 w 59"/>
                <a:gd name="T65" fmla="*/ 2147483646 h 59"/>
                <a:gd name="T66" fmla="*/ 2147483646 w 59"/>
                <a:gd name="T67" fmla="*/ 2147483646 h 59"/>
                <a:gd name="T68" fmla="*/ 2147483646 w 59"/>
                <a:gd name="T69" fmla="*/ 2147483646 h 59"/>
                <a:gd name="T70" fmla="*/ 2147483646 w 59"/>
                <a:gd name="T71" fmla="*/ 2147483646 h 59"/>
                <a:gd name="T72" fmla="*/ 2147483646 w 59"/>
                <a:gd name="T73" fmla="*/ 2147483646 h 59"/>
                <a:gd name="T74" fmla="*/ 2147483646 w 59"/>
                <a:gd name="T75" fmla="*/ 2147483646 h 59"/>
                <a:gd name="T76" fmla="*/ 2147483646 w 59"/>
                <a:gd name="T77" fmla="*/ 2147483646 h 59"/>
                <a:gd name="T78" fmla="*/ 2147483646 w 59"/>
                <a:gd name="T79" fmla="*/ 2147483646 h 59"/>
                <a:gd name="T80" fmla="*/ 2147483646 w 59"/>
                <a:gd name="T81" fmla="*/ 2147483646 h 59"/>
                <a:gd name="T82" fmla="*/ 2147483646 w 59"/>
                <a:gd name="T83" fmla="*/ 2147483646 h 59"/>
                <a:gd name="T84" fmla="*/ 2147483646 w 59"/>
                <a:gd name="T85" fmla="*/ 2147483646 h 59"/>
                <a:gd name="T86" fmla="*/ 2147483646 w 59"/>
                <a:gd name="T87" fmla="*/ 0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9"/>
                <a:gd name="T134" fmla="*/ 59 w 59"/>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9">
                  <a:moveTo>
                    <a:pt x="30" y="0"/>
                  </a:moveTo>
                  <a:lnTo>
                    <a:pt x="29" y="0"/>
                  </a:lnTo>
                  <a:lnTo>
                    <a:pt x="27" y="0"/>
                  </a:lnTo>
                  <a:lnTo>
                    <a:pt x="25" y="1"/>
                  </a:lnTo>
                  <a:lnTo>
                    <a:pt x="24" y="1"/>
                  </a:lnTo>
                  <a:lnTo>
                    <a:pt x="23" y="1"/>
                  </a:lnTo>
                  <a:lnTo>
                    <a:pt x="22" y="1"/>
                  </a:lnTo>
                  <a:lnTo>
                    <a:pt x="19" y="2"/>
                  </a:lnTo>
                  <a:lnTo>
                    <a:pt x="18" y="2"/>
                  </a:lnTo>
                  <a:lnTo>
                    <a:pt x="17" y="4"/>
                  </a:lnTo>
                  <a:lnTo>
                    <a:pt x="16" y="4"/>
                  </a:lnTo>
                  <a:lnTo>
                    <a:pt x="15" y="5"/>
                  </a:lnTo>
                  <a:lnTo>
                    <a:pt x="13" y="5"/>
                  </a:lnTo>
                  <a:lnTo>
                    <a:pt x="12" y="6"/>
                  </a:lnTo>
                  <a:lnTo>
                    <a:pt x="11" y="7"/>
                  </a:lnTo>
                  <a:lnTo>
                    <a:pt x="10" y="8"/>
                  </a:lnTo>
                  <a:lnTo>
                    <a:pt x="9" y="10"/>
                  </a:lnTo>
                  <a:lnTo>
                    <a:pt x="7" y="11"/>
                  </a:lnTo>
                  <a:lnTo>
                    <a:pt x="6" y="12"/>
                  </a:lnTo>
                  <a:lnTo>
                    <a:pt x="6" y="13"/>
                  </a:lnTo>
                  <a:lnTo>
                    <a:pt x="5" y="14"/>
                  </a:lnTo>
                  <a:lnTo>
                    <a:pt x="4" y="16"/>
                  </a:lnTo>
                  <a:lnTo>
                    <a:pt x="4" y="17"/>
                  </a:lnTo>
                  <a:lnTo>
                    <a:pt x="3" y="18"/>
                  </a:lnTo>
                  <a:lnTo>
                    <a:pt x="3" y="19"/>
                  </a:lnTo>
                  <a:lnTo>
                    <a:pt x="3" y="20"/>
                  </a:lnTo>
                  <a:lnTo>
                    <a:pt x="1" y="23"/>
                  </a:lnTo>
                  <a:lnTo>
                    <a:pt x="1" y="24"/>
                  </a:lnTo>
                  <a:lnTo>
                    <a:pt x="1" y="25"/>
                  </a:lnTo>
                  <a:lnTo>
                    <a:pt x="1" y="26"/>
                  </a:lnTo>
                  <a:lnTo>
                    <a:pt x="1" y="28"/>
                  </a:lnTo>
                  <a:lnTo>
                    <a:pt x="0" y="30"/>
                  </a:lnTo>
                  <a:lnTo>
                    <a:pt x="1" y="31"/>
                  </a:lnTo>
                  <a:lnTo>
                    <a:pt x="1" y="32"/>
                  </a:lnTo>
                  <a:lnTo>
                    <a:pt x="1" y="34"/>
                  </a:lnTo>
                  <a:lnTo>
                    <a:pt x="1" y="36"/>
                  </a:lnTo>
                  <a:lnTo>
                    <a:pt x="1" y="37"/>
                  </a:lnTo>
                  <a:lnTo>
                    <a:pt x="3" y="38"/>
                  </a:lnTo>
                  <a:lnTo>
                    <a:pt x="3" y="40"/>
                  </a:lnTo>
                  <a:lnTo>
                    <a:pt x="3" y="41"/>
                  </a:lnTo>
                  <a:lnTo>
                    <a:pt x="4" y="42"/>
                  </a:lnTo>
                  <a:lnTo>
                    <a:pt x="4" y="43"/>
                  </a:lnTo>
                  <a:lnTo>
                    <a:pt x="5" y="44"/>
                  </a:lnTo>
                  <a:lnTo>
                    <a:pt x="6" y="46"/>
                  </a:lnTo>
                  <a:lnTo>
                    <a:pt x="6" y="47"/>
                  </a:lnTo>
                  <a:lnTo>
                    <a:pt x="7" y="48"/>
                  </a:lnTo>
                  <a:lnTo>
                    <a:pt x="9" y="49"/>
                  </a:lnTo>
                  <a:lnTo>
                    <a:pt x="10" y="50"/>
                  </a:lnTo>
                  <a:lnTo>
                    <a:pt x="10" y="52"/>
                  </a:lnTo>
                  <a:lnTo>
                    <a:pt x="11" y="53"/>
                  </a:lnTo>
                  <a:lnTo>
                    <a:pt x="12" y="53"/>
                  </a:lnTo>
                  <a:lnTo>
                    <a:pt x="13" y="54"/>
                  </a:lnTo>
                  <a:lnTo>
                    <a:pt x="15" y="55"/>
                  </a:lnTo>
                  <a:lnTo>
                    <a:pt x="16" y="55"/>
                  </a:lnTo>
                  <a:lnTo>
                    <a:pt x="17" y="56"/>
                  </a:lnTo>
                  <a:lnTo>
                    <a:pt x="18" y="56"/>
                  </a:lnTo>
                  <a:lnTo>
                    <a:pt x="19" y="58"/>
                  </a:lnTo>
                  <a:lnTo>
                    <a:pt x="22" y="58"/>
                  </a:lnTo>
                  <a:lnTo>
                    <a:pt x="23" y="58"/>
                  </a:lnTo>
                  <a:lnTo>
                    <a:pt x="24" y="59"/>
                  </a:lnTo>
                  <a:lnTo>
                    <a:pt x="25" y="59"/>
                  </a:lnTo>
                  <a:lnTo>
                    <a:pt x="27" y="59"/>
                  </a:lnTo>
                  <a:lnTo>
                    <a:pt x="29" y="59"/>
                  </a:lnTo>
                  <a:lnTo>
                    <a:pt x="30" y="59"/>
                  </a:lnTo>
                  <a:lnTo>
                    <a:pt x="31" y="59"/>
                  </a:lnTo>
                  <a:lnTo>
                    <a:pt x="33" y="59"/>
                  </a:lnTo>
                  <a:lnTo>
                    <a:pt x="35" y="59"/>
                  </a:lnTo>
                  <a:lnTo>
                    <a:pt x="36" y="59"/>
                  </a:lnTo>
                  <a:lnTo>
                    <a:pt x="37" y="58"/>
                  </a:lnTo>
                  <a:lnTo>
                    <a:pt x="39" y="58"/>
                  </a:lnTo>
                  <a:lnTo>
                    <a:pt x="40" y="58"/>
                  </a:lnTo>
                  <a:lnTo>
                    <a:pt x="41" y="56"/>
                  </a:lnTo>
                  <a:lnTo>
                    <a:pt x="42" y="56"/>
                  </a:lnTo>
                  <a:lnTo>
                    <a:pt x="45" y="55"/>
                  </a:lnTo>
                  <a:lnTo>
                    <a:pt x="46" y="55"/>
                  </a:lnTo>
                  <a:lnTo>
                    <a:pt x="47" y="54"/>
                  </a:lnTo>
                  <a:lnTo>
                    <a:pt x="47" y="53"/>
                  </a:lnTo>
                  <a:lnTo>
                    <a:pt x="48" y="53"/>
                  </a:lnTo>
                  <a:lnTo>
                    <a:pt x="49" y="52"/>
                  </a:lnTo>
                  <a:lnTo>
                    <a:pt x="51" y="50"/>
                  </a:lnTo>
                  <a:lnTo>
                    <a:pt x="52" y="49"/>
                  </a:lnTo>
                  <a:lnTo>
                    <a:pt x="53" y="48"/>
                  </a:lnTo>
                  <a:lnTo>
                    <a:pt x="53" y="47"/>
                  </a:lnTo>
                  <a:lnTo>
                    <a:pt x="54" y="46"/>
                  </a:lnTo>
                  <a:lnTo>
                    <a:pt x="55" y="44"/>
                  </a:lnTo>
                  <a:lnTo>
                    <a:pt x="55" y="43"/>
                  </a:lnTo>
                  <a:lnTo>
                    <a:pt x="57" y="42"/>
                  </a:lnTo>
                  <a:lnTo>
                    <a:pt x="57" y="41"/>
                  </a:lnTo>
                  <a:lnTo>
                    <a:pt x="58" y="40"/>
                  </a:lnTo>
                  <a:lnTo>
                    <a:pt x="58" y="38"/>
                  </a:lnTo>
                  <a:lnTo>
                    <a:pt x="59" y="37"/>
                  </a:lnTo>
                  <a:lnTo>
                    <a:pt x="59" y="36"/>
                  </a:lnTo>
                  <a:lnTo>
                    <a:pt x="59" y="34"/>
                  </a:lnTo>
                  <a:lnTo>
                    <a:pt x="59" y="32"/>
                  </a:lnTo>
                  <a:lnTo>
                    <a:pt x="59" y="31"/>
                  </a:lnTo>
                  <a:lnTo>
                    <a:pt x="59" y="30"/>
                  </a:lnTo>
                  <a:lnTo>
                    <a:pt x="59" y="28"/>
                  </a:lnTo>
                  <a:lnTo>
                    <a:pt x="59" y="26"/>
                  </a:lnTo>
                  <a:lnTo>
                    <a:pt x="59" y="25"/>
                  </a:lnTo>
                  <a:lnTo>
                    <a:pt x="59" y="24"/>
                  </a:lnTo>
                  <a:lnTo>
                    <a:pt x="59" y="23"/>
                  </a:lnTo>
                  <a:lnTo>
                    <a:pt x="58" y="20"/>
                  </a:lnTo>
                  <a:lnTo>
                    <a:pt x="58" y="19"/>
                  </a:lnTo>
                  <a:lnTo>
                    <a:pt x="57" y="18"/>
                  </a:lnTo>
                  <a:lnTo>
                    <a:pt x="57" y="17"/>
                  </a:lnTo>
                  <a:lnTo>
                    <a:pt x="55" y="16"/>
                  </a:lnTo>
                  <a:lnTo>
                    <a:pt x="55" y="14"/>
                  </a:lnTo>
                  <a:lnTo>
                    <a:pt x="54" y="13"/>
                  </a:lnTo>
                  <a:lnTo>
                    <a:pt x="53" y="12"/>
                  </a:lnTo>
                  <a:lnTo>
                    <a:pt x="53" y="11"/>
                  </a:lnTo>
                  <a:lnTo>
                    <a:pt x="52" y="10"/>
                  </a:lnTo>
                  <a:lnTo>
                    <a:pt x="51" y="8"/>
                  </a:lnTo>
                  <a:lnTo>
                    <a:pt x="49" y="8"/>
                  </a:lnTo>
                  <a:lnTo>
                    <a:pt x="48" y="7"/>
                  </a:lnTo>
                  <a:lnTo>
                    <a:pt x="47" y="6"/>
                  </a:lnTo>
                  <a:lnTo>
                    <a:pt x="47" y="5"/>
                  </a:lnTo>
                  <a:lnTo>
                    <a:pt x="46" y="5"/>
                  </a:lnTo>
                  <a:lnTo>
                    <a:pt x="45" y="4"/>
                  </a:lnTo>
                  <a:lnTo>
                    <a:pt x="42" y="4"/>
                  </a:lnTo>
                  <a:lnTo>
                    <a:pt x="41" y="2"/>
                  </a:lnTo>
                  <a:lnTo>
                    <a:pt x="40" y="2"/>
                  </a:lnTo>
                  <a:lnTo>
                    <a:pt x="39" y="1"/>
                  </a:lnTo>
                  <a:lnTo>
                    <a:pt x="37" y="1"/>
                  </a:lnTo>
                  <a:lnTo>
                    <a:pt x="36" y="1"/>
                  </a:lnTo>
                  <a:lnTo>
                    <a:pt x="35" y="1"/>
                  </a:lnTo>
                  <a:lnTo>
                    <a:pt x="33" y="0"/>
                  </a:lnTo>
                  <a:lnTo>
                    <a:pt x="31"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27" name="Rectangle 107">
              <a:extLst>
                <a:ext uri="{FF2B5EF4-FFF2-40B4-BE49-F238E27FC236}">
                  <a16:creationId xmlns:a16="http://schemas.microsoft.com/office/drawing/2014/main" id="{3970FD11-69C8-0F4E-BA04-9897ECEE6850}"/>
                </a:ext>
              </a:extLst>
            </p:cNvPr>
            <p:cNvSpPr>
              <a:spLocks noChangeArrowheads="1"/>
            </p:cNvSpPr>
            <p:nvPr/>
          </p:nvSpPr>
          <p:spPr bwMode="auto">
            <a:xfrm>
              <a:off x="2044425" y="1575568"/>
              <a:ext cx="123825"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 </a:t>
              </a:r>
              <a:endParaRPr lang="en-US" altLang="en-US" sz="2800" b="0">
                <a:solidFill>
                  <a:srgbClr val="000000"/>
                </a:solidFill>
                <a:latin typeface="Times" pitchFamily="2" charset="0"/>
              </a:endParaRPr>
            </a:p>
          </p:txBody>
        </p:sp>
        <p:sp>
          <p:nvSpPr>
            <p:cNvPr id="210028" name="Rectangle 108">
              <a:extLst>
                <a:ext uri="{FF2B5EF4-FFF2-40B4-BE49-F238E27FC236}">
                  <a16:creationId xmlns:a16="http://schemas.microsoft.com/office/drawing/2014/main" id="{992C8BF1-FAFB-C546-95FD-4D6E1DD2671E}"/>
                </a:ext>
              </a:extLst>
            </p:cNvPr>
            <p:cNvSpPr>
              <a:spLocks noChangeArrowheads="1"/>
            </p:cNvSpPr>
            <p:nvPr/>
          </p:nvSpPr>
          <p:spPr bwMode="auto">
            <a:xfrm>
              <a:off x="5014913" y="5610225"/>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29" name="Rectangle 109">
              <a:extLst>
                <a:ext uri="{FF2B5EF4-FFF2-40B4-BE49-F238E27FC236}">
                  <a16:creationId xmlns:a16="http://schemas.microsoft.com/office/drawing/2014/main" id="{98DE8B4B-E76A-A04C-8CB6-92BD83BE9A20}"/>
                </a:ext>
              </a:extLst>
            </p:cNvPr>
            <p:cNvSpPr>
              <a:spLocks noChangeArrowheads="1"/>
            </p:cNvSpPr>
            <p:nvPr/>
          </p:nvSpPr>
          <p:spPr bwMode="auto">
            <a:xfrm>
              <a:off x="4941888" y="5522912"/>
              <a:ext cx="876300" cy="1160463"/>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00"/>
                </a:solidFill>
                <a:latin typeface="Times" pitchFamily="2" charset="0"/>
              </a:endParaRPr>
            </a:p>
          </p:txBody>
        </p:sp>
        <p:sp>
          <p:nvSpPr>
            <p:cNvPr id="210030" name="Rectangle 110">
              <a:extLst>
                <a:ext uri="{FF2B5EF4-FFF2-40B4-BE49-F238E27FC236}">
                  <a16:creationId xmlns:a16="http://schemas.microsoft.com/office/drawing/2014/main" id="{36F32181-EC0C-AA45-9FA5-D1F2748AC57B}"/>
                </a:ext>
              </a:extLst>
            </p:cNvPr>
            <p:cNvSpPr>
              <a:spLocks noChangeArrowheads="1"/>
            </p:cNvSpPr>
            <p:nvPr/>
          </p:nvSpPr>
          <p:spPr bwMode="auto">
            <a:xfrm>
              <a:off x="5150311" y="5717201"/>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10031" name="Rectangle 111">
              <a:extLst>
                <a:ext uri="{FF2B5EF4-FFF2-40B4-BE49-F238E27FC236}">
                  <a16:creationId xmlns:a16="http://schemas.microsoft.com/office/drawing/2014/main" id="{BB543330-1ECA-A04C-AF4D-EBFEDB44CA71}"/>
                </a:ext>
              </a:extLst>
            </p:cNvPr>
            <p:cNvSpPr>
              <a:spLocks noChangeArrowheads="1"/>
            </p:cNvSpPr>
            <p:nvPr/>
          </p:nvSpPr>
          <p:spPr bwMode="auto">
            <a:xfrm>
              <a:off x="5014913" y="6392862"/>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10032" name="Rectangle 112">
              <a:extLst>
                <a:ext uri="{FF2B5EF4-FFF2-40B4-BE49-F238E27FC236}">
                  <a16:creationId xmlns:a16="http://schemas.microsoft.com/office/drawing/2014/main" id="{821C6523-3BD5-6B48-AD35-42C41CFD2C0A}"/>
                </a:ext>
              </a:extLst>
            </p:cNvPr>
            <p:cNvSpPr>
              <a:spLocks noChangeArrowheads="1"/>
            </p:cNvSpPr>
            <p:nvPr/>
          </p:nvSpPr>
          <p:spPr bwMode="auto">
            <a:xfrm>
              <a:off x="5588000" y="56102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33" name="Rectangle 113">
              <a:extLst>
                <a:ext uri="{FF2B5EF4-FFF2-40B4-BE49-F238E27FC236}">
                  <a16:creationId xmlns:a16="http://schemas.microsoft.com/office/drawing/2014/main" id="{241FE1C0-0AB1-D248-B95D-94CE8628B722}"/>
                </a:ext>
              </a:extLst>
            </p:cNvPr>
            <p:cNvSpPr>
              <a:spLocks noChangeArrowheads="1"/>
            </p:cNvSpPr>
            <p:nvPr/>
          </p:nvSpPr>
          <p:spPr bwMode="auto">
            <a:xfrm>
              <a:off x="5680382" y="5722117"/>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10034" name="Rectangle 114">
              <a:extLst>
                <a:ext uri="{FF2B5EF4-FFF2-40B4-BE49-F238E27FC236}">
                  <a16:creationId xmlns:a16="http://schemas.microsoft.com/office/drawing/2014/main" id="{A8E99455-4593-5743-A05F-9FA3F39C5CBE}"/>
                </a:ext>
              </a:extLst>
            </p:cNvPr>
            <p:cNvSpPr>
              <a:spLocks noChangeArrowheads="1"/>
            </p:cNvSpPr>
            <p:nvPr/>
          </p:nvSpPr>
          <p:spPr bwMode="auto">
            <a:xfrm>
              <a:off x="5014913" y="5856287"/>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35" name="Rectangle 115">
              <a:extLst>
                <a:ext uri="{FF2B5EF4-FFF2-40B4-BE49-F238E27FC236}">
                  <a16:creationId xmlns:a16="http://schemas.microsoft.com/office/drawing/2014/main" id="{9B494B78-CAF0-1B44-9BD4-F29A8F3D05A1}"/>
                </a:ext>
              </a:extLst>
            </p:cNvPr>
            <p:cNvSpPr>
              <a:spLocks noChangeArrowheads="1"/>
            </p:cNvSpPr>
            <p:nvPr/>
          </p:nvSpPr>
          <p:spPr bwMode="auto">
            <a:xfrm>
              <a:off x="5150311" y="5963264"/>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36" name="Rectangle 116">
              <a:extLst>
                <a:ext uri="{FF2B5EF4-FFF2-40B4-BE49-F238E27FC236}">
                  <a16:creationId xmlns:a16="http://schemas.microsoft.com/office/drawing/2014/main" id="{AF219E86-3A9D-D64B-A31C-FDBAFEF113AF}"/>
                </a:ext>
              </a:extLst>
            </p:cNvPr>
            <p:cNvSpPr>
              <a:spLocks noChangeArrowheads="1"/>
            </p:cNvSpPr>
            <p:nvPr/>
          </p:nvSpPr>
          <p:spPr bwMode="auto">
            <a:xfrm>
              <a:off x="5588000" y="58562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37" name="Rectangle 117">
              <a:extLst>
                <a:ext uri="{FF2B5EF4-FFF2-40B4-BE49-F238E27FC236}">
                  <a16:creationId xmlns:a16="http://schemas.microsoft.com/office/drawing/2014/main" id="{49F575C9-55BE-974B-B1A3-F826495241CF}"/>
                </a:ext>
              </a:extLst>
            </p:cNvPr>
            <p:cNvSpPr>
              <a:spLocks noChangeArrowheads="1"/>
            </p:cNvSpPr>
            <p:nvPr/>
          </p:nvSpPr>
          <p:spPr bwMode="auto">
            <a:xfrm>
              <a:off x="5680382" y="596818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38" name="Rectangle 118">
              <a:extLst>
                <a:ext uri="{FF2B5EF4-FFF2-40B4-BE49-F238E27FC236}">
                  <a16:creationId xmlns:a16="http://schemas.microsoft.com/office/drawing/2014/main" id="{19CBE743-6E51-894B-AA07-0C844A4CB314}"/>
                </a:ext>
              </a:extLst>
            </p:cNvPr>
            <p:cNvSpPr>
              <a:spLocks noChangeArrowheads="1"/>
            </p:cNvSpPr>
            <p:nvPr/>
          </p:nvSpPr>
          <p:spPr bwMode="auto">
            <a:xfrm>
              <a:off x="5588000" y="61007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39" name="Rectangle 119">
              <a:extLst>
                <a:ext uri="{FF2B5EF4-FFF2-40B4-BE49-F238E27FC236}">
                  <a16:creationId xmlns:a16="http://schemas.microsoft.com/office/drawing/2014/main" id="{0D1A1040-A875-684C-96B4-799AF975D091}"/>
                </a:ext>
              </a:extLst>
            </p:cNvPr>
            <p:cNvSpPr>
              <a:spLocks noChangeArrowheads="1"/>
            </p:cNvSpPr>
            <p:nvPr/>
          </p:nvSpPr>
          <p:spPr bwMode="auto">
            <a:xfrm>
              <a:off x="5680382" y="6212655"/>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10040" name="Rectangle 120">
              <a:extLst>
                <a:ext uri="{FF2B5EF4-FFF2-40B4-BE49-F238E27FC236}">
                  <a16:creationId xmlns:a16="http://schemas.microsoft.com/office/drawing/2014/main" id="{238DEA31-A890-1B44-99C7-DFAF2B7FC494}"/>
                </a:ext>
              </a:extLst>
            </p:cNvPr>
            <p:cNvSpPr>
              <a:spLocks noChangeArrowheads="1"/>
            </p:cNvSpPr>
            <p:nvPr/>
          </p:nvSpPr>
          <p:spPr bwMode="auto">
            <a:xfrm>
              <a:off x="5588000" y="63468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41" name="Freeform 121">
              <a:extLst>
                <a:ext uri="{FF2B5EF4-FFF2-40B4-BE49-F238E27FC236}">
                  <a16:creationId xmlns:a16="http://schemas.microsoft.com/office/drawing/2014/main" id="{2CE2D525-15A3-A749-8553-796A0F437650}"/>
                </a:ext>
              </a:extLst>
            </p:cNvPr>
            <p:cNvSpPr>
              <a:spLocks/>
            </p:cNvSpPr>
            <p:nvPr/>
          </p:nvSpPr>
          <p:spPr bwMode="auto">
            <a:xfrm>
              <a:off x="4408488" y="3028950"/>
              <a:ext cx="38100" cy="38100"/>
            </a:xfrm>
            <a:custGeom>
              <a:avLst/>
              <a:gdLst>
                <a:gd name="T0" fmla="*/ 2147483646 w 48"/>
                <a:gd name="T1" fmla="*/ 2147483646 h 48"/>
                <a:gd name="T2" fmla="*/ 2147483646 w 48"/>
                <a:gd name="T3" fmla="*/ 2147483646 h 48"/>
                <a:gd name="T4" fmla="*/ 2147483646 w 48"/>
                <a:gd name="T5" fmla="*/ 2147483646 h 48"/>
                <a:gd name="T6" fmla="*/ 2147483646 w 48"/>
                <a:gd name="T7" fmla="*/ 2147483646 h 48"/>
                <a:gd name="T8" fmla="*/ 2147483646 w 48"/>
                <a:gd name="T9" fmla="*/ 2147483646 h 48"/>
                <a:gd name="T10" fmla="*/ 2147483646 w 48"/>
                <a:gd name="T11" fmla="*/ 2147483646 h 48"/>
                <a:gd name="T12" fmla="*/ 2147483646 w 48"/>
                <a:gd name="T13" fmla="*/ 2147483646 h 48"/>
                <a:gd name="T14" fmla="*/ 2147483646 w 48"/>
                <a:gd name="T15" fmla="*/ 2147483646 h 48"/>
                <a:gd name="T16" fmla="*/ 2147483646 w 48"/>
                <a:gd name="T17" fmla="*/ 2147483646 h 48"/>
                <a:gd name="T18" fmla="*/ 0 w 48"/>
                <a:gd name="T19" fmla="*/ 2147483646 h 48"/>
                <a:gd name="T20" fmla="*/ 0 w 48"/>
                <a:gd name="T21" fmla="*/ 2147483646 h 48"/>
                <a:gd name="T22" fmla="*/ 0 w 48"/>
                <a:gd name="T23" fmla="*/ 2147483646 h 48"/>
                <a:gd name="T24" fmla="*/ 0 w 48"/>
                <a:gd name="T25" fmla="*/ 2147483646 h 48"/>
                <a:gd name="T26" fmla="*/ 2147483646 w 48"/>
                <a:gd name="T27" fmla="*/ 2147483646 h 48"/>
                <a:gd name="T28" fmla="*/ 2147483646 w 48"/>
                <a:gd name="T29" fmla="*/ 2147483646 h 48"/>
                <a:gd name="T30" fmla="*/ 2147483646 w 48"/>
                <a:gd name="T31" fmla="*/ 2147483646 h 48"/>
                <a:gd name="T32" fmla="*/ 2147483646 w 48"/>
                <a:gd name="T33" fmla="*/ 2147483646 h 48"/>
                <a:gd name="T34" fmla="*/ 2147483646 w 48"/>
                <a:gd name="T35" fmla="*/ 2147483646 h 48"/>
                <a:gd name="T36" fmla="*/ 2147483646 w 48"/>
                <a:gd name="T37" fmla="*/ 2147483646 h 48"/>
                <a:gd name="T38" fmla="*/ 2147483646 w 48"/>
                <a:gd name="T39" fmla="*/ 2147483646 h 48"/>
                <a:gd name="T40" fmla="*/ 2147483646 w 48"/>
                <a:gd name="T41" fmla="*/ 2147483646 h 48"/>
                <a:gd name="T42" fmla="*/ 2147483646 w 48"/>
                <a:gd name="T43" fmla="*/ 2147483646 h 48"/>
                <a:gd name="T44" fmla="*/ 2147483646 w 48"/>
                <a:gd name="T45" fmla="*/ 2147483646 h 48"/>
                <a:gd name="T46" fmla="*/ 2147483646 w 48"/>
                <a:gd name="T47" fmla="*/ 2147483646 h 48"/>
                <a:gd name="T48" fmla="*/ 2147483646 w 48"/>
                <a:gd name="T49" fmla="*/ 2147483646 h 48"/>
                <a:gd name="T50" fmla="*/ 2147483646 w 48"/>
                <a:gd name="T51" fmla="*/ 2147483646 h 48"/>
                <a:gd name="T52" fmla="*/ 2147483646 w 48"/>
                <a:gd name="T53" fmla="*/ 2147483646 h 48"/>
                <a:gd name="T54" fmla="*/ 2147483646 w 48"/>
                <a:gd name="T55" fmla="*/ 2147483646 h 48"/>
                <a:gd name="T56" fmla="*/ 2147483646 w 48"/>
                <a:gd name="T57" fmla="*/ 2147483646 h 48"/>
                <a:gd name="T58" fmla="*/ 2147483646 w 48"/>
                <a:gd name="T59" fmla="*/ 2147483646 h 48"/>
                <a:gd name="T60" fmla="*/ 2147483646 w 48"/>
                <a:gd name="T61" fmla="*/ 2147483646 h 48"/>
                <a:gd name="T62" fmla="*/ 2147483646 w 48"/>
                <a:gd name="T63" fmla="*/ 2147483646 h 48"/>
                <a:gd name="T64" fmla="*/ 2147483646 w 48"/>
                <a:gd name="T65" fmla="*/ 2147483646 h 48"/>
                <a:gd name="T66" fmla="*/ 2147483646 w 48"/>
                <a:gd name="T67" fmla="*/ 2147483646 h 48"/>
                <a:gd name="T68" fmla="*/ 2147483646 w 48"/>
                <a:gd name="T69" fmla="*/ 2147483646 h 48"/>
                <a:gd name="T70" fmla="*/ 2147483646 w 48"/>
                <a:gd name="T71" fmla="*/ 2147483646 h 48"/>
                <a:gd name="T72" fmla="*/ 2147483646 w 48"/>
                <a:gd name="T73" fmla="*/ 2147483646 h 48"/>
                <a:gd name="T74" fmla="*/ 2147483646 w 48"/>
                <a:gd name="T75" fmla="*/ 2147483646 h 48"/>
                <a:gd name="T76" fmla="*/ 2147483646 w 48"/>
                <a:gd name="T77" fmla="*/ 2147483646 h 48"/>
                <a:gd name="T78" fmla="*/ 2147483646 w 48"/>
                <a:gd name="T79" fmla="*/ 2147483646 h 48"/>
                <a:gd name="T80" fmla="*/ 2147483646 w 48"/>
                <a:gd name="T81" fmla="*/ 2147483646 h 48"/>
                <a:gd name="T82" fmla="*/ 2147483646 w 48"/>
                <a:gd name="T83" fmla="*/ 2147483646 h 48"/>
                <a:gd name="T84" fmla="*/ 2147483646 w 48"/>
                <a:gd name="T85" fmla="*/ 2147483646 h 48"/>
                <a:gd name="T86" fmla="*/ 2147483646 w 48"/>
                <a:gd name="T87" fmla="*/ 2147483646 h 48"/>
                <a:gd name="T88" fmla="*/ 2147483646 w 48"/>
                <a:gd name="T89" fmla="*/ 2147483646 h 4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8"/>
                <a:gd name="T136" fmla="*/ 0 h 48"/>
                <a:gd name="T137" fmla="*/ 48 w 48"/>
                <a:gd name="T138" fmla="*/ 48 h 4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8" h="48">
                  <a:moveTo>
                    <a:pt x="24" y="24"/>
                  </a:moveTo>
                  <a:lnTo>
                    <a:pt x="24" y="0"/>
                  </a:lnTo>
                  <a:lnTo>
                    <a:pt x="23" y="1"/>
                  </a:lnTo>
                  <a:lnTo>
                    <a:pt x="22" y="1"/>
                  </a:lnTo>
                  <a:lnTo>
                    <a:pt x="20" y="1"/>
                  </a:lnTo>
                  <a:lnTo>
                    <a:pt x="19" y="1"/>
                  </a:lnTo>
                  <a:lnTo>
                    <a:pt x="18" y="1"/>
                  </a:lnTo>
                  <a:lnTo>
                    <a:pt x="17" y="1"/>
                  </a:lnTo>
                  <a:lnTo>
                    <a:pt x="16" y="3"/>
                  </a:lnTo>
                  <a:lnTo>
                    <a:pt x="14" y="3"/>
                  </a:lnTo>
                  <a:lnTo>
                    <a:pt x="13" y="3"/>
                  </a:lnTo>
                  <a:lnTo>
                    <a:pt x="12" y="4"/>
                  </a:lnTo>
                  <a:lnTo>
                    <a:pt x="11" y="4"/>
                  </a:lnTo>
                  <a:lnTo>
                    <a:pt x="11" y="5"/>
                  </a:lnTo>
                  <a:lnTo>
                    <a:pt x="10" y="5"/>
                  </a:lnTo>
                  <a:lnTo>
                    <a:pt x="8" y="6"/>
                  </a:lnTo>
                  <a:lnTo>
                    <a:pt x="7" y="7"/>
                  </a:lnTo>
                  <a:lnTo>
                    <a:pt x="6" y="9"/>
                  </a:lnTo>
                  <a:lnTo>
                    <a:pt x="5" y="10"/>
                  </a:lnTo>
                  <a:lnTo>
                    <a:pt x="5" y="11"/>
                  </a:lnTo>
                  <a:lnTo>
                    <a:pt x="4" y="11"/>
                  </a:lnTo>
                  <a:lnTo>
                    <a:pt x="4" y="12"/>
                  </a:lnTo>
                  <a:lnTo>
                    <a:pt x="2" y="13"/>
                  </a:lnTo>
                  <a:lnTo>
                    <a:pt x="2" y="15"/>
                  </a:lnTo>
                  <a:lnTo>
                    <a:pt x="1" y="16"/>
                  </a:lnTo>
                  <a:lnTo>
                    <a:pt x="1" y="17"/>
                  </a:lnTo>
                  <a:lnTo>
                    <a:pt x="1" y="18"/>
                  </a:lnTo>
                  <a:lnTo>
                    <a:pt x="0" y="18"/>
                  </a:lnTo>
                  <a:lnTo>
                    <a:pt x="0" y="19"/>
                  </a:lnTo>
                  <a:lnTo>
                    <a:pt x="0" y="21"/>
                  </a:lnTo>
                  <a:lnTo>
                    <a:pt x="0" y="22"/>
                  </a:lnTo>
                  <a:lnTo>
                    <a:pt x="0" y="23"/>
                  </a:lnTo>
                  <a:lnTo>
                    <a:pt x="0" y="24"/>
                  </a:lnTo>
                  <a:lnTo>
                    <a:pt x="0" y="27"/>
                  </a:lnTo>
                  <a:lnTo>
                    <a:pt x="0" y="28"/>
                  </a:lnTo>
                  <a:lnTo>
                    <a:pt x="0" y="29"/>
                  </a:lnTo>
                  <a:lnTo>
                    <a:pt x="0" y="30"/>
                  </a:lnTo>
                  <a:lnTo>
                    <a:pt x="1" y="31"/>
                  </a:lnTo>
                  <a:lnTo>
                    <a:pt x="1" y="33"/>
                  </a:lnTo>
                  <a:lnTo>
                    <a:pt x="1" y="34"/>
                  </a:lnTo>
                  <a:lnTo>
                    <a:pt x="2" y="35"/>
                  </a:lnTo>
                  <a:lnTo>
                    <a:pt x="2" y="36"/>
                  </a:lnTo>
                  <a:lnTo>
                    <a:pt x="4" y="37"/>
                  </a:lnTo>
                  <a:lnTo>
                    <a:pt x="4" y="39"/>
                  </a:lnTo>
                  <a:lnTo>
                    <a:pt x="5" y="39"/>
                  </a:lnTo>
                  <a:lnTo>
                    <a:pt x="5" y="40"/>
                  </a:lnTo>
                  <a:lnTo>
                    <a:pt x="6" y="41"/>
                  </a:lnTo>
                  <a:lnTo>
                    <a:pt x="7" y="42"/>
                  </a:lnTo>
                  <a:lnTo>
                    <a:pt x="8" y="43"/>
                  </a:lnTo>
                  <a:lnTo>
                    <a:pt x="10" y="45"/>
                  </a:lnTo>
                  <a:lnTo>
                    <a:pt x="11" y="45"/>
                  </a:lnTo>
                  <a:lnTo>
                    <a:pt x="11" y="46"/>
                  </a:lnTo>
                  <a:lnTo>
                    <a:pt x="12" y="46"/>
                  </a:lnTo>
                  <a:lnTo>
                    <a:pt x="13" y="47"/>
                  </a:lnTo>
                  <a:lnTo>
                    <a:pt x="14" y="47"/>
                  </a:lnTo>
                  <a:lnTo>
                    <a:pt x="16" y="47"/>
                  </a:lnTo>
                  <a:lnTo>
                    <a:pt x="17" y="48"/>
                  </a:lnTo>
                  <a:lnTo>
                    <a:pt x="18" y="48"/>
                  </a:lnTo>
                  <a:lnTo>
                    <a:pt x="19" y="48"/>
                  </a:lnTo>
                  <a:lnTo>
                    <a:pt x="20" y="48"/>
                  </a:lnTo>
                  <a:lnTo>
                    <a:pt x="22" y="48"/>
                  </a:lnTo>
                  <a:lnTo>
                    <a:pt x="23" y="48"/>
                  </a:lnTo>
                  <a:lnTo>
                    <a:pt x="24" y="48"/>
                  </a:lnTo>
                  <a:lnTo>
                    <a:pt x="25" y="48"/>
                  </a:lnTo>
                  <a:lnTo>
                    <a:pt x="26" y="48"/>
                  </a:lnTo>
                  <a:lnTo>
                    <a:pt x="27" y="48"/>
                  </a:lnTo>
                  <a:lnTo>
                    <a:pt x="29" y="48"/>
                  </a:lnTo>
                  <a:lnTo>
                    <a:pt x="30" y="48"/>
                  </a:lnTo>
                  <a:lnTo>
                    <a:pt x="31" y="48"/>
                  </a:lnTo>
                  <a:lnTo>
                    <a:pt x="32" y="47"/>
                  </a:lnTo>
                  <a:lnTo>
                    <a:pt x="33" y="47"/>
                  </a:lnTo>
                  <a:lnTo>
                    <a:pt x="35" y="46"/>
                  </a:lnTo>
                  <a:lnTo>
                    <a:pt x="36" y="46"/>
                  </a:lnTo>
                  <a:lnTo>
                    <a:pt x="37" y="45"/>
                  </a:lnTo>
                  <a:lnTo>
                    <a:pt x="38" y="45"/>
                  </a:lnTo>
                  <a:lnTo>
                    <a:pt x="38" y="43"/>
                  </a:lnTo>
                  <a:lnTo>
                    <a:pt x="39" y="42"/>
                  </a:lnTo>
                  <a:lnTo>
                    <a:pt x="41" y="42"/>
                  </a:lnTo>
                  <a:lnTo>
                    <a:pt x="41" y="41"/>
                  </a:lnTo>
                  <a:lnTo>
                    <a:pt x="42" y="40"/>
                  </a:lnTo>
                  <a:lnTo>
                    <a:pt x="43" y="39"/>
                  </a:lnTo>
                  <a:lnTo>
                    <a:pt x="44" y="37"/>
                  </a:lnTo>
                  <a:lnTo>
                    <a:pt x="44" y="36"/>
                  </a:lnTo>
                  <a:lnTo>
                    <a:pt x="45" y="35"/>
                  </a:lnTo>
                  <a:lnTo>
                    <a:pt x="45" y="34"/>
                  </a:lnTo>
                  <a:lnTo>
                    <a:pt x="45" y="33"/>
                  </a:lnTo>
                  <a:lnTo>
                    <a:pt x="47" y="31"/>
                  </a:lnTo>
                  <a:lnTo>
                    <a:pt x="47" y="30"/>
                  </a:lnTo>
                  <a:lnTo>
                    <a:pt x="47" y="29"/>
                  </a:lnTo>
                  <a:lnTo>
                    <a:pt x="48" y="28"/>
                  </a:lnTo>
                  <a:lnTo>
                    <a:pt x="48" y="27"/>
                  </a:lnTo>
                  <a:lnTo>
                    <a:pt x="48" y="24"/>
                  </a:lnTo>
                  <a:lnTo>
                    <a:pt x="48" y="23"/>
                  </a:lnTo>
                  <a:lnTo>
                    <a:pt x="48" y="22"/>
                  </a:lnTo>
                  <a:lnTo>
                    <a:pt x="47" y="21"/>
                  </a:lnTo>
                  <a:lnTo>
                    <a:pt x="47" y="19"/>
                  </a:lnTo>
                  <a:lnTo>
                    <a:pt x="47" y="18"/>
                  </a:lnTo>
                  <a:lnTo>
                    <a:pt x="45" y="17"/>
                  </a:lnTo>
                  <a:lnTo>
                    <a:pt x="45" y="16"/>
                  </a:lnTo>
                  <a:lnTo>
                    <a:pt x="45" y="15"/>
                  </a:lnTo>
                  <a:lnTo>
                    <a:pt x="44" y="13"/>
                  </a:lnTo>
                  <a:lnTo>
                    <a:pt x="44" y="12"/>
                  </a:lnTo>
                  <a:lnTo>
                    <a:pt x="43" y="11"/>
                  </a:lnTo>
                  <a:lnTo>
                    <a:pt x="42" y="10"/>
                  </a:lnTo>
                  <a:lnTo>
                    <a:pt x="41" y="9"/>
                  </a:lnTo>
                  <a:lnTo>
                    <a:pt x="41" y="7"/>
                  </a:lnTo>
                  <a:lnTo>
                    <a:pt x="39" y="7"/>
                  </a:lnTo>
                  <a:lnTo>
                    <a:pt x="38" y="6"/>
                  </a:lnTo>
                  <a:lnTo>
                    <a:pt x="38" y="5"/>
                  </a:lnTo>
                  <a:lnTo>
                    <a:pt x="37" y="5"/>
                  </a:lnTo>
                  <a:lnTo>
                    <a:pt x="36" y="4"/>
                  </a:lnTo>
                  <a:lnTo>
                    <a:pt x="35" y="4"/>
                  </a:lnTo>
                  <a:lnTo>
                    <a:pt x="33" y="3"/>
                  </a:lnTo>
                  <a:lnTo>
                    <a:pt x="32" y="3"/>
                  </a:lnTo>
                  <a:lnTo>
                    <a:pt x="31" y="1"/>
                  </a:lnTo>
                  <a:lnTo>
                    <a:pt x="30" y="1"/>
                  </a:lnTo>
                  <a:lnTo>
                    <a:pt x="29" y="1"/>
                  </a:lnTo>
                  <a:lnTo>
                    <a:pt x="27" y="1"/>
                  </a:lnTo>
                  <a:lnTo>
                    <a:pt x="26" y="1"/>
                  </a:lnTo>
                  <a:lnTo>
                    <a:pt x="25" y="1"/>
                  </a:lnTo>
                  <a:lnTo>
                    <a:pt x="24" y="0"/>
                  </a:lnTo>
                  <a:lnTo>
                    <a:pt x="24" y="24"/>
                  </a:lnTo>
                  <a:close/>
                </a:path>
              </a:pathLst>
            </a:custGeom>
            <a:solidFill>
              <a:srgbClr val="000000"/>
            </a:solidFill>
            <a:ln w="19050">
              <a:solidFill>
                <a:srgbClr val="000000"/>
              </a:solidFill>
              <a:round/>
              <a:headEnd/>
              <a:tailEnd/>
            </a:ln>
          </p:spPr>
          <p:txBody>
            <a:bodyPr/>
            <a:lstStyle/>
            <a:p>
              <a:endParaRPr lang="en-US"/>
            </a:p>
          </p:txBody>
        </p:sp>
        <p:sp>
          <p:nvSpPr>
            <p:cNvPr id="210042" name="Freeform 122">
              <a:extLst>
                <a:ext uri="{FF2B5EF4-FFF2-40B4-BE49-F238E27FC236}">
                  <a16:creationId xmlns:a16="http://schemas.microsoft.com/office/drawing/2014/main" id="{E8AF5B3B-C47B-6045-A4EF-CA91A2C2E346}"/>
                </a:ext>
              </a:extLst>
            </p:cNvPr>
            <p:cNvSpPr>
              <a:spLocks/>
            </p:cNvSpPr>
            <p:nvPr/>
          </p:nvSpPr>
          <p:spPr bwMode="auto">
            <a:xfrm>
              <a:off x="4397375" y="3035300"/>
              <a:ext cx="46038" cy="47625"/>
            </a:xfrm>
            <a:custGeom>
              <a:avLst/>
              <a:gdLst>
                <a:gd name="T0" fmla="*/ 2147483646 w 59"/>
                <a:gd name="T1" fmla="*/ 0 h 59"/>
                <a:gd name="T2" fmla="*/ 2147483646 w 59"/>
                <a:gd name="T3" fmla="*/ 2147483646 h 59"/>
                <a:gd name="T4" fmla="*/ 2147483646 w 59"/>
                <a:gd name="T5" fmla="*/ 2147483646 h 59"/>
                <a:gd name="T6" fmla="*/ 2147483646 w 59"/>
                <a:gd name="T7" fmla="*/ 2147483646 h 59"/>
                <a:gd name="T8" fmla="*/ 2147483646 w 59"/>
                <a:gd name="T9" fmla="*/ 2147483646 h 59"/>
                <a:gd name="T10" fmla="*/ 2147483646 w 59"/>
                <a:gd name="T11" fmla="*/ 2147483646 h 59"/>
                <a:gd name="T12" fmla="*/ 2147483646 w 59"/>
                <a:gd name="T13" fmla="*/ 2147483646 h 59"/>
                <a:gd name="T14" fmla="*/ 2147483646 w 59"/>
                <a:gd name="T15" fmla="*/ 2147483646 h 59"/>
                <a:gd name="T16" fmla="*/ 2147483646 w 59"/>
                <a:gd name="T17" fmla="*/ 2147483646 h 59"/>
                <a:gd name="T18" fmla="*/ 2147483646 w 59"/>
                <a:gd name="T19" fmla="*/ 2147483646 h 59"/>
                <a:gd name="T20" fmla="*/ 0 w 59"/>
                <a:gd name="T21" fmla="*/ 2147483646 h 59"/>
                <a:gd name="T22" fmla="*/ 2147483646 w 59"/>
                <a:gd name="T23" fmla="*/ 2147483646 h 59"/>
                <a:gd name="T24" fmla="*/ 2147483646 w 59"/>
                <a:gd name="T25" fmla="*/ 2147483646 h 59"/>
                <a:gd name="T26" fmla="*/ 2147483646 w 59"/>
                <a:gd name="T27" fmla="*/ 2147483646 h 59"/>
                <a:gd name="T28" fmla="*/ 2147483646 w 59"/>
                <a:gd name="T29" fmla="*/ 2147483646 h 59"/>
                <a:gd name="T30" fmla="*/ 2147483646 w 59"/>
                <a:gd name="T31" fmla="*/ 2147483646 h 59"/>
                <a:gd name="T32" fmla="*/ 2147483646 w 59"/>
                <a:gd name="T33" fmla="*/ 2147483646 h 59"/>
                <a:gd name="T34" fmla="*/ 2147483646 w 59"/>
                <a:gd name="T35" fmla="*/ 2147483646 h 59"/>
                <a:gd name="T36" fmla="*/ 2147483646 w 59"/>
                <a:gd name="T37" fmla="*/ 2147483646 h 59"/>
                <a:gd name="T38" fmla="*/ 2147483646 w 59"/>
                <a:gd name="T39" fmla="*/ 2147483646 h 59"/>
                <a:gd name="T40" fmla="*/ 2147483646 w 59"/>
                <a:gd name="T41" fmla="*/ 2147483646 h 59"/>
                <a:gd name="T42" fmla="*/ 2147483646 w 59"/>
                <a:gd name="T43" fmla="*/ 2147483646 h 59"/>
                <a:gd name="T44" fmla="*/ 2147483646 w 59"/>
                <a:gd name="T45" fmla="*/ 2147483646 h 59"/>
                <a:gd name="T46" fmla="*/ 2147483646 w 59"/>
                <a:gd name="T47" fmla="*/ 2147483646 h 59"/>
                <a:gd name="T48" fmla="*/ 2147483646 w 59"/>
                <a:gd name="T49" fmla="*/ 2147483646 h 59"/>
                <a:gd name="T50" fmla="*/ 2147483646 w 59"/>
                <a:gd name="T51" fmla="*/ 2147483646 h 59"/>
                <a:gd name="T52" fmla="*/ 2147483646 w 59"/>
                <a:gd name="T53" fmla="*/ 2147483646 h 59"/>
                <a:gd name="T54" fmla="*/ 2147483646 w 59"/>
                <a:gd name="T55" fmla="*/ 2147483646 h 59"/>
                <a:gd name="T56" fmla="*/ 2147483646 w 59"/>
                <a:gd name="T57" fmla="*/ 2147483646 h 59"/>
                <a:gd name="T58" fmla="*/ 2147483646 w 59"/>
                <a:gd name="T59" fmla="*/ 2147483646 h 59"/>
                <a:gd name="T60" fmla="*/ 2147483646 w 59"/>
                <a:gd name="T61" fmla="*/ 2147483646 h 59"/>
                <a:gd name="T62" fmla="*/ 2147483646 w 59"/>
                <a:gd name="T63" fmla="*/ 2147483646 h 59"/>
                <a:gd name="T64" fmla="*/ 2147483646 w 59"/>
                <a:gd name="T65" fmla="*/ 2147483646 h 59"/>
                <a:gd name="T66" fmla="*/ 2147483646 w 59"/>
                <a:gd name="T67" fmla="*/ 2147483646 h 59"/>
                <a:gd name="T68" fmla="*/ 2147483646 w 59"/>
                <a:gd name="T69" fmla="*/ 2147483646 h 59"/>
                <a:gd name="T70" fmla="*/ 2147483646 w 59"/>
                <a:gd name="T71" fmla="*/ 2147483646 h 59"/>
                <a:gd name="T72" fmla="*/ 2147483646 w 59"/>
                <a:gd name="T73" fmla="*/ 2147483646 h 59"/>
                <a:gd name="T74" fmla="*/ 2147483646 w 59"/>
                <a:gd name="T75" fmla="*/ 2147483646 h 59"/>
                <a:gd name="T76" fmla="*/ 2147483646 w 59"/>
                <a:gd name="T77" fmla="*/ 2147483646 h 59"/>
                <a:gd name="T78" fmla="*/ 2147483646 w 59"/>
                <a:gd name="T79" fmla="*/ 2147483646 h 59"/>
                <a:gd name="T80" fmla="*/ 2147483646 w 59"/>
                <a:gd name="T81" fmla="*/ 2147483646 h 59"/>
                <a:gd name="T82" fmla="*/ 2147483646 w 59"/>
                <a:gd name="T83" fmla="*/ 2147483646 h 59"/>
                <a:gd name="T84" fmla="*/ 2147483646 w 59"/>
                <a:gd name="T85" fmla="*/ 2147483646 h 59"/>
                <a:gd name="T86" fmla="*/ 2147483646 w 59"/>
                <a:gd name="T87" fmla="*/ 0 h 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
                <a:gd name="T133" fmla="*/ 0 h 59"/>
                <a:gd name="T134" fmla="*/ 59 w 59"/>
                <a:gd name="T135" fmla="*/ 59 h 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 h="59">
                  <a:moveTo>
                    <a:pt x="30" y="0"/>
                  </a:moveTo>
                  <a:lnTo>
                    <a:pt x="29" y="0"/>
                  </a:lnTo>
                  <a:lnTo>
                    <a:pt x="27" y="0"/>
                  </a:lnTo>
                  <a:lnTo>
                    <a:pt x="26" y="1"/>
                  </a:lnTo>
                  <a:lnTo>
                    <a:pt x="24" y="1"/>
                  </a:lnTo>
                  <a:lnTo>
                    <a:pt x="23" y="1"/>
                  </a:lnTo>
                  <a:lnTo>
                    <a:pt x="22" y="1"/>
                  </a:lnTo>
                  <a:lnTo>
                    <a:pt x="20" y="2"/>
                  </a:lnTo>
                  <a:lnTo>
                    <a:pt x="18" y="2"/>
                  </a:lnTo>
                  <a:lnTo>
                    <a:pt x="17" y="3"/>
                  </a:lnTo>
                  <a:lnTo>
                    <a:pt x="16" y="3"/>
                  </a:lnTo>
                  <a:lnTo>
                    <a:pt x="15" y="5"/>
                  </a:lnTo>
                  <a:lnTo>
                    <a:pt x="14" y="5"/>
                  </a:lnTo>
                  <a:lnTo>
                    <a:pt x="12" y="6"/>
                  </a:lnTo>
                  <a:lnTo>
                    <a:pt x="11" y="7"/>
                  </a:lnTo>
                  <a:lnTo>
                    <a:pt x="10" y="8"/>
                  </a:lnTo>
                  <a:lnTo>
                    <a:pt x="9" y="9"/>
                  </a:lnTo>
                  <a:lnTo>
                    <a:pt x="8" y="11"/>
                  </a:lnTo>
                  <a:lnTo>
                    <a:pt x="6" y="12"/>
                  </a:lnTo>
                  <a:lnTo>
                    <a:pt x="6" y="13"/>
                  </a:lnTo>
                  <a:lnTo>
                    <a:pt x="5" y="14"/>
                  </a:lnTo>
                  <a:lnTo>
                    <a:pt x="4" y="15"/>
                  </a:lnTo>
                  <a:lnTo>
                    <a:pt x="4" y="17"/>
                  </a:lnTo>
                  <a:lnTo>
                    <a:pt x="3" y="18"/>
                  </a:lnTo>
                  <a:lnTo>
                    <a:pt x="3" y="19"/>
                  </a:lnTo>
                  <a:lnTo>
                    <a:pt x="3" y="20"/>
                  </a:lnTo>
                  <a:lnTo>
                    <a:pt x="2" y="23"/>
                  </a:lnTo>
                  <a:lnTo>
                    <a:pt x="2" y="24"/>
                  </a:lnTo>
                  <a:lnTo>
                    <a:pt x="2" y="25"/>
                  </a:lnTo>
                  <a:lnTo>
                    <a:pt x="2" y="26"/>
                  </a:lnTo>
                  <a:lnTo>
                    <a:pt x="2" y="27"/>
                  </a:lnTo>
                  <a:lnTo>
                    <a:pt x="0" y="30"/>
                  </a:lnTo>
                  <a:lnTo>
                    <a:pt x="2" y="31"/>
                  </a:lnTo>
                  <a:lnTo>
                    <a:pt x="2" y="32"/>
                  </a:lnTo>
                  <a:lnTo>
                    <a:pt x="2" y="33"/>
                  </a:lnTo>
                  <a:lnTo>
                    <a:pt x="2" y="36"/>
                  </a:lnTo>
                  <a:lnTo>
                    <a:pt x="2" y="37"/>
                  </a:lnTo>
                  <a:lnTo>
                    <a:pt x="3" y="38"/>
                  </a:lnTo>
                  <a:lnTo>
                    <a:pt x="3" y="39"/>
                  </a:lnTo>
                  <a:lnTo>
                    <a:pt x="3" y="41"/>
                  </a:lnTo>
                  <a:lnTo>
                    <a:pt x="4" y="42"/>
                  </a:lnTo>
                  <a:lnTo>
                    <a:pt x="4" y="43"/>
                  </a:lnTo>
                  <a:lnTo>
                    <a:pt x="5" y="44"/>
                  </a:lnTo>
                  <a:lnTo>
                    <a:pt x="6" y="45"/>
                  </a:lnTo>
                  <a:lnTo>
                    <a:pt x="6" y="47"/>
                  </a:lnTo>
                  <a:lnTo>
                    <a:pt x="8" y="48"/>
                  </a:lnTo>
                  <a:lnTo>
                    <a:pt x="9" y="49"/>
                  </a:lnTo>
                  <a:lnTo>
                    <a:pt x="10" y="50"/>
                  </a:lnTo>
                  <a:lnTo>
                    <a:pt x="10" y="51"/>
                  </a:lnTo>
                  <a:lnTo>
                    <a:pt x="11" y="53"/>
                  </a:lnTo>
                  <a:lnTo>
                    <a:pt x="12" y="53"/>
                  </a:lnTo>
                  <a:lnTo>
                    <a:pt x="14" y="54"/>
                  </a:lnTo>
                  <a:lnTo>
                    <a:pt x="15" y="55"/>
                  </a:lnTo>
                  <a:lnTo>
                    <a:pt x="16" y="55"/>
                  </a:lnTo>
                  <a:lnTo>
                    <a:pt x="17" y="56"/>
                  </a:lnTo>
                  <a:lnTo>
                    <a:pt x="18" y="56"/>
                  </a:lnTo>
                  <a:lnTo>
                    <a:pt x="20" y="57"/>
                  </a:lnTo>
                  <a:lnTo>
                    <a:pt x="22" y="57"/>
                  </a:lnTo>
                  <a:lnTo>
                    <a:pt x="23" y="57"/>
                  </a:lnTo>
                  <a:lnTo>
                    <a:pt x="24" y="59"/>
                  </a:lnTo>
                  <a:lnTo>
                    <a:pt x="26" y="59"/>
                  </a:lnTo>
                  <a:lnTo>
                    <a:pt x="27" y="59"/>
                  </a:lnTo>
                  <a:lnTo>
                    <a:pt x="29" y="59"/>
                  </a:lnTo>
                  <a:lnTo>
                    <a:pt x="30" y="59"/>
                  </a:lnTo>
                  <a:lnTo>
                    <a:pt x="32" y="59"/>
                  </a:lnTo>
                  <a:lnTo>
                    <a:pt x="33" y="59"/>
                  </a:lnTo>
                  <a:lnTo>
                    <a:pt x="35" y="59"/>
                  </a:lnTo>
                  <a:lnTo>
                    <a:pt x="36" y="59"/>
                  </a:lnTo>
                  <a:lnTo>
                    <a:pt x="38" y="57"/>
                  </a:lnTo>
                  <a:lnTo>
                    <a:pt x="39" y="57"/>
                  </a:lnTo>
                  <a:lnTo>
                    <a:pt x="40" y="57"/>
                  </a:lnTo>
                  <a:lnTo>
                    <a:pt x="41" y="56"/>
                  </a:lnTo>
                  <a:lnTo>
                    <a:pt x="42" y="56"/>
                  </a:lnTo>
                  <a:lnTo>
                    <a:pt x="45" y="55"/>
                  </a:lnTo>
                  <a:lnTo>
                    <a:pt x="46" y="55"/>
                  </a:lnTo>
                  <a:lnTo>
                    <a:pt x="47" y="54"/>
                  </a:lnTo>
                  <a:lnTo>
                    <a:pt x="47" y="53"/>
                  </a:lnTo>
                  <a:lnTo>
                    <a:pt x="48" y="53"/>
                  </a:lnTo>
                  <a:lnTo>
                    <a:pt x="49" y="51"/>
                  </a:lnTo>
                  <a:lnTo>
                    <a:pt x="51" y="50"/>
                  </a:lnTo>
                  <a:lnTo>
                    <a:pt x="52" y="49"/>
                  </a:lnTo>
                  <a:lnTo>
                    <a:pt x="53" y="48"/>
                  </a:lnTo>
                  <a:lnTo>
                    <a:pt x="53" y="47"/>
                  </a:lnTo>
                  <a:lnTo>
                    <a:pt x="54" y="45"/>
                  </a:lnTo>
                  <a:lnTo>
                    <a:pt x="55" y="44"/>
                  </a:lnTo>
                  <a:lnTo>
                    <a:pt x="55" y="43"/>
                  </a:lnTo>
                  <a:lnTo>
                    <a:pt x="57" y="42"/>
                  </a:lnTo>
                  <a:lnTo>
                    <a:pt x="57" y="41"/>
                  </a:lnTo>
                  <a:lnTo>
                    <a:pt x="58" y="39"/>
                  </a:lnTo>
                  <a:lnTo>
                    <a:pt x="58" y="38"/>
                  </a:lnTo>
                  <a:lnTo>
                    <a:pt x="59" y="37"/>
                  </a:lnTo>
                  <a:lnTo>
                    <a:pt x="59" y="36"/>
                  </a:lnTo>
                  <a:lnTo>
                    <a:pt x="59" y="33"/>
                  </a:lnTo>
                  <a:lnTo>
                    <a:pt x="59" y="32"/>
                  </a:lnTo>
                  <a:lnTo>
                    <a:pt x="59" y="31"/>
                  </a:lnTo>
                  <a:lnTo>
                    <a:pt x="59" y="30"/>
                  </a:lnTo>
                  <a:lnTo>
                    <a:pt x="59" y="27"/>
                  </a:lnTo>
                  <a:lnTo>
                    <a:pt x="59" y="26"/>
                  </a:lnTo>
                  <a:lnTo>
                    <a:pt x="59" y="25"/>
                  </a:lnTo>
                  <a:lnTo>
                    <a:pt x="59" y="24"/>
                  </a:lnTo>
                  <a:lnTo>
                    <a:pt x="59" y="23"/>
                  </a:lnTo>
                  <a:lnTo>
                    <a:pt x="58" y="20"/>
                  </a:lnTo>
                  <a:lnTo>
                    <a:pt x="58" y="19"/>
                  </a:lnTo>
                  <a:lnTo>
                    <a:pt x="57" y="18"/>
                  </a:lnTo>
                  <a:lnTo>
                    <a:pt x="57" y="17"/>
                  </a:lnTo>
                  <a:lnTo>
                    <a:pt x="55" y="15"/>
                  </a:lnTo>
                  <a:lnTo>
                    <a:pt x="55" y="14"/>
                  </a:lnTo>
                  <a:lnTo>
                    <a:pt x="54" y="13"/>
                  </a:lnTo>
                  <a:lnTo>
                    <a:pt x="53" y="12"/>
                  </a:lnTo>
                  <a:lnTo>
                    <a:pt x="53" y="11"/>
                  </a:lnTo>
                  <a:lnTo>
                    <a:pt x="52" y="9"/>
                  </a:lnTo>
                  <a:lnTo>
                    <a:pt x="51" y="8"/>
                  </a:lnTo>
                  <a:lnTo>
                    <a:pt x="49" y="8"/>
                  </a:lnTo>
                  <a:lnTo>
                    <a:pt x="48" y="7"/>
                  </a:lnTo>
                  <a:lnTo>
                    <a:pt x="47" y="6"/>
                  </a:lnTo>
                  <a:lnTo>
                    <a:pt x="47" y="5"/>
                  </a:lnTo>
                  <a:lnTo>
                    <a:pt x="46" y="5"/>
                  </a:lnTo>
                  <a:lnTo>
                    <a:pt x="45" y="3"/>
                  </a:lnTo>
                  <a:lnTo>
                    <a:pt x="42" y="3"/>
                  </a:lnTo>
                  <a:lnTo>
                    <a:pt x="41" y="2"/>
                  </a:lnTo>
                  <a:lnTo>
                    <a:pt x="40" y="2"/>
                  </a:lnTo>
                  <a:lnTo>
                    <a:pt x="39" y="1"/>
                  </a:lnTo>
                  <a:lnTo>
                    <a:pt x="38" y="1"/>
                  </a:lnTo>
                  <a:lnTo>
                    <a:pt x="36" y="1"/>
                  </a:lnTo>
                  <a:lnTo>
                    <a:pt x="35" y="1"/>
                  </a:lnTo>
                  <a:lnTo>
                    <a:pt x="33" y="0"/>
                  </a:lnTo>
                  <a:lnTo>
                    <a:pt x="32" y="0"/>
                  </a:lnTo>
                  <a:lnTo>
                    <a:pt x="30" y="0"/>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43" name="Line 123">
              <a:extLst>
                <a:ext uri="{FF2B5EF4-FFF2-40B4-BE49-F238E27FC236}">
                  <a16:creationId xmlns:a16="http://schemas.microsoft.com/office/drawing/2014/main" id="{C9908600-42EF-DE43-A4FC-2210B54E1D2F}"/>
                </a:ext>
              </a:extLst>
            </p:cNvPr>
            <p:cNvSpPr>
              <a:spLocks noChangeShapeType="1"/>
            </p:cNvSpPr>
            <p:nvPr/>
          </p:nvSpPr>
          <p:spPr bwMode="auto">
            <a:xfrm>
              <a:off x="5818188" y="5730875"/>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44" name="Line 124">
              <a:extLst>
                <a:ext uri="{FF2B5EF4-FFF2-40B4-BE49-F238E27FC236}">
                  <a16:creationId xmlns:a16="http://schemas.microsoft.com/office/drawing/2014/main" id="{CCED90F3-8DC4-9A4D-9F60-68C978EF6956}"/>
                </a:ext>
              </a:extLst>
            </p:cNvPr>
            <p:cNvSpPr>
              <a:spLocks noChangeShapeType="1"/>
            </p:cNvSpPr>
            <p:nvPr/>
          </p:nvSpPr>
          <p:spPr bwMode="auto">
            <a:xfrm>
              <a:off x="5818188" y="6473825"/>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45" name="Line 125">
              <a:extLst>
                <a:ext uri="{FF2B5EF4-FFF2-40B4-BE49-F238E27FC236}">
                  <a16:creationId xmlns:a16="http://schemas.microsoft.com/office/drawing/2014/main" id="{FCC16863-A5A4-2A47-99D0-8397C01490BC}"/>
                </a:ext>
              </a:extLst>
            </p:cNvPr>
            <p:cNvSpPr>
              <a:spLocks noChangeShapeType="1"/>
            </p:cNvSpPr>
            <p:nvPr/>
          </p:nvSpPr>
          <p:spPr bwMode="auto">
            <a:xfrm>
              <a:off x="5818188" y="6226175"/>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46" name="Rectangle 126">
              <a:extLst>
                <a:ext uri="{FF2B5EF4-FFF2-40B4-BE49-F238E27FC236}">
                  <a16:creationId xmlns:a16="http://schemas.microsoft.com/office/drawing/2014/main" id="{2408B9B2-31B9-A143-8D0C-ABB2E27EA7B8}"/>
                </a:ext>
              </a:extLst>
            </p:cNvPr>
            <p:cNvSpPr>
              <a:spLocks noChangeArrowheads="1"/>
            </p:cNvSpPr>
            <p:nvPr/>
          </p:nvSpPr>
          <p:spPr bwMode="auto">
            <a:xfrm>
              <a:off x="5680382" y="645713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10047" name="Rectangle 127">
              <a:extLst>
                <a:ext uri="{FF2B5EF4-FFF2-40B4-BE49-F238E27FC236}">
                  <a16:creationId xmlns:a16="http://schemas.microsoft.com/office/drawing/2014/main" id="{913ED92C-5764-B347-8062-59E02960D3B1}"/>
                </a:ext>
              </a:extLst>
            </p:cNvPr>
            <p:cNvSpPr>
              <a:spLocks noChangeArrowheads="1"/>
            </p:cNvSpPr>
            <p:nvPr/>
          </p:nvSpPr>
          <p:spPr bwMode="auto">
            <a:xfrm>
              <a:off x="6492875" y="56054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48" name="Rectangle 128">
              <a:extLst>
                <a:ext uri="{FF2B5EF4-FFF2-40B4-BE49-F238E27FC236}">
                  <a16:creationId xmlns:a16="http://schemas.microsoft.com/office/drawing/2014/main" id="{967B3FF0-F816-E247-84CD-F1A8A80B27BC}"/>
                </a:ext>
              </a:extLst>
            </p:cNvPr>
            <p:cNvSpPr>
              <a:spLocks noChangeArrowheads="1"/>
            </p:cNvSpPr>
            <p:nvPr/>
          </p:nvSpPr>
          <p:spPr bwMode="auto">
            <a:xfrm>
              <a:off x="6612749" y="5739430"/>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12</a:t>
              </a:r>
              <a:endParaRPr lang="en-US" altLang="en-US" sz="2800" b="0">
                <a:solidFill>
                  <a:srgbClr val="000000"/>
                </a:solidFill>
                <a:latin typeface="Times" pitchFamily="2" charset="0"/>
              </a:endParaRPr>
            </a:p>
          </p:txBody>
        </p:sp>
        <p:sp>
          <p:nvSpPr>
            <p:cNvPr id="210049" name="Rectangle 129">
              <a:extLst>
                <a:ext uri="{FF2B5EF4-FFF2-40B4-BE49-F238E27FC236}">
                  <a16:creationId xmlns:a16="http://schemas.microsoft.com/office/drawing/2014/main" id="{7A51C195-8E08-3042-87DB-ABA09B0DF266}"/>
                </a:ext>
              </a:extLst>
            </p:cNvPr>
            <p:cNvSpPr>
              <a:spLocks noChangeArrowheads="1"/>
            </p:cNvSpPr>
            <p:nvPr/>
          </p:nvSpPr>
          <p:spPr bwMode="auto">
            <a:xfrm>
              <a:off x="6492875" y="58547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50" name="Rectangle 130">
              <a:extLst>
                <a:ext uri="{FF2B5EF4-FFF2-40B4-BE49-F238E27FC236}">
                  <a16:creationId xmlns:a16="http://schemas.microsoft.com/office/drawing/2014/main" id="{579FF49D-6F80-644A-A91B-D9C171EEB28E}"/>
                </a:ext>
              </a:extLst>
            </p:cNvPr>
            <p:cNvSpPr>
              <a:spLocks noChangeArrowheads="1"/>
            </p:cNvSpPr>
            <p:nvPr/>
          </p:nvSpPr>
          <p:spPr bwMode="auto">
            <a:xfrm>
              <a:off x="6612749" y="5988667"/>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13</a:t>
              </a:r>
              <a:endParaRPr lang="en-US" altLang="en-US" sz="2800" b="0">
                <a:solidFill>
                  <a:srgbClr val="000000"/>
                </a:solidFill>
                <a:latin typeface="Times" pitchFamily="2" charset="0"/>
              </a:endParaRPr>
            </a:p>
          </p:txBody>
        </p:sp>
        <p:sp>
          <p:nvSpPr>
            <p:cNvPr id="210051" name="Rectangle 131">
              <a:extLst>
                <a:ext uri="{FF2B5EF4-FFF2-40B4-BE49-F238E27FC236}">
                  <a16:creationId xmlns:a16="http://schemas.microsoft.com/office/drawing/2014/main" id="{616DE3B1-503A-DF4B-994E-A05C10F1408A}"/>
                </a:ext>
              </a:extLst>
            </p:cNvPr>
            <p:cNvSpPr>
              <a:spLocks noChangeArrowheads="1"/>
            </p:cNvSpPr>
            <p:nvPr/>
          </p:nvSpPr>
          <p:spPr bwMode="auto">
            <a:xfrm>
              <a:off x="6492875" y="610393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52" name="Rectangle 132">
              <a:extLst>
                <a:ext uri="{FF2B5EF4-FFF2-40B4-BE49-F238E27FC236}">
                  <a16:creationId xmlns:a16="http://schemas.microsoft.com/office/drawing/2014/main" id="{70F43570-C83A-6441-B1F3-5FB79D139833}"/>
                </a:ext>
              </a:extLst>
            </p:cNvPr>
            <p:cNvSpPr>
              <a:spLocks noChangeArrowheads="1"/>
            </p:cNvSpPr>
            <p:nvPr/>
          </p:nvSpPr>
          <p:spPr bwMode="auto">
            <a:xfrm>
              <a:off x="6612749" y="6237905"/>
              <a:ext cx="165100"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14</a:t>
              </a:r>
              <a:endParaRPr lang="en-US" altLang="en-US" sz="2800" b="0">
                <a:solidFill>
                  <a:srgbClr val="000000"/>
                </a:solidFill>
                <a:latin typeface="Times" pitchFamily="2" charset="0"/>
              </a:endParaRPr>
            </a:p>
          </p:txBody>
        </p:sp>
        <p:sp>
          <p:nvSpPr>
            <p:cNvPr id="210053" name="Rectangle 133">
              <a:extLst>
                <a:ext uri="{FF2B5EF4-FFF2-40B4-BE49-F238E27FC236}">
                  <a16:creationId xmlns:a16="http://schemas.microsoft.com/office/drawing/2014/main" id="{17A6D771-1D24-EF40-BFAA-FBA3DF8791AB}"/>
                </a:ext>
              </a:extLst>
            </p:cNvPr>
            <p:cNvSpPr>
              <a:spLocks noChangeArrowheads="1"/>
            </p:cNvSpPr>
            <p:nvPr/>
          </p:nvSpPr>
          <p:spPr bwMode="auto">
            <a:xfrm>
              <a:off x="6492875" y="635317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y </a:t>
              </a:r>
              <a:endParaRPr lang="en-US" altLang="en-US" sz="2800" b="0">
                <a:solidFill>
                  <a:srgbClr val="000000"/>
                </a:solidFill>
                <a:latin typeface="Times" pitchFamily="2" charset="0"/>
              </a:endParaRPr>
            </a:p>
          </p:txBody>
        </p:sp>
        <p:sp>
          <p:nvSpPr>
            <p:cNvPr id="210054" name="Line 134">
              <a:extLst>
                <a:ext uri="{FF2B5EF4-FFF2-40B4-BE49-F238E27FC236}">
                  <a16:creationId xmlns:a16="http://schemas.microsoft.com/office/drawing/2014/main" id="{C6F0CBC0-AB13-234C-A29C-D751931D6820}"/>
                </a:ext>
              </a:extLst>
            </p:cNvPr>
            <p:cNvSpPr>
              <a:spLocks noChangeShapeType="1"/>
            </p:cNvSpPr>
            <p:nvPr/>
          </p:nvSpPr>
          <p:spPr bwMode="auto">
            <a:xfrm>
              <a:off x="5818188" y="5978525"/>
              <a:ext cx="552450" cy="1587"/>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55" name="Rectangle 135">
              <a:extLst>
                <a:ext uri="{FF2B5EF4-FFF2-40B4-BE49-F238E27FC236}">
                  <a16:creationId xmlns:a16="http://schemas.microsoft.com/office/drawing/2014/main" id="{0871EF1D-7E73-2744-8B30-B8CE88529DD3}"/>
                </a:ext>
              </a:extLst>
            </p:cNvPr>
            <p:cNvSpPr>
              <a:spLocks noChangeArrowheads="1"/>
            </p:cNvSpPr>
            <p:nvPr/>
          </p:nvSpPr>
          <p:spPr bwMode="auto">
            <a:xfrm>
              <a:off x="6612749" y="6487142"/>
              <a:ext cx="165100" cy="198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15</a:t>
              </a:r>
              <a:endParaRPr lang="en-US" altLang="en-US" sz="2800" b="0">
                <a:solidFill>
                  <a:srgbClr val="000000"/>
                </a:solidFill>
                <a:latin typeface="Times" pitchFamily="2" charset="0"/>
              </a:endParaRPr>
            </a:p>
          </p:txBody>
        </p:sp>
        <p:sp>
          <p:nvSpPr>
            <p:cNvPr id="210056" name="Rectangle 136">
              <a:extLst>
                <a:ext uri="{FF2B5EF4-FFF2-40B4-BE49-F238E27FC236}">
                  <a16:creationId xmlns:a16="http://schemas.microsoft.com/office/drawing/2014/main" id="{7C911C3C-4113-BF46-ADFE-7551641367AF}"/>
                </a:ext>
              </a:extLst>
            </p:cNvPr>
            <p:cNvSpPr>
              <a:spLocks noChangeArrowheads="1"/>
            </p:cNvSpPr>
            <p:nvPr/>
          </p:nvSpPr>
          <p:spPr bwMode="auto">
            <a:xfrm>
              <a:off x="2778125" y="3417887"/>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57" name="Rectangle 137">
              <a:extLst>
                <a:ext uri="{FF2B5EF4-FFF2-40B4-BE49-F238E27FC236}">
                  <a16:creationId xmlns:a16="http://schemas.microsoft.com/office/drawing/2014/main" id="{53D70448-CBDE-BA41-9EF6-BAD624D5BC0F}"/>
                </a:ext>
              </a:extLst>
            </p:cNvPr>
            <p:cNvSpPr>
              <a:spLocks noChangeArrowheads="1"/>
            </p:cNvSpPr>
            <p:nvPr/>
          </p:nvSpPr>
          <p:spPr bwMode="auto">
            <a:xfrm>
              <a:off x="2695575" y="3332162"/>
              <a:ext cx="876300" cy="1162050"/>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endParaRPr lang="en-US" altLang="en-US" b="0">
                <a:solidFill>
                  <a:srgbClr val="0000FF"/>
                </a:solidFill>
                <a:latin typeface="Times" pitchFamily="2" charset="0"/>
              </a:endParaRPr>
            </a:p>
          </p:txBody>
        </p:sp>
        <p:sp>
          <p:nvSpPr>
            <p:cNvPr id="210058" name="Line 138">
              <a:extLst>
                <a:ext uri="{FF2B5EF4-FFF2-40B4-BE49-F238E27FC236}">
                  <a16:creationId xmlns:a16="http://schemas.microsoft.com/office/drawing/2014/main" id="{BC4FD8C0-1D56-C743-8AC7-8623462D689D}"/>
                </a:ext>
              </a:extLst>
            </p:cNvPr>
            <p:cNvSpPr>
              <a:spLocks noChangeShapeType="1"/>
            </p:cNvSpPr>
            <p:nvPr/>
          </p:nvSpPr>
          <p:spPr bwMode="auto">
            <a:xfrm>
              <a:off x="2181225" y="3541712"/>
              <a:ext cx="5143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59" name="Rectangle 139">
              <a:extLst>
                <a:ext uri="{FF2B5EF4-FFF2-40B4-BE49-F238E27FC236}">
                  <a16:creationId xmlns:a16="http://schemas.microsoft.com/office/drawing/2014/main" id="{721E32C1-390F-DB45-A774-7B156EA38025}"/>
                </a:ext>
              </a:extLst>
            </p:cNvPr>
            <p:cNvSpPr>
              <a:spLocks noChangeArrowheads="1"/>
            </p:cNvSpPr>
            <p:nvPr/>
          </p:nvSpPr>
          <p:spPr bwMode="auto">
            <a:xfrm>
              <a:off x="2923355" y="3524864"/>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10060" name="Line 140">
              <a:extLst>
                <a:ext uri="{FF2B5EF4-FFF2-40B4-BE49-F238E27FC236}">
                  <a16:creationId xmlns:a16="http://schemas.microsoft.com/office/drawing/2014/main" id="{B18793A7-210B-0B4C-8DB6-CD8174CA5172}"/>
                </a:ext>
              </a:extLst>
            </p:cNvPr>
            <p:cNvSpPr>
              <a:spLocks noChangeShapeType="1"/>
            </p:cNvSpPr>
            <p:nvPr/>
          </p:nvSpPr>
          <p:spPr bwMode="auto">
            <a:xfrm>
              <a:off x="2181225" y="4284662"/>
              <a:ext cx="5143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61" name="Freeform 141">
              <a:extLst>
                <a:ext uri="{FF2B5EF4-FFF2-40B4-BE49-F238E27FC236}">
                  <a16:creationId xmlns:a16="http://schemas.microsoft.com/office/drawing/2014/main" id="{A3CEA900-953E-CE49-ACB7-86AB2CF8ED12}"/>
                </a:ext>
              </a:extLst>
            </p:cNvPr>
            <p:cNvSpPr>
              <a:spLocks/>
            </p:cNvSpPr>
            <p:nvPr/>
          </p:nvSpPr>
          <p:spPr bwMode="auto">
            <a:xfrm>
              <a:off x="3571875" y="4284662"/>
              <a:ext cx="1370013" cy="2189163"/>
            </a:xfrm>
            <a:custGeom>
              <a:avLst/>
              <a:gdLst>
                <a:gd name="T0" fmla="*/ 0 w 1727"/>
                <a:gd name="T1" fmla="*/ 0 h 2758"/>
                <a:gd name="T2" fmla="*/ 2147483646 w 1727"/>
                <a:gd name="T3" fmla="*/ 0 h 2758"/>
                <a:gd name="T4" fmla="*/ 2147483646 w 1727"/>
                <a:gd name="T5" fmla="*/ 2147483646 h 2758"/>
                <a:gd name="T6" fmla="*/ 2147483646 w 1727"/>
                <a:gd name="T7" fmla="*/ 2147483646 h 2758"/>
                <a:gd name="T8" fmla="*/ 0 60000 65536"/>
                <a:gd name="T9" fmla="*/ 0 60000 65536"/>
                <a:gd name="T10" fmla="*/ 0 60000 65536"/>
                <a:gd name="T11" fmla="*/ 0 60000 65536"/>
                <a:gd name="T12" fmla="*/ 0 w 1727"/>
                <a:gd name="T13" fmla="*/ 0 h 2758"/>
                <a:gd name="T14" fmla="*/ 1727 w 1727"/>
                <a:gd name="T15" fmla="*/ 2758 h 2758"/>
              </a:gdLst>
              <a:ahLst/>
              <a:cxnLst>
                <a:cxn ang="T8">
                  <a:pos x="T0" y="T1"/>
                </a:cxn>
                <a:cxn ang="T9">
                  <a:pos x="T2" y="T3"/>
                </a:cxn>
                <a:cxn ang="T10">
                  <a:pos x="T4" y="T5"/>
                </a:cxn>
                <a:cxn ang="T11">
                  <a:pos x="T6" y="T7"/>
                </a:cxn>
              </a:cxnLst>
              <a:rect l="T12" t="T13" r="T14" b="T15"/>
              <a:pathLst>
                <a:path w="1727" h="2758">
                  <a:moveTo>
                    <a:pt x="0" y="0"/>
                  </a:moveTo>
                  <a:lnTo>
                    <a:pt x="359" y="0"/>
                  </a:lnTo>
                  <a:lnTo>
                    <a:pt x="359" y="2758"/>
                  </a:lnTo>
                  <a:lnTo>
                    <a:pt x="1727" y="2758"/>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62" name="Rectangle 142">
              <a:extLst>
                <a:ext uri="{FF2B5EF4-FFF2-40B4-BE49-F238E27FC236}">
                  <a16:creationId xmlns:a16="http://schemas.microsoft.com/office/drawing/2014/main" id="{80C45368-56C8-A34B-939A-C36FBA669424}"/>
                </a:ext>
              </a:extLst>
            </p:cNvPr>
            <p:cNvSpPr>
              <a:spLocks noChangeArrowheads="1"/>
            </p:cNvSpPr>
            <p:nvPr/>
          </p:nvSpPr>
          <p:spPr bwMode="auto">
            <a:xfrm>
              <a:off x="2778125" y="4200525"/>
              <a:ext cx="22759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En</a:t>
              </a:r>
              <a:endParaRPr lang="en-US" altLang="en-US" sz="2800" b="0">
                <a:solidFill>
                  <a:srgbClr val="0000FF"/>
                </a:solidFill>
                <a:latin typeface="Times" pitchFamily="2" charset="0"/>
              </a:endParaRPr>
            </a:p>
          </p:txBody>
        </p:sp>
        <p:sp>
          <p:nvSpPr>
            <p:cNvPr id="210063" name="Rectangle 143">
              <a:extLst>
                <a:ext uri="{FF2B5EF4-FFF2-40B4-BE49-F238E27FC236}">
                  <a16:creationId xmlns:a16="http://schemas.microsoft.com/office/drawing/2014/main" id="{EEB87A19-D3C0-3C4A-8A1D-B2A8DF732917}"/>
                </a:ext>
              </a:extLst>
            </p:cNvPr>
            <p:cNvSpPr>
              <a:spLocks noChangeArrowheads="1"/>
            </p:cNvSpPr>
            <p:nvPr/>
          </p:nvSpPr>
          <p:spPr bwMode="auto">
            <a:xfrm>
              <a:off x="3351213" y="3417887"/>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64" name="Rectangle 144">
              <a:extLst>
                <a:ext uri="{FF2B5EF4-FFF2-40B4-BE49-F238E27FC236}">
                  <a16:creationId xmlns:a16="http://schemas.microsoft.com/office/drawing/2014/main" id="{2BEFA162-7517-FA4F-8E70-8948101A2485}"/>
                </a:ext>
              </a:extLst>
            </p:cNvPr>
            <p:cNvSpPr>
              <a:spLocks noChangeArrowheads="1"/>
            </p:cNvSpPr>
            <p:nvPr/>
          </p:nvSpPr>
          <p:spPr bwMode="auto">
            <a:xfrm>
              <a:off x="3443595" y="3529780"/>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0 </a:t>
              </a:r>
              <a:endParaRPr lang="en-US" altLang="en-US" sz="2800" b="0">
                <a:solidFill>
                  <a:srgbClr val="0000FF"/>
                </a:solidFill>
                <a:latin typeface="Times" pitchFamily="2" charset="0"/>
              </a:endParaRPr>
            </a:p>
          </p:txBody>
        </p:sp>
        <p:sp>
          <p:nvSpPr>
            <p:cNvPr id="210065" name="Rectangle 145">
              <a:extLst>
                <a:ext uri="{FF2B5EF4-FFF2-40B4-BE49-F238E27FC236}">
                  <a16:creationId xmlns:a16="http://schemas.microsoft.com/office/drawing/2014/main" id="{21FA70A9-734C-6149-B0C4-0468676F841A}"/>
                </a:ext>
              </a:extLst>
            </p:cNvPr>
            <p:cNvSpPr>
              <a:spLocks noChangeArrowheads="1"/>
            </p:cNvSpPr>
            <p:nvPr/>
          </p:nvSpPr>
          <p:spPr bwMode="auto">
            <a:xfrm>
              <a:off x="2778125" y="3662362"/>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sp>
          <p:nvSpPr>
            <p:cNvPr id="210066" name="Line 146">
              <a:extLst>
                <a:ext uri="{FF2B5EF4-FFF2-40B4-BE49-F238E27FC236}">
                  <a16:creationId xmlns:a16="http://schemas.microsoft.com/office/drawing/2014/main" id="{B1570FAB-4CA7-1642-A4FF-2B079D2BA885}"/>
                </a:ext>
              </a:extLst>
            </p:cNvPr>
            <p:cNvSpPr>
              <a:spLocks noChangeShapeType="1"/>
            </p:cNvSpPr>
            <p:nvPr/>
          </p:nvSpPr>
          <p:spPr bwMode="auto">
            <a:xfrm>
              <a:off x="2181225" y="3789362"/>
              <a:ext cx="514350" cy="1588"/>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067" name="Rectangle 147">
              <a:extLst>
                <a:ext uri="{FF2B5EF4-FFF2-40B4-BE49-F238E27FC236}">
                  <a16:creationId xmlns:a16="http://schemas.microsoft.com/office/drawing/2014/main" id="{5D4EE641-C9EC-BC4F-892B-125C204E7534}"/>
                </a:ext>
              </a:extLst>
            </p:cNvPr>
            <p:cNvSpPr>
              <a:spLocks noChangeArrowheads="1"/>
            </p:cNvSpPr>
            <p:nvPr/>
          </p:nvSpPr>
          <p:spPr bwMode="auto">
            <a:xfrm>
              <a:off x="2923355" y="3764423"/>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68" name="Rectangle 148">
              <a:extLst>
                <a:ext uri="{FF2B5EF4-FFF2-40B4-BE49-F238E27FC236}">
                  <a16:creationId xmlns:a16="http://schemas.microsoft.com/office/drawing/2014/main" id="{869C2D71-4947-0F4A-9124-A0AC0E913CA4}"/>
                </a:ext>
              </a:extLst>
            </p:cNvPr>
            <p:cNvSpPr>
              <a:spLocks noChangeArrowheads="1"/>
            </p:cNvSpPr>
            <p:nvPr/>
          </p:nvSpPr>
          <p:spPr bwMode="auto">
            <a:xfrm>
              <a:off x="3351213" y="3662362"/>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69" name="Rectangle 149">
              <a:extLst>
                <a:ext uri="{FF2B5EF4-FFF2-40B4-BE49-F238E27FC236}">
                  <a16:creationId xmlns:a16="http://schemas.microsoft.com/office/drawing/2014/main" id="{0F8429B7-244E-2745-9F4F-C6A35C58E55C}"/>
                </a:ext>
              </a:extLst>
            </p:cNvPr>
            <p:cNvSpPr>
              <a:spLocks noChangeArrowheads="1"/>
            </p:cNvSpPr>
            <p:nvPr/>
          </p:nvSpPr>
          <p:spPr bwMode="auto">
            <a:xfrm>
              <a:off x="3443595" y="3774255"/>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1 </a:t>
              </a:r>
              <a:endParaRPr lang="en-US" altLang="en-US" sz="2800" b="0">
                <a:solidFill>
                  <a:srgbClr val="0000FF"/>
                </a:solidFill>
                <a:latin typeface="Times" pitchFamily="2" charset="0"/>
              </a:endParaRPr>
            </a:p>
          </p:txBody>
        </p:sp>
        <p:sp>
          <p:nvSpPr>
            <p:cNvPr id="210070" name="Rectangle 150">
              <a:extLst>
                <a:ext uri="{FF2B5EF4-FFF2-40B4-BE49-F238E27FC236}">
                  <a16:creationId xmlns:a16="http://schemas.microsoft.com/office/drawing/2014/main" id="{DA76E4BE-1AC0-BF48-8F80-B267D8ECBB85}"/>
                </a:ext>
              </a:extLst>
            </p:cNvPr>
            <p:cNvSpPr>
              <a:spLocks noChangeArrowheads="1"/>
            </p:cNvSpPr>
            <p:nvPr/>
          </p:nvSpPr>
          <p:spPr bwMode="auto">
            <a:xfrm>
              <a:off x="3351213" y="3908425"/>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71" name="Rectangle 151">
              <a:extLst>
                <a:ext uri="{FF2B5EF4-FFF2-40B4-BE49-F238E27FC236}">
                  <a16:creationId xmlns:a16="http://schemas.microsoft.com/office/drawing/2014/main" id="{1892269C-389F-F04A-A039-4051C5D45BD5}"/>
                </a:ext>
              </a:extLst>
            </p:cNvPr>
            <p:cNvSpPr>
              <a:spLocks noChangeArrowheads="1"/>
            </p:cNvSpPr>
            <p:nvPr/>
          </p:nvSpPr>
          <p:spPr bwMode="auto">
            <a:xfrm>
              <a:off x="3443595" y="4020317"/>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2 </a:t>
              </a:r>
              <a:endParaRPr lang="en-US" altLang="en-US" sz="2800" b="0">
                <a:solidFill>
                  <a:srgbClr val="0000FF"/>
                </a:solidFill>
                <a:latin typeface="Times" pitchFamily="2" charset="0"/>
              </a:endParaRPr>
            </a:p>
          </p:txBody>
        </p:sp>
        <p:sp>
          <p:nvSpPr>
            <p:cNvPr id="210072" name="Rectangle 152">
              <a:extLst>
                <a:ext uri="{FF2B5EF4-FFF2-40B4-BE49-F238E27FC236}">
                  <a16:creationId xmlns:a16="http://schemas.microsoft.com/office/drawing/2014/main" id="{154F0A54-1465-DA42-B4E2-466DB6E1BB4D}"/>
                </a:ext>
              </a:extLst>
            </p:cNvPr>
            <p:cNvSpPr>
              <a:spLocks noChangeArrowheads="1"/>
            </p:cNvSpPr>
            <p:nvPr/>
          </p:nvSpPr>
          <p:spPr bwMode="auto">
            <a:xfrm>
              <a:off x="3351213" y="4152900"/>
              <a:ext cx="153864"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y </a:t>
              </a:r>
              <a:endParaRPr lang="en-US" altLang="en-US" sz="2800" b="0">
                <a:solidFill>
                  <a:srgbClr val="0000FF"/>
                </a:solidFill>
                <a:latin typeface="Times" pitchFamily="2" charset="0"/>
              </a:endParaRPr>
            </a:p>
          </p:txBody>
        </p:sp>
        <p:sp>
          <p:nvSpPr>
            <p:cNvPr id="210073" name="Freeform 153">
              <a:extLst>
                <a:ext uri="{FF2B5EF4-FFF2-40B4-BE49-F238E27FC236}">
                  <a16:creationId xmlns:a16="http://schemas.microsoft.com/office/drawing/2014/main" id="{D3C40992-D1B4-9546-B95B-72752EEECEF7}"/>
                </a:ext>
              </a:extLst>
            </p:cNvPr>
            <p:cNvSpPr>
              <a:spLocks/>
            </p:cNvSpPr>
            <p:nvPr/>
          </p:nvSpPr>
          <p:spPr bwMode="auto">
            <a:xfrm>
              <a:off x="3571875" y="4037012"/>
              <a:ext cx="1370013" cy="971550"/>
            </a:xfrm>
            <a:custGeom>
              <a:avLst/>
              <a:gdLst>
                <a:gd name="T0" fmla="*/ 0 w 1727"/>
                <a:gd name="T1" fmla="*/ 0 h 1223"/>
                <a:gd name="T2" fmla="*/ 2147483646 w 1727"/>
                <a:gd name="T3" fmla="*/ 0 h 1223"/>
                <a:gd name="T4" fmla="*/ 2147483646 w 1727"/>
                <a:gd name="T5" fmla="*/ 2147483646 h 1223"/>
                <a:gd name="T6" fmla="*/ 2147483646 w 1727"/>
                <a:gd name="T7" fmla="*/ 2147483646 h 1223"/>
                <a:gd name="T8" fmla="*/ 0 60000 65536"/>
                <a:gd name="T9" fmla="*/ 0 60000 65536"/>
                <a:gd name="T10" fmla="*/ 0 60000 65536"/>
                <a:gd name="T11" fmla="*/ 0 60000 65536"/>
                <a:gd name="T12" fmla="*/ 0 w 1727"/>
                <a:gd name="T13" fmla="*/ 0 h 1223"/>
                <a:gd name="T14" fmla="*/ 1727 w 1727"/>
                <a:gd name="T15" fmla="*/ 1223 h 1223"/>
              </a:gdLst>
              <a:ahLst/>
              <a:cxnLst>
                <a:cxn ang="T8">
                  <a:pos x="T0" y="T1"/>
                </a:cxn>
                <a:cxn ang="T9">
                  <a:pos x="T2" y="T3"/>
                </a:cxn>
                <a:cxn ang="T10">
                  <a:pos x="T4" y="T5"/>
                </a:cxn>
                <a:cxn ang="T11">
                  <a:pos x="T6" y="T7"/>
                </a:cxn>
              </a:cxnLst>
              <a:rect l="T12" t="T13" r="T14" b="T15"/>
              <a:pathLst>
                <a:path w="1727" h="1223">
                  <a:moveTo>
                    <a:pt x="0" y="0"/>
                  </a:moveTo>
                  <a:lnTo>
                    <a:pt x="647" y="0"/>
                  </a:lnTo>
                  <a:lnTo>
                    <a:pt x="647" y="1223"/>
                  </a:lnTo>
                  <a:lnTo>
                    <a:pt x="1727" y="122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0074" name="Rectangle 154">
              <a:extLst>
                <a:ext uri="{FF2B5EF4-FFF2-40B4-BE49-F238E27FC236}">
                  <a16:creationId xmlns:a16="http://schemas.microsoft.com/office/drawing/2014/main" id="{DD3CD8C7-08A6-4E42-9A5B-07B9246EE803}"/>
                </a:ext>
              </a:extLst>
            </p:cNvPr>
            <p:cNvSpPr>
              <a:spLocks noChangeArrowheads="1"/>
            </p:cNvSpPr>
            <p:nvPr/>
          </p:nvSpPr>
          <p:spPr bwMode="auto">
            <a:xfrm>
              <a:off x="3443595" y="4264792"/>
              <a:ext cx="125014"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FF"/>
                  </a:solidFill>
                  <a:latin typeface="Times-Roman" pitchFamily="2" charset="0"/>
                </a:rPr>
                <a:t>3 </a:t>
              </a:r>
              <a:endParaRPr lang="en-US" altLang="en-US" sz="2800" b="0">
                <a:solidFill>
                  <a:srgbClr val="0000FF"/>
                </a:solidFill>
                <a:latin typeface="Times" pitchFamily="2" charset="0"/>
              </a:endParaRPr>
            </a:p>
          </p:txBody>
        </p:sp>
        <p:sp>
          <p:nvSpPr>
            <p:cNvPr id="210075" name="Rectangle 155">
              <a:extLst>
                <a:ext uri="{FF2B5EF4-FFF2-40B4-BE49-F238E27FC236}">
                  <a16:creationId xmlns:a16="http://schemas.microsoft.com/office/drawing/2014/main" id="{8F59E879-C6D1-A249-AEA8-56C12297A688}"/>
                </a:ext>
              </a:extLst>
            </p:cNvPr>
            <p:cNvSpPr>
              <a:spLocks noChangeArrowheads="1"/>
            </p:cNvSpPr>
            <p:nvPr/>
          </p:nvSpPr>
          <p:spPr bwMode="auto">
            <a:xfrm>
              <a:off x="1890713" y="3662362"/>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w </a:t>
              </a:r>
              <a:endParaRPr lang="en-US" altLang="en-US" sz="2800" b="0">
                <a:solidFill>
                  <a:srgbClr val="000000"/>
                </a:solidFill>
                <a:latin typeface="Times" pitchFamily="2" charset="0"/>
              </a:endParaRPr>
            </a:p>
          </p:txBody>
        </p:sp>
        <p:sp>
          <p:nvSpPr>
            <p:cNvPr id="210076" name="Rectangle 156">
              <a:extLst>
                <a:ext uri="{FF2B5EF4-FFF2-40B4-BE49-F238E27FC236}">
                  <a16:creationId xmlns:a16="http://schemas.microsoft.com/office/drawing/2014/main" id="{0F065FD0-CAD1-7545-A400-909DF6FDFB41}"/>
                </a:ext>
              </a:extLst>
            </p:cNvPr>
            <p:cNvSpPr>
              <a:spLocks noChangeArrowheads="1"/>
            </p:cNvSpPr>
            <p:nvPr/>
          </p:nvSpPr>
          <p:spPr bwMode="auto">
            <a:xfrm>
              <a:off x="2046556" y="3778475"/>
              <a:ext cx="123825" cy="198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300" b="0">
                  <a:solidFill>
                    <a:srgbClr val="000000"/>
                  </a:solidFill>
                  <a:latin typeface="Times-Roman" pitchFamily="2" charset="0"/>
                </a:rPr>
                <a:t>3 </a:t>
              </a:r>
              <a:endParaRPr lang="en-US" altLang="en-US" sz="2800" b="0">
                <a:solidFill>
                  <a:srgbClr val="000000"/>
                </a:solidFill>
                <a:latin typeface="Times" pitchFamily="2" charset="0"/>
              </a:endParaRPr>
            </a:p>
          </p:txBody>
        </p:sp>
        <p:sp>
          <p:nvSpPr>
            <p:cNvPr id="210077" name="Rectangle 157">
              <a:extLst>
                <a:ext uri="{FF2B5EF4-FFF2-40B4-BE49-F238E27FC236}">
                  <a16:creationId xmlns:a16="http://schemas.microsoft.com/office/drawing/2014/main" id="{7AE3FA6A-6D08-6842-BD8B-ADD6C7E34351}"/>
                </a:ext>
              </a:extLst>
            </p:cNvPr>
            <p:cNvSpPr>
              <a:spLocks noChangeArrowheads="1"/>
            </p:cNvSpPr>
            <p:nvPr/>
          </p:nvSpPr>
          <p:spPr bwMode="auto">
            <a:xfrm>
              <a:off x="1887538" y="4197350"/>
              <a:ext cx="225425" cy="2444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00"/>
                  </a:solidFill>
                  <a:latin typeface="Times-Roman" pitchFamily="2" charset="0"/>
                </a:rPr>
                <a:t>En</a:t>
              </a:r>
              <a:endParaRPr lang="en-US" altLang="en-US" sz="2800" b="0">
                <a:solidFill>
                  <a:srgbClr val="000000"/>
                </a:solidFill>
                <a:latin typeface="Times" pitchFamily="2" charset="0"/>
              </a:endParaRPr>
            </a:p>
          </p:txBody>
        </p:sp>
        <p:sp>
          <p:nvSpPr>
            <p:cNvPr id="210078" name="Rectangle 13">
              <a:extLst>
                <a:ext uri="{FF2B5EF4-FFF2-40B4-BE49-F238E27FC236}">
                  <a16:creationId xmlns:a16="http://schemas.microsoft.com/office/drawing/2014/main" id="{6151F249-5854-5D44-8B1A-3BF110C2D809}"/>
                </a:ext>
              </a:extLst>
            </p:cNvPr>
            <p:cNvSpPr>
              <a:spLocks noChangeArrowheads="1"/>
            </p:cNvSpPr>
            <p:nvPr/>
          </p:nvSpPr>
          <p:spPr bwMode="auto">
            <a:xfrm>
              <a:off x="4990912" y="4191000"/>
              <a:ext cx="198740" cy="246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600" b="0" i="1">
                  <a:solidFill>
                    <a:srgbClr val="0000FF"/>
                  </a:solidFill>
                  <a:latin typeface="Times-Roman" pitchFamily="2" charset="0"/>
                </a:rPr>
                <a:t>w </a:t>
              </a:r>
              <a:endParaRPr lang="en-US" altLang="en-US" sz="2800" b="0">
                <a:solidFill>
                  <a:srgbClr val="0000FF"/>
                </a:solidFill>
                <a:latin typeface="Times" pitchFamily="2" charset="0"/>
              </a:endParaRPr>
            </a:p>
          </p:txBody>
        </p:sp>
      </p:grpSp>
    </p:spTree>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Title 1">
            <a:extLst>
              <a:ext uri="{FF2B5EF4-FFF2-40B4-BE49-F238E27FC236}">
                <a16:creationId xmlns:a16="http://schemas.microsoft.com/office/drawing/2014/main" id="{C9C4432E-59A7-BB47-8A7F-8E0BE9C518EC}"/>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4-to-16 decoder</a:t>
            </a:r>
          </a:p>
        </p:txBody>
      </p:sp>
      <p:grpSp>
        <p:nvGrpSpPr>
          <p:cNvPr id="210946" name="Group 159">
            <a:extLst>
              <a:ext uri="{FF2B5EF4-FFF2-40B4-BE49-F238E27FC236}">
                <a16:creationId xmlns:a16="http://schemas.microsoft.com/office/drawing/2014/main" id="{D1201B9F-53E3-9040-9EEF-40172DEAD1CB}"/>
              </a:ext>
            </a:extLst>
          </p:cNvPr>
          <p:cNvGrpSpPr>
            <a:grpSpLocks/>
          </p:cNvGrpSpPr>
          <p:nvPr/>
        </p:nvGrpSpPr>
        <p:grpSpPr bwMode="auto">
          <a:xfrm>
            <a:off x="4668838" y="1322388"/>
            <a:ext cx="1630362" cy="4519612"/>
            <a:chOff x="1983071" y="134110"/>
            <a:chExt cx="1630692" cy="4520597"/>
          </a:xfrm>
        </p:grpSpPr>
        <p:sp>
          <p:nvSpPr>
            <p:cNvPr id="210947" name="Rectangle 104">
              <a:extLst>
                <a:ext uri="{FF2B5EF4-FFF2-40B4-BE49-F238E27FC236}">
                  <a16:creationId xmlns:a16="http://schemas.microsoft.com/office/drawing/2014/main" id="{A9BEC8D1-083F-6E46-9483-D829A747C11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endParaRPr lang="en-CA" altLang="en-US" sz="1400" b="0">
                <a:solidFill>
                  <a:srgbClr val="000000"/>
                </a:solidFill>
                <a:cs typeface="Arial" panose="020B0604020202020204" pitchFamily="34" charset="0"/>
              </a:endParaRPr>
            </a:p>
          </p:txBody>
        </p:sp>
        <p:sp>
          <p:nvSpPr>
            <p:cNvPr id="210948" name="Rectangle 108">
              <a:extLst>
                <a:ext uri="{FF2B5EF4-FFF2-40B4-BE49-F238E27FC236}">
                  <a16:creationId xmlns:a16="http://schemas.microsoft.com/office/drawing/2014/main" id="{EFF8E96E-3613-2D46-9130-19DD8CFCA8F1}"/>
                </a:ext>
              </a:extLst>
            </p:cNvPr>
            <p:cNvSpPr>
              <a:spLocks noChangeArrowheads="1"/>
            </p:cNvSpPr>
            <p:nvPr/>
          </p:nvSpPr>
          <p:spPr bwMode="auto">
            <a:xfrm>
              <a:off x="2340329" y="285339"/>
              <a:ext cx="227672" cy="2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En</a:t>
              </a:r>
              <a:endParaRPr lang="en-US" altLang="en-US" sz="2000" b="0">
                <a:solidFill>
                  <a:srgbClr val="0000FF"/>
                </a:solidFill>
                <a:cs typeface="Arial" panose="020B0604020202020204" pitchFamily="34" charset="0"/>
              </a:endParaRPr>
            </a:p>
          </p:txBody>
        </p:sp>
        <p:sp>
          <p:nvSpPr>
            <p:cNvPr id="210949" name="Line 119">
              <a:extLst>
                <a:ext uri="{FF2B5EF4-FFF2-40B4-BE49-F238E27FC236}">
                  <a16:creationId xmlns:a16="http://schemas.microsoft.com/office/drawing/2014/main" id="{4C06C42A-A82D-4840-8471-82757113CEC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0" name="Line 106">
              <a:extLst>
                <a:ext uri="{FF2B5EF4-FFF2-40B4-BE49-F238E27FC236}">
                  <a16:creationId xmlns:a16="http://schemas.microsoft.com/office/drawing/2014/main" id="{C92F29BF-CAC3-8E43-918C-6F0D9D16679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1" name="Line 107">
              <a:extLst>
                <a:ext uri="{FF2B5EF4-FFF2-40B4-BE49-F238E27FC236}">
                  <a16:creationId xmlns:a16="http://schemas.microsoft.com/office/drawing/2014/main" id="{7D47DD5A-75CE-D84F-B225-763DC748D60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2" name="Line 116">
              <a:extLst>
                <a:ext uri="{FF2B5EF4-FFF2-40B4-BE49-F238E27FC236}">
                  <a16:creationId xmlns:a16="http://schemas.microsoft.com/office/drawing/2014/main" id="{A9920CF2-78CF-D740-8541-AAD21AB83E3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3" name="Line 117">
              <a:extLst>
                <a:ext uri="{FF2B5EF4-FFF2-40B4-BE49-F238E27FC236}">
                  <a16:creationId xmlns:a16="http://schemas.microsoft.com/office/drawing/2014/main" id="{5DD9D83F-E468-DA4A-B754-1DFAB7235F3C}"/>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4" name="Rectangle 132">
              <a:extLst>
                <a:ext uri="{FF2B5EF4-FFF2-40B4-BE49-F238E27FC236}">
                  <a16:creationId xmlns:a16="http://schemas.microsoft.com/office/drawing/2014/main" id="{9799C879-955D-A648-8BB8-36AAB411C62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a:solidFill>
                    <a:srgbClr val="000000"/>
                  </a:solidFill>
                  <a:latin typeface="Times-Roman" pitchFamily="2" charset="0"/>
                  <a:cs typeface="Arial" panose="020B0604020202020204" pitchFamily="34" charset="0"/>
                </a:rPr>
                <a:t>4-to-16 decoder</a:t>
              </a:r>
              <a:endParaRPr lang="en-US" altLang="en-US" sz="2000" b="0">
                <a:solidFill>
                  <a:srgbClr val="000000"/>
                </a:solidFill>
                <a:cs typeface="Arial" panose="020B0604020202020204" pitchFamily="34" charset="0"/>
              </a:endParaRPr>
            </a:p>
          </p:txBody>
        </p:sp>
        <p:sp>
          <p:nvSpPr>
            <p:cNvPr id="210955" name="Line 106">
              <a:extLst>
                <a:ext uri="{FF2B5EF4-FFF2-40B4-BE49-F238E27FC236}">
                  <a16:creationId xmlns:a16="http://schemas.microsoft.com/office/drawing/2014/main" id="{068194BB-1C21-CB48-A080-4089EAD1C5BA}"/>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6" name="Line 107">
              <a:extLst>
                <a:ext uri="{FF2B5EF4-FFF2-40B4-BE49-F238E27FC236}">
                  <a16:creationId xmlns:a16="http://schemas.microsoft.com/office/drawing/2014/main" id="{C0FF9495-E040-6146-9F27-6F449466F9A0}"/>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7" name="Line 116">
              <a:extLst>
                <a:ext uri="{FF2B5EF4-FFF2-40B4-BE49-F238E27FC236}">
                  <a16:creationId xmlns:a16="http://schemas.microsoft.com/office/drawing/2014/main" id="{2BB6EB43-6BE4-1249-8D2D-CB566562305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8" name="Line 117">
              <a:extLst>
                <a:ext uri="{FF2B5EF4-FFF2-40B4-BE49-F238E27FC236}">
                  <a16:creationId xmlns:a16="http://schemas.microsoft.com/office/drawing/2014/main" id="{A5B86E2E-BFEB-9342-9615-422B763C48BC}"/>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59" name="Line 106">
              <a:extLst>
                <a:ext uri="{FF2B5EF4-FFF2-40B4-BE49-F238E27FC236}">
                  <a16:creationId xmlns:a16="http://schemas.microsoft.com/office/drawing/2014/main" id="{FBA58561-AE74-D04B-BFB9-9FDDD7BE361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0" name="Line 107">
              <a:extLst>
                <a:ext uri="{FF2B5EF4-FFF2-40B4-BE49-F238E27FC236}">
                  <a16:creationId xmlns:a16="http://schemas.microsoft.com/office/drawing/2014/main" id="{B3F73057-70EB-0742-BE7D-CF598FE6733C}"/>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1" name="Line 116">
              <a:extLst>
                <a:ext uri="{FF2B5EF4-FFF2-40B4-BE49-F238E27FC236}">
                  <a16:creationId xmlns:a16="http://schemas.microsoft.com/office/drawing/2014/main" id="{3731000A-A266-924B-9AB2-AFE22186EAA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2" name="Line 117">
              <a:extLst>
                <a:ext uri="{FF2B5EF4-FFF2-40B4-BE49-F238E27FC236}">
                  <a16:creationId xmlns:a16="http://schemas.microsoft.com/office/drawing/2014/main" id="{A9E4D817-BB3A-414A-A588-CB345369C31B}"/>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3" name="Line 106">
              <a:extLst>
                <a:ext uri="{FF2B5EF4-FFF2-40B4-BE49-F238E27FC236}">
                  <a16:creationId xmlns:a16="http://schemas.microsoft.com/office/drawing/2014/main" id="{537869BA-EE68-044D-A343-59AB972A45DB}"/>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4" name="Line 107">
              <a:extLst>
                <a:ext uri="{FF2B5EF4-FFF2-40B4-BE49-F238E27FC236}">
                  <a16:creationId xmlns:a16="http://schemas.microsoft.com/office/drawing/2014/main" id="{E9A43487-3E07-364F-89B1-9F42F5989DEB}"/>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5" name="Line 116">
              <a:extLst>
                <a:ext uri="{FF2B5EF4-FFF2-40B4-BE49-F238E27FC236}">
                  <a16:creationId xmlns:a16="http://schemas.microsoft.com/office/drawing/2014/main" id="{5CF66F82-43D0-5043-B524-6E5BACBE5BE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6" name="Line 117">
              <a:extLst>
                <a:ext uri="{FF2B5EF4-FFF2-40B4-BE49-F238E27FC236}">
                  <a16:creationId xmlns:a16="http://schemas.microsoft.com/office/drawing/2014/main" id="{371EF05E-1AA5-D449-B2DA-22026AADED91}"/>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67" name="Rectangle 147">
              <a:extLst>
                <a:ext uri="{FF2B5EF4-FFF2-40B4-BE49-F238E27FC236}">
                  <a16:creationId xmlns:a16="http://schemas.microsoft.com/office/drawing/2014/main" id="{760E3AAF-A966-2D47-B759-4655C75B542F}"/>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68" name="Rectangle 147">
              <a:extLst>
                <a:ext uri="{FF2B5EF4-FFF2-40B4-BE49-F238E27FC236}">
                  <a16:creationId xmlns:a16="http://schemas.microsoft.com/office/drawing/2014/main" id="{D268DAE7-F0CA-594F-819E-5FA04DFD667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69" name="Rectangle 147">
              <a:extLst>
                <a:ext uri="{FF2B5EF4-FFF2-40B4-BE49-F238E27FC236}">
                  <a16:creationId xmlns:a16="http://schemas.microsoft.com/office/drawing/2014/main" id="{D2C56821-3AB2-7A41-A3A9-B12FB713C59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0" name="Rectangle 147">
              <a:extLst>
                <a:ext uri="{FF2B5EF4-FFF2-40B4-BE49-F238E27FC236}">
                  <a16:creationId xmlns:a16="http://schemas.microsoft.com/office/drawing/2014/main" id="{E96746ED-21CE-4549-A6D7-80664DDF0AFA}"/>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1" name="Rectangle 147">
              <a:extLst>
                <a:ext uri="{FF2B5EF4-FFF2-40B4-BE49-F238E27FC236}">
                  <a16:creationId xmlns:a16="http://schemas.microsoft.com/office/drawing/2014/main" id="{4F32EEA1-CE44-E448-A580-DA2BA6EB552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2" name="Rectangle 147">
              <a:extLst>
                <a:ext uri="{FF2B5EF4-FFF2-40B4-BE49-F238E27FC236}">
                  <a16:creationId xmlns:a16="http://schemas.microsoft.com/office/drawing/2014/main" id="{62278676-6339-2340-9948-F1FEB2AB866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3" name="Rectangle 147">
              <a:extLst>
                <a:ext uri="{FF2B5EF4-FFF2-40B4-BE49-F238E27FC236}">
                  <a16:creationId xmlns:a16="http://schemas.microsoft.com/office/drawing/2014/main" id="{A2FBCE18-192B-004A-A7FD-C2013184AF3E}"/>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4" name="Rectangle 147">
              <a:extLst>
                <a:ext uri="{FF2B5EF4-FFF2-40B4-BE49-F238E27FC236}">
                  <a16:creationId xmlns:a16="http://schemas.microsoft.com/office/drawing/2014/main" id="{30BD940F-4527-1F4C-9753-973FEDF9888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5" name="Rectangle 147">
              <a:extLst>
                <a:ext uri="{FF2B5EF4-FFF2-40B4-BE49-F238E27FC236}">
                  <a16:creationId xmlns:a16="http://schemas.microsoft.com/office/drawing/2014/main" id="{36DC9287-83DB-2647-83B2-5859A543288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4</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6" name="Rectangle 147">
              <a:extLst>
                <a:ext uri="{FF2B5EF4-FFF2-40B4-BE49-F238E27FC236}">
                  <a16:creationId xmlns:a16="http://schemas.microsoft.com/office/drawing/2014/main" id="{A5EF0C2A-5092-874B-B212-BB745302857D}"/>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5</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7" name="Rectangle 147">
              <a:extLst>
                <a:ext uri="{FF2B5EF4-FFF2-40B4-BE49-F238E27FC236}">
                  <a16:creationId xmlns:a16="http://schemas.microsoft.com/office/drawing/2014/main" id="{61C00932-2F64-E145-9527-E44AF996C33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6</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8" name="Rectangle 147">
              <a:extLst>
                <a:ext uri="{FF2B5EF4-FFF2-40B4-BE49-F238E27FC236}">
                  <a16:creationId xmlns:a16="http://schemas.microsoft.com/office/drawing/2014/main" id="{65C203BB-00A1-C244-B2A7-39E085DA2387}"/>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7</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79" name="Rectangle 147">
              <a:extLst>
                <a:ext uri="{FF2B5EF4-FFF2-40B4-BE49-F238E27FC236}">
                  <a16:creationId xmlns:a16="http://schemas.microsoft.com/office/drawing/2014/main" id="{9EA1B5A2-6D42-E845-9C3B-FB8E3EA076AB}"/>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8</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0" name="Rectangle 147">
              <a:extLst>
                <a:ext uri="{FF2B5EF4-FFF2-40B4-BE49-F238E27FC236}">
                  <a16:creationId xmlns:a16="http://schemas.microsoft.com/office/drawing/2014/main" id="{87E57A68-24AF-AD4B-B19D-D1D33AF0E6C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9</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1" name="Rectangle 147">
              <a:extLst>
                <a:ext uri="{FF2B5EF4-FFF2-40B4-BE49-F238E27FC236}">
                  <a16:creationId xmlns:a16="http://schemas.microsoft.com/office/drawing/2014/main" id="{91E631C9-9AF7-5646-8836-6469DAF9D6FE}"/>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2" name="Rectangle 147">
              <a:extLst>
                <a:ext uri="{FF2B5EF4-FFF2-40B4-BE49-F238E27FC236}">
                  <a16:creationId xmlns:a16="http://schemas.microsoft.com/office/drawing/2014/main" id="{CA3B67ED-6849-D245-9478-F95607168B9F}"/>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3" name="Rectangle 147">
              <a:extLst>
                <a:ext uri="{FF2B5EF4-FFF2-40B4-BE49-F238E27FC236}">
                  <a16:creationId xmlns:a16="http://schemas.microsoft.com/office/drawing/2014/main" id="{2E451416-E69A-704B-92E5-6EBDBDDC0F6C}"/>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4" name="Rectangle 147">
              <a:extLst>
                <a:ext uri="{FF2B5EF4-FFF2-40B4-BE49-F238E27FC236}">
                  <a16:creationId xmlns:a16="http://schemas.microsoft.com/office/drawing/2014/main" id="{E09F4F0B-C007-364F-BC0D-A26AD7799597}"/>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5" name="Rectangle 147">
              <a:extLst>
                <a:ext uri="{FF2B5EF4-FFF2-40B4-BE49-F238E27FC236}">
                  <a16:creationId xmlns:a16="http://schemas.microsoft.com/office/drawing/2014/main" id="{08ADDFB3-CB4E-304F-A2CD-217832AB534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14</a:t>
              </a:r>
              <a:endParaRPr lang="en-US" altLang="en-US" sz="2000" b="0">
                <a:solidFill>
                  <a:srgbClr val="000000"/>
                </a:solidFill>
                <a:cs typeface="Arial" panose="020B0604020202020204" pitchFamily="34" charset="0"/>
              </a:endParaRPr>
            </a:p>
          </p:txBody>
        </p:sp>
        <p:sp>
          <p:nvSpPr>
            <p:cNvPr id="210986" name="Rectangle 147">
              <a:extLst>
                <a:ext uri="{FF2B5EF4-FFF2-40B4-BE49-F238E27FC236}">
                  <a16:creationId xmlns:a16="http://schemas.microsoft.com/office/drawing/2014/main" id="{BC4D9CCD-17AD-E14A-8F03-097182611844}"/>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15</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0987" name="Line 119">
              <a:extLst>
                <a:ext uri="{FF2B5EF4-FFF2-40B4-BE49-F238E27FC236}">
                  <a16:creationId xmlns:a16="http://schemas.microsoft.com/office/drawing/2014/main" id="{51B8D7E8-7B58-BC43-911A-F23320B04DA0}"/>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88" name="Line 119">
              <a:extLst>
                <a:ext uri="{FF2B5EF4-FFF2-40B4-BE49-F238E27FC236}">
                  <a16:creationId xmlns:a16="http://schemas.microsoft.com/office/drawing/2014/main" id="{724A3080-719E-5A4F-881F-10FAD550BD8E}"/>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89" name="Line 119">
              <a:extLst>
                <a:ext uri="{FF2B5EF4-FFF2-40B4-BE49-F238E27FC236}">
                  <a16:creationId xmlns:a16="http://schemas.microsoft.com/office/drawing/2014/main" id="{41AC513D-BAB6-704B-BC64-8AF0473CF8F9}"/>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0990" name="Line 119">
              <a:extLst>
                <a:ext uri="{FF2B5EF4-FFF2-40B4-BE49-F238E27FC236}">
                  <a16:creationId xmlns:a16="http://schemas.microsoft.com/office/drawing/2014/main" id="{C7DCD9E8-7E4C-4147-B379-DEADAC78E0C4}"/>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hape 42">
            <a:extLst>
              <a:ext uri="{FF2B5EF4-FFF2-40B4-BE49-F238E27FC236}">
                <a16:creationId xmlns:a16="http://schemas.microsoft.com/office/drawing/2014/main" id="{E2BB1F05-D5EB-954F-B724-568A7F42E1FB}"/>
              </a:ext>
            </a:extLst>
          </p:cNvPr>
          <p:cNvSpPr txBox="1">
            <a:spLocks noGrp="1"/>
          </p:cNvSpPr>
          <p:nvPr>
            <p:ph type="ctrTitle"/>
          </p:nvPr>
        </p:nvSpPr>
        <p:spPr>
          <a:xfrm>
            <a:off x="1393825" y="1095376"/>
            <a:ext cx="8370888" cy="4295775"/>
          </a:xfrm>
        </p:spPr>
        <p:txBody>
          <a:bodyPr vert="horz" wrap="square" lIns="91425" tIns="45700" rIns="91425" bIns="45700" numCol="1" anchor="ctr" anchorCtr="0" compatLnSpc="1">
            <a:prstTxWarp prst="textNoShape">
              <a:avLst/>
            </a:prstTxWarp>
            <a:noAutofit/>
          </a:bodyPr>
          <a:lstStyle/>
          <a:p>
            <a:pPr>
              <a:buClr>
                <a:schemeClr val="dk2"/>
              </a:buClr>
              <a:buSzPct val="25000"/>
              <a:buFont typeface="Times New Roman"/>
              <a:buNone/>
              <a:defRPr/>
            </a:pPr>
            <a:r>
              <a:rPr lang="en-US" b="1" dirty="0">
                <a:solidFill>
                  <a:srgbClr val="000000"/>
                </a:solidFill>
                <a:latin typeface="+mn-lt"/>
              </a:rPr>
              <a:t>Assembly Language</a:t>
            </a:r>
            <a:br>
              <a:rPr lang="en-US" b="1" dirty="0">
                <a:solidFill>
                  <a:srgbClr val="000000"/>
                </a:solidFill>
                <a:latin typeface="+mn-lt"/>
              </a:rPr>
            </a:br>
            <a:r>
              <a:rPr lang="en-US" sz="3600" b="1" dirty="0">
                <a:solidFill>
                  <a:srgbClr val="000000"/>
                </a:solidFill>
                <a:latin typeface="+mn-lt"/>
              </a:rPr>
              <a:t> </a:t>
            </a:r>
            <a:endParaRPr lang="en-US" b="1" dirty="0">
              <a:solidFill>
                <a:srgbClr val="000000"/>
              </a:solidFill>
              <a:latin typeface="+mn-lt"/>
            </a:endParaRPr>
          </a:p>
        </p:txBody>
      </p:sp>
      <p:sp>
        <p:nvSpPr>
          <p:cNvPr id="7170" name="Text Box 5">
            <a:extLst>
              <a:ext uri="{FF2B5EF4-FFF2-40B4-BE49-F238E27FC236}">
                <a16:creationId xmlns:a16="http://schemas.microsoft.com/office/drawing/2014/main" id="{420362B8-ABE0-A24C-B901-909D94BE12FC}"/>
              </a:ext>
            </a:extLst>
          </p:cNvPr>
          <p:cNvSpPr txBox="1">
            <a:spLocks noChangeArrowheads="1"/>
          </p:cNvSpPr>
          <p:nvPr/>
        </p:nvSpPr>
        <p:spPr bwMode="auto">
          <a:xfrm>
            <a:off x="6248400" y="5942014"/>
            <a:ext cx="381000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800" i="1" dirty="0" err="1"/>
              <a:t>CprE</a:t>
            </a:r>
            <a:r>
              <a:rPr lang="en-US" altLang="en-US" sz="1800" i="1" dirty="0"/>
              <a:t> 2810: Digital Logic</a:t>
            </a:r>
          </a:p>
          <a:p>
            <a:pPr eaLnBrk="1" hangingPunct="1"/>
            <a:r>
              <a:rPr lang="en-US" altLang="en-US" sz="1800" i="1" dirty="0"/>
              <a:t>Iowa State University, Ames, IA</a:t>
            </a:r>
          </a:p>
          <a:p>
            <a:pPr eaLnBrk="1" hangingPunct="1"/>
            <a:r>
              <a:rPr lang="en-US" altLang="en-US" sz="1800" i="1" dirty="0"/>
              <a:t>Copyright © Alexander Stoytchev</a:t>
            </a:r>
          </a:p>
        </p:txBody>
      </p:sp>
    </p:spTree>
  </p:cSld>
  <p:clrMapOvr>
    <a:masterClrMapping/>
  </p:clrMapOvr>
  <p:transition/>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7" name="Text Placeholder 2">
            <a:extLst>
              <a:ext uri="{FF2B5EF4-FFF2-40B4-BE49-F238E27FC236}">
                <a16:creationId xmlns:a16="http://schemas.microsoft.com/office/drawing/2014/main" id="{F1E5628B-C690-AD4A-9537-E3B35CA77F28}"/>
              </a:ext>
            </a:extLst>
          </p:cNvPr>
          <p:cNvSpPr txBox="1">
            <a:spLocks noGrp="1"/>
          </p:cNvSpPr>
          <p:nvPr>
            <p:ph type="body" idx="1"/>
          </p:nvPr>
        </p:nvSpPr>
        <p:spPr>
          <a:xfrm>
            <a:off x="1590675" y="927101"/>
            <a:ext cx="7924800" cy="590867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i=1</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register_D=N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i&lt;=N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exit if i&gt;N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next iteration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update the memory for sum</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Register allocation:</a:t>
            </a: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i </a:t>
            </a: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sum </a:t>
            </a: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&lt;not used&gt;</a:t>
            </a:r>
          </a:p>
          <a:p>
            <a:pPr marL="152400" indent="0">
              <a:spcBef>
                <a:spcPts val="475"/>
              </a:spcBef>
              <a:spcAft>
                <a:spcPct val="0"/>
              </a:spcAft>
              <a:buClr>
                <a:srgbClr val="000000"/>
              </a:buClr>
              <a:buNone/>
              <a:defRPr/>
            </a:pP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N</a:t>
            </a:r>
          </a:p>
        </p:txBody>
      </p:sp>
      <p:sp>
        <p:nvSpPr>
          <p:cNvPr id="33794" name="Title 1">
            <a:extLst>
              <a:ext uri="{FF2B5EF4-FFF2-40B4-BE49-F238E27FC236}">
                <a16:creationId xmlns:a16="http://schemas.microsoft.com/office/drawing/2014/main" id="{DF4CF575-B88B-224E-8728-21B1EEA7A08C}"/>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Assembly Version</a:t>
            </a:r>
          </a:p>
        </p:txBody>
      </p:sp>
    </p:spTree>
  </p:cSld>
  <p:clrMapOvr>
    <a:masterClrMapping/>
  </p:clrMapOvr>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Title 1">
            <a:extLst>
              <a:ext uri="{FF2B5EF4-FFF2-40B4-BE49-F238E27FC236}">
                <a16:creationId xmlns:a16="http://schemas.microsoft.com/office/drawing/2014/main" id="{A5573ACF-DA2C-FE4F-A8B2-FD0DF1869BA6}"/>
              </a:ext>
            </a:extLst>
          </p:cNvPr>
          <p:cNvSpPr txBox="1">
            <a:spLocks/>
          </p:cNvSpPr>
          <p:nvPr/>
        </p:nvSpPr>
        <p:spPr bwMode="auto">
          <a:xfrm>
            <a:off x="914400" y="152400"/>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lgn="ctr">
              <a:spcBef>
                <a:spcPct val="0"/>
              </a:spcBef>
              <a:buFontTx/>
              <a:buNone/>
            </a:pPr>
            <a:r>
              <a:rPr lang="en-US" altLang="en-US" sz="3200">
                <a:solidFill>
                  <a:srgbClr val="000000"/>
                </a:solidFill>
              </a:rPr>
              <a:t>4-to-16 decoder</a:t>
            </a:r>
          </a:p>
        </p:txBody>
      </p:sp>
      <p:grpSp>
        <p:nvGrpSpPr>
          <p:cNvPr id="211970" name="Group 159">
            <a:extLst>
              <a:ext uri="{FF2B5EF4-FFF2-40B4-BE49-F238E27FC236}">
                <a16:creationId xmlns:a16="http://schemas.microsoft.com/office/drawing/2014/main" id="{3D15CD76-099C-6F4A-ADB7-D07408172684}"/>
              </a:ext>
            </a:extLst>
          </p:cNvPr>
          <p:cNvGrpSpPr>
            <a:grpSpLocks/>
          </p:cNvGrpSpPr>
          <p:nvPr/>
        </p:nvGrpSpPr>
        <p:grpSpPr bwMode="auto">
          <a:xfrm>
            <a:off x="4668838" y="1322388"/>
            <a:ext cx="1630362" cy="4519612"/>
            <a:chOff x="1983071" y="134110"/>
            <a:chExt cx="1630692" cy="4520597"/>
          </a:xfrm>
        </p:grpSpPr>
        <p:sp>
          <p:nvSpPr>
            <p:cNvPr id="211972" name="Rectangle 104">
              <a:extLst>
                <a:ext uri="{FF2B5EF4-FFF2-40B4-BE49-F238E27FC236}">
                  <a16:creationId xmlns:a16="http://schemas.microsoft.com/office/drawing/2014/main" id="{C7EEADBF-A6E4-A441-AAC5-BA29AF2F3093}"/>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endParaRPr lang="en-CA" altLang="en-US" sz="1400" b="0">
                <a:solidFill>
                  <a:srgbClr val="000000"/>
                </a:solidFill>
                <a:cs typeface="Arial" panose="020B0604020202020204" pitchFamily="34" charset="0"/>
              </a:endParaRPr>
            </a:p>
          </p:txBody>
        </p:sp>
        <p:sp>
          <p:nvSpPr>
            <p:cNvPr id="211973" name="Rectangle 108">
              <a:extLst>
                <a:ext uri="{FF2B5EF4-FFF2-40B4-BE49-F238E27FC236}">
                  <a16:creationId xmlns:a16="http://schemas.microsoft.com/office/drawing/2014/main" id="{41DEEC05-7F58-B24F-A6FE-558443C1B03D}"/>
                </a:ext>
              </a:extLst>
            </p:cNvPr>
            <p:cNvSpPr>
              <a:spLocks noChangeArrowheads="1"/>
            </p:cNvSpPr>
            <p:nvPr/>
          </p:nvSpPr>
          <p:spPr bwMode="auto">
            <a:xfrm>
              <a:off x="2340329" y="285339"/>
              <a:ext cx="227672" cy="2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En</a:t>
              </a:r>
              <a:endParaRPr lang="en-US" altLang="en-US" sz="2000" b="0">
                <a:solidFill>
                  <a:srgbClr val="0000FF"/>
                </a:solidFill>
                <a:cs typeface="Arial" panose="020B0604020202020204" pitchFamily="34" charset="0"/>
              </a:endParaRPr>
            </a:p>
          </p:txBody>
        </p:sp>
        <p:sp>
          <p:nvSpPr>
            <p:cNvPr id="211974" name="Line 119">
              <a:extLst>
                <a:ext uri="{FF2B5EF4-FFF2-40B4-BE49-F238E27FC236}">
                  <a16:creationId xmlns:a16="http://schemas.microsoft.com/office/drawing/2014/main" id="{BB5458D6-4537-9A48-B37C-C16949CADA3F}"/>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5" name="Line 106">
              <a:extLst>
                <a:ext uri="{FF2B5EF4-FFF2-40B4-BE49-F238E27FC236}">
                  <a16:creationId xmlns:a16="http://schemas.microsoft.com/office/drawing/2014/main" id="{005F9BF2-42E3-814D-AE7D-0EA37B8E6FCA}"/>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6" name="Line 107">
              <a:extLst>
                <a:ext uri="{FF2B5EF4-FFF2-40B4-BE49-F238E27FC236}">
                  <a16:creationId xmlns:a16="http://schemas.microsoft.com/office/drawing/2014/main" id="{4B28F093-C54A-6E4B-B0AA-7A677AC68E4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7" name="Line 116">
              <a:extLst>
                <a:ext uri="{FF2B5EF4-FFF2-40B4-BE49-F238E27FC236}">
                  <a16:creationId xmlns:a16="http://schemas.microsoft.com/office/drawing/2014/main" id="{31EB6E90-B904-F041-8034-0760538079B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8" name="Line 117">
              <a:extLst>
                <a:ext uri="{FF2B5EF4-FFF2-40B4-BE49-F238E27FC236}">
                  <a16:creationId xmlns:a16="http://schemas.microsoft.com/office/drawing/2014/main" id="{25442FBA-D60D-DA4D-BB27-94A27AD5343A}"/>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79" name="Rectangle 132">
              <a:extLst>
                <a:ext uri="{FF2B5EF4-FFF2-40B4-BE49-F238E27FC236}">
                  <a16:creationId xmlns:a16="http://schemas.microsoft.com/office/drawing/2014/main" id="{887E283A-B7B3-4D4B-A939-32461248663C}"/>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a:solidFill>
                    <a:srgbClr val="000000"/>
                  </a:solidFill>
                  <a:latin typeface="Times-Roman" pitchFamily="2" charset="0"/>
                  <a:cs typeface="Arial" panose="020B0604020202020204" pitchFamily="34" charset="0"/>
                </a:rPr>
                <a:t>4-to-16 decoder</a:t>
              </a:r>
              <a:endParaRPr lang="en-US" altLang="en-US" sz="2000" b="0">
                <a:solidFill>
                  <a:srgbClr val="000000"/>
                </a:solidFill>
                <a:cs typeface="Arial" panose="020B0604020202020204" pitchFamily="34" charset="0"/>
              </a:endParaRPr>
            </a:p>
          </p:txBody>
        </p:sp>
        <p:sp>
          <p:nvSpPr>
            <p:cNvPr id="211980" name="Line 106">
              <a:extLst>
                <a:ext uri="{FF2B5EF4-FFF2-40B4-BE49-F238E27FC236}">
                  <a16:creationId xmlns:a16="http://schemas.microsoft.com/office/drawing/2014/main" id="{3DA4970D-51FA-B74B-BF21-08E8FCB1D44C}"/>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1" name="Line 107">
              <a:extLst>
                <a:ext uri="{FF2B5EF4-FFF2-40B4-BE49-F238E27FC236}">
                  <a16:creationId xmlns:a16="http://schemas.microsoft.com/office/drawing/2014/main" id="{38053BC8-9475-3D49-A656-DA0FAD9B42A2}"/>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2" name="Line 116">
              <a:extLst>
                <a:ext uri="{FF2B5EF4-FFF2-40B4-BE49-F238E27FC236}">
                  <a16:creationId xmlns:a16="http://schemas.microsoft.com/office/drawing/2014/main" id="{E473D2DA-666E-E345-80EB-38C200E711BF}"/>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3" name="Line 117">
              <a:extLst>
                <a:ext uri="{FF2B5EF4-FFF2-40B4-BE49-F238E27FC236}">
                  <a16:creationId xmlns:a16="http://schemas.microsoft.com/office/drawing/2014/main" id="{D15E304C-83D5-6A4E-BB23-A863907E159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4" name="Line 106">
              <a:extLst>
                <a:ext uri="{FF2B5EF4-FFF2-40B4-BE49-F238E27FC236}">
                  <a16:creationId xmlns:a16="http://schemas.microsoft.com/office/drawing/2014/main" id="{BAEF17D0-04CF-A54B-B876-63A398EE8F9A}"/>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5" name="Line 107">
              <a:extLst>
                <a:ext uri="{FF2B5EF4-FFF2-40B4-BE49-F238E27FC236}">
                  <a16:creationId xmlns:a16="http://schemas.microsoft.com/office/drawing/2014/main" id="{3FDCCA03-B012-AE49-8E27-471F7C8A195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6" name="Line 116">
              <a:extLst>
                <a:ext uri="{FF2B5EF4-FFF2-40B4-BE49-F238E27FC236}">
                  <a16:creationId xmlns:a16="http://schemas.microsoft.com/office/drawing/2014/main" id="{E700626A-4906-244E-B246-300E75B9213F}"/>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7" name="Line 117">
              <a:extLst>
                <a:ext uri="{FF2B5EF4-FFF2-40B4-BE49-F238E27FC236}">
                  <a16:creationId xmlns:a16="http://schemas.microsoft.com/office/drawing/2014/main" id="{DDBC6951-B23B-B042-A9AF-8B52E78A957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8" name="Line 106">
              <a:extLst>
                <a:ext uri="{FF2B5EF4-FFF2-40B4-BE49-F238E27FC236}">
                  <a16:creationId xmlns:a16="http://schemas.microsoft.com/office/drawing/2014/main" id="{C50BBF76-1DD8-8740-AF56-C1127655B52C}"/>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89" name="Line 107">
              <a:extLst>
                <a:ext uri="{FF2B5EF4-FFF2-40B4-BE49-F238E27FC236}">
                  <a16:creationId xmlns:a16="http://schemas.microsoft.com/office/drawing/2014/main" id="{A76237A0-2B36-5C40-8190-E19861661CCF}"/>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90" name="Line 116">
              <a:extLst>
                <a:ext uri="{FF2B5EF4-FFF2-40B4-BE49-F238E27FC236}">
                  <a16:creationId xmlns:a16="http://schemas.microsoft.com/office/drawing/2014/main" id="{231BA85D-B9AA-4A4F-82D3-0E55FA4B1C4A}"/>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91" name="Line 117">
              <a:extLst>
                <a:ext uri="{FF2B5EF4-FFF2-40B4-BE49-F238E27FC236}">
                  <a16:creationId xmlns:a16="http://schemas.microsoft.com/office/drawing/2014/main" id="{45556306-12A7-6D4C-9325-8AC12916DD68}"/>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1992" name="Rectangle 147">
              <a:extLst>
                <a:ext uri="{FF2B5EF4-FFF2-40B4-BE49-F238E27FC236}">
                  <a16:creationId xmlns:a16="http://schemas.microsoft.com/office/drawing/2014/main" id="{21B3F860-A5DF-3B43-B138-BD3F31269B0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3" name="Rectangle 147">
              <a:extLst>
                <a:ext uri="{FF2B5EF4-FFF2-40B4-BE49-F238E27FC236}">
                  <a16:creationId xmlns:a16="http://schemas.microsoft.com/office/drawing/2014/main" id="{295EFAF9-601F-A84D-8DF6-54C51BD1A0FB}"/>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4" name="Rectangle 147">
              <a:extLst>
                <a:ext uri="{FF2B5EF4-FFF2-40B4-BE49-F238E27FC236}">
                  <a16:creationId xmlns:a16="http://schemas.microsoft.com/office/drawing/2014/main" id="{1BD64013-3AE5-0C48-9AA1-104C2A4E700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5" name="Rectangle 147">
              <a:extLst>
                <a:ext uri="{FF2B5EF4-FFF2-40B4-BE49-F238E27FC236}">
                  <a16:creationId xmlns:a16="http://schemas.microsoft.com/office/drawing/2014/main" id="{607BB0FE-090E-0544-B151-9536EF2FECFD}"/>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w</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6" name="Rectangle 147">
              <a:extLst>
                <a:ext uri="{FF2B5EF4-FFF2-40B4-BE49-F238E27FC236}">
                  <a16:creationId xmlns:a16="http://schemas.microsoft.com/office/drawing/2014/main" id="{DD4E0107-27D1-F645-AF99-6384CB983390}"/>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7" name="Rectangle 147">
              <a:extLst>
                <a:ext uri="{FF2B5EF4-FFF2-40B4-BE49-F238E27FC236}">
                  <a16:creationId xmlns:a16="http://schemas.microsoft.com/office/drawing/2014/main" id="{AED47C09-36CA-D941-851F-BAF0B18AEA1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8" name="Rectangle 147">
              <a:extLst>
                <a:ext uri="{FF2B5EF4-FFF2-40B4-BE49-F238E27FC236}">
                  <a16:creationId xmlns:a16="http://schemas.microsoft.com/office/drawing/2014/main" id="{0B8E532E-5147-4D40-9086-5940739051BE}"/>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1999" name="Rectangle 147">
              <a:extLst>
                <a:ext uri="{FF2B5EF4-FFF2-40B4-BE49-F238E27FC236}">
                  <a16:creationId xmlns:a16="http://schemas.microsoft.com/office/drawing/2014/main" id="{388DAE8A-C2F8-7C4B-ADF7-6BBE48550013}"/>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0" name="Rectangle 147">
              <a:extLst>
                <a:ext uri="{FF2B5EF4-FFF2-40B4-BE49-F238E27FC236}">
                  <a16:creationId xmlns:a16="http://schemas.microsoft.com/office/drawing/2014/main" id="{2649E315-3F69-8948-8B63-D519436E5997}"/>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4</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1" name="Rectangle 147">
              <a:extLst>
                <a:ext uri="{FF2B5EF4-FFF2-40B4-BE49-F238E27FC236}">
                  <a16:creationId xmlns:a16="http://schemas.microsoft.com/office/drawing/2014/main" id="{3758E656-F0FB-494C-8B65-B4E714660E9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5</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2" name="Rectangle 147">
              <a:extLst>
                <a:ext uri="{FF2B5EF4-FFF2-40B4-BE49-F238E27FC236}">
                  <a16:creationId xmlns:a16="http://schemas.microsoft.com/office/drawing/2014/main" id="{06E7D730-CA28-3B46-8F36-6E1C5D9B7B1A}"/>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6</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3" name="Rectangle 147">
              <a:extLst>
                <a:ext uri="{FF2B5EF4-FFF2-40B4-BE49-F238E27FC236}">
                  <a16:creationId xmlns:a16="http://schemas.microsoft.com/office/drawing/2014/main" id="{7728F446-4201-2F48-9DD1-F92BB5DA22B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7</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4" name="Rectangle 147">
              <a:extLst>
                <a:ext uri="{FF2B5EF4-FFF2-40B4-BE49-F238E27FC236}">
                  <a16:creationId xmlns:a16="http://schemas.microsoft.com/office/drawing/2014/main" id="{E212D18F-F86D-4D47-8C02-90236135AEE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8</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5" name="Rectangle 147">
              <a:extLst>
                <a:ext uri="{FF2B5EF4-FFF2-40B4-BE49-F238E27FC236}">
                  <a16:creationId xmlns:a16="http://schemas.microsoft.com/office/drawing/2014/main" id="{6D5B9998-B8EB-A647-936B-147DEDBB09B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9</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6" name="Rectangle 147">
              <a:extLst>
                <a:ext uri="{FF2B5EF4-FFF2-40B4-BE49-F238E27FC236}">
                  <a16:creationId xmlns:a16="http://schemas.microsoft.com/office/drawing/2014/main" id="{8EA7C2BE-C5A6-EF47-BFB4-8DBC5852B0E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10</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7" name="Rectangle 147">
              <a:extLst>
                <a:ext uri="{FF2B5EF4-FFF2-40B4-BE49-F238E27FC236}">
                  <a16:creationId xmlns:a16="http://schemas.microsoft.com/office/drawing/2014/main" id="{B60AC727-FE52-E540-BDD2-A44B5269B2D8}"/>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11</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8" name="Rectangle 147">
              <a:extLst>
                <a:ext uri="{FF2B5EF4-FFF2-40B4-BE49-F238E27FC236}">
                  <a16:creationId xmlns:a16="http://schemas.microsoft.com/office/drawing/2014/main" id="{9BBEC96D-4B81-244A-B97F-4E7B70AD5299}"/>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12</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09" name="Rectangle 147">
              <a:extLst>
                <a:ext uri="{FF2B5EF4-FFF2-40B4-BE49-F238E27FC236}">
                  <a16:creationId xmlns:a16="http://schemas.microsoft.com/office/drawing/2014/main" id="{2B95FBD6-F4B6-2749-A6FF-557B3DDBFF31}"/>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13</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10" name="Rectangle 147">
              <a:extLst>
                <a:ext uri="{FF2B5EF4-FFF2-40B4-BE49-F238E27FC236}">
                  <a16:creationId xmlns:a16="http://schemas.microsoft.com/office/drawing/2014/main" id="{2AF8EE73-50E4-1047-BAAC-F10B3AE7316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14</a:t>
              </a:r>
              <a:endParaRPr lang="en-US" altLang="en-US" sz="2000" b="0">
                <a:solidFill>
                  <a:srgbClr val="000000"/>
                </a:solidFill>
                <a:cs typeface="Arial" panose="020B0604020202020204" pitchFamily="34" charset="0"/>
              </a:endParaRPr>
            </a:p>
          </p:txBody>
        </p:sp>
        <p:sp>
          <p:nvSpPr>
            <p:cNvPr id="212011" name="Rectangle 147">
              <a:extLst>
                <a:ext uri="{FF2B5EF4-FFF2-40B4-BE49-F238E27FC236}">
                  <a16:creationId xmlns:a16="http://schemas.microsoft.com/office/drawing/2014/main" id="{CE457F2B-D69C-CD46-A3AF-0E7C69376602}"/>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eaLnBrk="1" hangingPunct="1">
                <a:spcBef>
                  <a:spcPct val="0"/>
                </a:spcBef>
                <a:buFontTx/>
                <a:buNone/>
              </a:pPr>
              <a:r>
                <a:rPr lang="en-US" altLang="en-US" sz="1600" b="0" i="1">
                  <a:solidFill>
                    <a:srgbClr val="0000FF"/>
                  </a:solidFill>
                  <a:latin typeface="Times-Roman" pitchFamily="2" charset="0"/>
                  <a:cs typeface="Arial" panose="020B0604020202020204" pitchFamily="34" charset="0"/>
                </a:rPr>
                <a:t>y</a:t>
              </a:r>
              <a:r>
                <a:rPr lang="en-US" altLang="en-US" sz="1600" b="0" baseline="-25000">
                  <a:solidFill>
                    <a:srgbClr val="0000FF"/>
                  </a:solidFill>
                  <a:latin typeface="Times-Roman" pitchFamily="2" charset="0"/>
                  <a:cs typeface="Arial" panose="020B0604020202020204" pitchFamily="34" charset="0"/>
                </a:rPr>
                <a:t>15</a:t>
              </a:r>
              <a:r>
                <a:rPr lang="en-US" altLang="en-US" sz="1600" b="0" i="1">
                  <a:solidFill>
                    <a:srgbClr val="00FFFF"/>
                  </a:solidFill>
                  <a:latin typeface="Times-Roman" pitchFamily="2" charset="0"/>
                  <a:cs typeface="Arial" panose="020B0604020202020204" pitchFamily="34" charset="0"/>
                </a:rPr>
                <a:t> </a:t>
              </a:r>
              <a:endParaRPr lang="en-US" altLang="en-US" sz="2000" b="0">
                <a:solidFill>
                  <a:srgbClr val="000000"/>
                </a:solidFill>
                <a:cs typeface="Arial" panose="020B0604020202020204" pitchFamily="34" charset="0"/>
              </a:endParaRPr>
            </a:p>
          </p:txBody>
        </p:sp>
        <p:sp>
          <p:nvSpPr>
            <p:cNvPr id="212012" name="Line 119">
              <a:extLst>
                <a:ext uri="{FF2B5EF4-FFF2-40B4-BE49-F238E27FC236}">
                  <a16:creationId xmlns:a16="http://schemas.microsoft.com/office/drawing/2014/main" id="{19A02BA5-83A1-1B46-A0A8-E000EBC7748D}"/>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2013" name="Line 119">
              <a:extLst>
                <a:ext uri="{FF2B5EF4-FFF2-40B4-BE49-F238E27FC236}">
                  <a16:creationId xmlns:a16="http://schemas.microsoft.com/office/drawing/2014/main" id="{EB942D2F-EF94-404B-9783-8E3B8A3A84F1}"/>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2014" name="Line 119">
              <a:extLst>
                <a:ext uri="{FF2B5EF4-FFF2-40B4-BE49-F238E27FC236}">
                  <a16:creationId xmlns:a16="http://schemas.microsoft.com/office/drawing/2014/main" id="{21909438-351A-AD44-A386-F364F093DB5B}"/>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2015" name="Line 119">
              <a:extLst>
                <a:ext uri="{FF2B5EF4-FFF2-40B4-BE49-F238E27FC236}">
                  <a16:creationId xmlns:a16="http://schemas.microsoft.com/office/drawing/2014/main" id="{7D498D77-C100-474C-9401-70892CDC94DA}"/>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
        <p:nvSpPr>
          <p:cNvPr id="211971" name="TextBox 1">
            <a:extLst>
              <a:ext uri="{FF2B5EF4-FFF2-40B4-BE49-F238E27FC236}">
                <a16:creationId xmlns:a16="http://schemas.microsoft.com/office/drawing/2014/main" id="{0CEC9CA4-793A-154C-B80B-888120FB9CCB}"/>
              </a:ext>
            </a:extLst>
          </p:cNvPr>
          <p:cNvSpPr txBox="1">
            <a:spLocks noChangeArrowheads="1"/>
          </p:cNvSpPr>
          <p:nvPr/>
        </p:nvSpPr>
        <p:spPr bwMode="auto">
          <a:xfrm>
            <a:off x="7337426" y="2881314"/>
            <a:ext cx="1527175"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Char char="•"/>
              <a:defRPr sz="2400" b="1">
                <a:solidFill>
                  <a:schemeClr val="tx1"/>
                </a:solidFill>
                <a:latin typeface="Arial" panose="020B0604020202020204" pitchFamily="34" charset="0"/>
                <a:ea typeface="ＭＳ Ｐゴシック" panose="020B0600070205080204" pitchFamily="34" charset="-128"/>
              </a:defRPr>
            </a:lvl1pPr>
            <a:lvl2pPr marL="742950" indent="-285750">
              <a:spcBef>
                <a:spcPct val="20000"/>
              </a:spcBef>
              <a:buFont typeface="Wingdings" pitchFamily="2" charset="2"/>
              <a:buChar char="§"/>
              <a:defRPr sz="2000" b="1">
                <a:solidFill>
                  <a:schemeClr val="tx1"/>
                </a:solidFill>
                <a:latin typeface="Arial" panose="020B0604020202020204" pitchFamily="34" charset="0"/>
                <a:ea typeface="ＭＳ Ｐゴシック" panose="020B0600070205080204" pitchFamily="34" charset="-128"/>
              </a:defRPr>
            </a:lvl2pPr>
            <a:lvl3pPr marL="11430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3pPr>
            <a:lvl4pPr marL="16002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4pPr>
            <a:lvl5pPr marL="2057400" indent="-228600">
              <a:spcBef>
                <a:spcPct val="20000"/>
              </a:spcBef>
              <a:buChar char="»"/>
              <a:defRPr b="1">
                <a:solidFill>
                  <a:schemeClr val="tx1"/>
                </a:solidFill>
                <a:latin typeface="Arial" panose="020B0604020202020204" pitchFamily="34" charset="0"/>
                <a:ea typeface="ＭＳ Ｐゴシック" panose="020B0600070205080204" pitchFamily="34" charset="-128"/>
              </a:defRPr>
            </a:lvl5pPr>
            <a:lvl6pPr marL="25146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6pPr>
            <a:lvl7pPr marL="29718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7pPr>
            <a:lvl8pPr marL="34290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8pPr>
            <a:lvl9pPr marL="3886200" indent="-228600" eaLnBrk="0" fontAlgn="base" hangingPunct="0">
              <a:spcBef>
                <a:spcPct val="20000"/>
              </a:spcBef>
              <a:spcAft>
                <a:spcPct val="0"/>
              </a:spcAft>
              <a:buChar char="»"/>
              <a:defRPr b="1">
                <a:solidFill>
                  <a:schemeClr val="tx1"/>
                </a:solidFill>
                <a:latin typeface="Arial" panose="020B0604020202020204" pitchFamily="34" charset="0"/>
                <a:ea typeface="ＭＳ Ｐゴシック" panose="020B0600070205080204" pitchFamily="34" charset="-128"/>
              </a:defRPr>
            </a:lvl9pPr>
          </a:lstStyle>
          <a:p>
            <a:pPr>
              <a:spcBef>
                <a:spcPct val="0"/>
              </a:spcBef>
              <a:buFontTx/>
              <a:buNone/>
            </a:pPr>
            <a:r>
              <a:rPr lang="en-US" altLang="en-US" sz="1400" b="0">
                <a:solidFill>
                  <a:srgbClr val="FF0000"/>
                </a:solidFill>
              </a:rPr>
              <a:t>The outputs are </a:t>
            </a:r>
          </a:p>
          <a:p>
            <a:pPr>
              <a:spcBef>
                <a:spcPct val="0"/>
              </a:spcBef>
              <a:buFontTx/>
              <a:buNone/>
            </a:pPr>
            <a:r>
              <a:rPr lang="en-US" altLang="en-US" sz="1400" b="0">
                <a:solidFill>
                  <a:srgbClr val="FF0000"/>
                </a:solidFill>
              </a:rPr>
              <a:t>one-hot encoded</a:t>
            </a:r>
          </a:p>
          <a:p>
            <a:pPr>
              <a:spcBef>
                <a:spcPct val="0"/>
              </a:spcBef>
              <a:buFontTx/>
              <a:buNone/>
            </a:pPr>
            <a:r>
              <a:rPr lang="en-US" altLang="en-US" sz="1400" b="0">
                <a:solidFill>
                  <a:srgbClr val="FF0000"/>
                </a:solidFill>
              </a:rPr>
              <a:t>when En=1</a:t>
            </a:r>
          </a:p>
        </p:txBody>
      </p:sp>
    </p:spTree>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OPCODE Decoding Circuit</a:t>
            </a:r>
          </a:p>
        </p:txBody>
      </p:sp>
    </p:spTree>
  </p:cSld>
  <p:clrMapOvr>
    <a:masterClrMapping/>
  </p:clrMapOvr>
  <p:transition spd="slow"/>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4017" name="Group 29">
            <a:extLst>
              <a:ext uri="{FF2B5EF4-FFF2-40B4-BE49-F238E27FC236}">
                <a16:creationId xmlns:a16="http://schemas.microsoft.com/office/drawing/2014/main" id="{E034625B-1416-C74C-A5BC-BE7F8A9522D2}"/>
              </a:ext>
            </a:extLst>
          </p:cNvPr>
          <p:cNvGrpSpPr>
            <a:grpSpLocks/>
          </p:cNvGrpSpPr>
          <p:nvPr/>
        </p:nvGrpSpPr>
        <p:grpSpPr bwMode="auto">
          <a:xfrm>
            <a:off x="1093788" y="160339"/>
            <a:ext cx="8964612" cy="6702425"/>
            <a:chOff x="190667" y="143256"/>
            <a:chExt cx="8963938" cy="6702824"/>
          </a:xfrm>
        </p:grpSpPr>
        <p:grpSp>
          <p:nvGrpSpPr>
            <p:cNvPr id="214154" name="Group 49">
              <a:extLst>
                <a:ext uri="{FF2B5EF4-FFF2-40B4-BE49-F238E27FC236}">
                  <a16:creationId xmlns:a16="http://schemas.microsoft.com/office/drawing/2014/main" id="{AABA9AA5-BE31-B84A-937B-008E274BDFE8}"/>
                </a:ext>
              </a:extLst>
            </p:cNvPr>
            <p:cNvGrpSpPr>
              <a:grpSpLocks/>
            </p:cNvGrpSpPr>
            <p:nvPr/>
          </p:nvGrpSpPr>
          <p:grpSpPr bwMode="auto">
            <a:xfrm>
              <a:off x="2379487" y="2385720"/>
              <a:ext cx="1587347" cy="2315295"/>
              <a:chOff x="2379487" y="2385720"/>
              <a:chExt cx="1587347" cy="2315295"/>
            </a:xfrm>
          </p:grpSpPr>
          <p:grpSp>
            <p:nvGrpSpPr>
              <p:cNvPr id="214320" name="Group 33">
                <a:extLst>
                  <a:ext uri="{FF2B5EF4-FFF2-40B4-BE49-F238E27FC236}">
                    <a16:creationId xmlns:a16="http://schemas.microsoft.com/office/drawing/2014/main" id="{3C2F9CB8-9621-7F44-B6B1-1A816CDEBC45}"/>
                  </a:ext>
                </a:extLst>
              </p:cNvPr>
              <p:cNvGrpSpPr>
                <a:grpSpLocks/>
              </p:cNvGrpSpPr>
              <p:nvPr/>
            </p:nvGrpSpPr>
            <p:grpSpPr bwMode="auto">
              <a:xfrm>
                <a:off x="3407959" y="2787061"/>
                <a:ext cx="293670" cy="304521"/>
                <a:chOff x="3407959" y="2787061"/>
                <a:chExt cx="293670" cy="304521"/>
              </a:xfrm>
            </p:grpSpPr>
            <p:sp>
              <p:nvSpPr>
                <p:cNvPr id="214362" name="TextBox 467">
                  <a:extLst>
                    <a:ext uri="{FF2B5EF4-FFF2-40B4-BE49-F238E27FC236}">
                      <a16:creationId xmlns:a16="http://schemas.microsoft.com/office/drawing/2014/main" id="{3FA1E050-5C1B-AF4A-875E-40030309EFC0}"/>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321" name="Group 34">
                <a:extLst>
                  <a:ext uri="{FF2B5EF4-FFF2-40B4-BE49-F238E27FC236}">
                    <a16:creationId xmlns:a16="http://schemas.microsoft.com/office/drawing/2014/main" id="{F6276382-499F-EB4E-8A9D-AB199EB14846}"/>
                  </a:ext>
                </a:extLst>
              </p:cNvPr>
              <p:cNvGrpSpPr>
                <a:grpSpLocks/>
              </p:cNvGrpSpPr>
              <p:nvPr/>
            </p:nvGrpSpPr>
            <p:grpSpPr bwMode="auto">
              <a:xfrm>
                <a:off x="3673164" y="2806288"/>
                <a:ext cx="293670" cy="334096"/>
                <a:chOff x="3673164" y="2806288"/>
                <a:chExt cx="293670" cy="334096"/>
              </a:xfrm>
            </p:grpSpPr>
            <p:sp>
              <p:nvSpPr>
                <p:cNvPr id="214360" name="TextBox 469">
                  <a:extLst>
                    <a:ext uri="{FF2B5EF4-FFF2-40B4-BE49-F238E27FC236}">
                      <a16:creationId xmlns:a16="http://schemas.microsoft.com/office/drawing/2014/main" id="{8A275A0A-651D-174E-9211-596629F38CD0}"/>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23" name="TextBox 472">
                <a:extLst>
                  <a:ext uri="{FF2B5EF4-FFF2-40B4-BE49-F238E27FC236}">
                    <a16:creationId xmlns:a16="http://schemas.microsoft.com/office/drawing/2014/main" id="{30C0121A-A9B8-B54B-A01C-7BAF39E85EBE}"/>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14324" name="Group 441">
                <a:extLst>
                  <a:ext uri="{FF2B5EF4-FFF2-40B4-BE49-F238E27FC236}">
                    <a16:creationId xmlns:a16="http://schemas.microsoft.com/office/drawing/2014/main" id="{B1A20207-5255-194E-ABA5-C604E2FCE7AA}"/>
                  </a:ext>
                </a:extLst>
              </p:cNvPr>
              <p:cNvGrpSpPr>
                <a:grpSpLocks/>
              </p:cNvGrpSpPr>
              <p:nvPr/>
            </p:nvGrpSpPr>
            <p:grpSpPr bwMode="auto">
              <a:xfrm>
                <a:off x="2379487" y="2676271"/>
                <a:ext cx="1527811" cy="2024744"/>
                <a:chOff x="3156259" y="1690162"/>
                <a:chExt cx="1527811" cy="2024744"/>
              </a:xfrm>
            </p:grpSpPr>
            <p:grpSp>
              <p:nvGrpSpPr>
                <p:cNvPr id="214343" name="Group 450">
                  <a:extLst>
                    <a:ext uri="{FF2B5EF4-FFF2-40B4-BE49-F238E27FC236}">
                      <a16:creationId xmlns:a16="http://schemas.microsoft.com/office/drawing/2014/main" id="{98193F3D-EA46-D840-8B05-F577D1F1E0BA}"/>
                    </a:ext>
                  </a:extLst>
                </p:cNvPr>
                <p:cNvGrpSpPr>
                  <a:grpSpLocks/>
                </p:cNvGrpSpPr>
                <p:nvPr/>
              </p:nvGrpSpPr>
              <p:grpSpPr bwMode="auto">
                <a:xfrm>
                  <a:off x="3156259" y="1995894"/>
                  <a:ext cx="1015631" cy="307777"/>
                  <a:chOff x="3156259" y="1995894"/>
                  <a:chExt cx="1015631" cy="307777"/>
                </a:xfrm>
              </p:grpSpPr>
              <p:sp>
                <p:nvSpPr>
                  <p:cNvPr id="214357" name="TextBox 464">
                    <a:extLst>
                      <a:ext uri="{FF2B5EF4-FFF2-40B4-BE49-F238E27FC236}">
                        <a16:creationId xmlns:a16="http://schemas.microsoft.com/office/drawing/2014/main" id="{115ECABB-66F2-8444-A329-EE036AFD6719}"/>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59" name="TextBox 466">
                    <a:extLst>
                      <a:ext uri="{FF2B5EF4-FFF2-40B4-BE49-F238E27FC236}">
                        <a16:creationId xmlns:a16="http://schemas.microsoft.com/office/drawing/2014/main" id="{2E0F5134-FB42-394E-90D3-102E0E2C6E86}"/>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14344" name="Group 451">
                  <a:extLst>
                    <a:ext uri="{FF2B5EF4-FFF2-40B4-BE49-F238E27FC236}">
                      <a16:creationId xmlns:a16="http://schemas.microsoft.com/office/drawing/2014/main" id="{176BFABB-055F-E845-A129-A370A3669844}"/>
                    </a:ext>
                  </a:extLst>
                </p:cNvPr>
                <p:cNvGrpSpPr>
                  <a:grpSpLocks/>
                </p:cNvGrpSpPr>
                <p:nvPr/>
              </p:nvGrpSpPr>
              <p:grpSpPr bwMode="auto">
                <a:xfrm>
                  <a:off x="3156259" y="2421600"/>
                  <a:ext cx="1015631" cy="307777"/>
                  <a:chOff x="3156259" y="2141034"/>
                  <a:chExt cx="1015631" cy="307777"/>
                </a:xfrm>
              </p:grpSpPr>
              <p:sp>
                <p:nvSpPr>
                  <p:cNvPr id="214354" name="TextBox 461">
                    <a:extLst>
                      <a:ext uri="{FF2B5EF4-FFF2-40B4-BE49-F238E27FC236}">
                        <a16:creationId xmlns:a16="http://schemas.microsoft.com/office/drawing/2014/main" id="{9B9F1D93-0528-1D44-9A39-F22FD3A55F2E}"/>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56" name="TextBox 463">
                    <a:extLst>
                      <a:ext uri="{FF2B5EF4-FFF2-40B4-BE49-F238E27FC236}">
                        <a16:creationId xmlns:a16="http://schemas.microsoft.com/office/drawing/2014/main" id="{12CD94CC-F392-0641-AC4C-8CF523FBE58F}"/>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14345" name="Group 452">
                  <a:extLst>
                    <a:ext uri="{FF2B5EF4-FFF2-40B4-BE49-F238E27FC236}">
                      <a16:creationId xmlns:a16="http://schemas.microsoft.com/office/drawing/2014/main" id="{C9E2659D-01A6-D544-8C9A-8D98C9702840}"/>
                    </a:ext>
                  </a:extLst>
                </p:cNvPr>
                <p:cNvGrpSpPr>
                  <a:grpSpLocks/>
                </p:cNvGrpSpPr>
                <p:nvPr/>
              </p:nvGrpSpPr>
              <p:grpSpPr bwMode="auto">
                <a:xfrm>
                  <a:off x="3156259" y="2871344"/>
                  <a:ext cx="1015631" cy="307777"/>
                  <a:chOff x="3156259" y="2307387"/>
                  <a:chExt cx="1015631" cy="307777"/>
                </a:xfrm>
              </p:grpSpPr>
              <p:sp>
                <p:nvSpPr>
                  <p:cNvPr id="214351" name="TextBox 458">
                    <a:extLst>
                      <a:ext uri="{FF2B5EF4-FFF2-40B4-BE49-F238E27FC236}">
                        <a16:creationId xmlns:a16="http://schemas.microsoft.com/office/drawing/2014/main" id="{90EE60D9-79A1-7546-AD80-9D2835881FDB}"/>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53" name="TextBox 460">
                    <a:extLst>
                      <a:ext uri="{FF2B5EF4-FFF2-40B4-BE49-F238E27FC236}">
                        <a16:creationId xmlns:a16="http://schemas.microsoft.com/office/drawing/2014/main" id="{F953AFEE-E598-9743-AC90-13290D4E56F9}"/>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5071"/>
                  <a:ext cx="1498487" cy="20400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347" name="Group 453">
                  <a:extLst>
                    <a:ext uri="{FF2B5EF4-FFF2-40B4-BE49-F238E27FC236}">
                      <a16:creationId xmlns:a16="http://schemas.microsoft.com/office/drawing/2014/main" id="{79F7DFB7-453C-6648-8359-10A16336FD83}"/>
                    </a:ext>
                  </a:extLst>
                </p:cNvPr>
                <p:cNvGrpSpPr>
                  <a:grpSpLocks/>
                </p:cNvGrpSpPr>
                <p:nvPr/>
              </p:nvGrpSpPr>
              <p:grpSpPr bwMode="auto">
                <a:xfrm>
                  <a:off x="3156259" y="3298170"/>
                  <a:ext cx="1015631" cy="307777"/>
                  <a:chOff x="3156259" y="2453647"/>
                  <a:chExt cx="1015631" cy="307777"/>
                </a:xfrm>
              </p:grpSpPr>
              <p:sp>
                <p:nvSpPr>
                  <p:cNvPr id="214348" name="TextBox 455">
                    <a:extLst>
                      <a:ext uri="{FF2B5EF4-FFF2-40B4-BE49-F238E27FC236}">
                        <a16:creationId xmlns:a16="http://schemas.microsoft.com/office/drawing/2014/main" id="{627C26C8-95D3-D44A-8C24-32BA9F5D8186}"/>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350" name="TextBox 457">
                    <a:extLst>
                      <a:ext uri="{FF2B5EF4-FFF2-40B4-BE49-F238E27FC236}">
                        <a16:creationId xmlns:a16="http://schemas.microsoft.com/office/drawing/2014/main" id="{B2A94ED5-5447-744F-84DA-7F7BBADF844E}"/>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14325" name="Group 44">
                <a:extLst>
                  <a:ext uri="{FF2B5EF4-FFF2-40B4-BE49-F238E27FC236}">
                    <a16:creationId xmlns:a16="http://schemas.microsoft.com/office/drawing/2014/main" id="{A7581056-981D-B74A-8501-FCA553175E46}"/>
                  </a:ext>
                </a:extLst>
              </p:cNvPr>
              <p:cNvGrpSpPr>
                <a:grpSpLocks/>
              </p:cNvGrpSpPr>
              <p:nvPr/>
            </p:nvGrpSpPr>
            <p:grpSpPr bwMode="auto">
              <a:xfrm>
                <a:off x="3407947" y="3691312"/>
                <a:ext cx="293670" cy="304511"/>
                <a:chOff x="3407947" y="3691312"/>
                <a:chExt cx="293670" cy="304511"/>
              </a:xfrm>
            </p:grpSpPr>
            <p:sp>
              <p:nvSpPr>
                <p:cNvPr id="214341" name="TextBox 443">
                  <a:extLst>
                    <a:ext uri="{FF2B5EF4-FFF2-40B4-BE49-F238E27FC236}">
                      <a16:creationId xmlns:a16="http://schemas.microsoft.com/office/drawing/2014/main" id="{D5EBE2C7-94FA-A84A-8F5C-7DD66B2BFB00}"/>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326" name="Group 48">
                <a:extLst>
                  <a:ext uri="{FF2B5EF4-FFF2-40B4-BE49-F238E27FC236}">
                    <a16:creationId xmlns:a16="http://schemas.microsoft.com/office/drawing/2014/main" id="{055C2C0E-DF32-504E-AC56-9B16CE9E4DB3}"/>
                  </a:ext>
                </a:extLst>
              </p:cNvPr>
              <p:cNvGrpSpPr>
                <a:grpSpLocks/>
              </p:cNvGrpSpPr>
              <p:nvPr/>
            </p:nvGrpSpPr>
            <p:grpSpPr bwMode="auto">
              <a:xfrm>
                <a:off x="3673143" y="3710530"/>
                <a:ext cx="293670" cy="333896"/>
                <a:chOff x="3673143" y="3710530"/>
                <a:chExt cx="293670" cy="333896"/>
              </a:xfrm>
            </p:grpSpPr>
            <p:sp>
              <p:nvSpPr>
                <p:cNvPr id="214339" name="TextBox 445">
                  <a:extLst>
                    <a:ext uri="{FF2B5EF4-FFF2-40B4-BE49-F238E27FC236}">
                      <a16:creationId xmlns:a16="http://schemas.microsoft.com/office/drawing/2014/main" id="{7BCDB2B0-F729-DA4D-B8BE-D75551A54910}"/>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327" name="TextBox 448">
                <a:extLst>
                  <a:ext uri="{FF2B5EF4-FFF2-40B4-BE49-F238E27FC236}">
                    <a16:creationId xmlns:a16="http://schemas.microsoft.com/office/drawing/2014/main" id="{64DB4B47-62F5-1C4D-AF73-48BD38490895}"/>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14328" name="TextBox 474">
                <a:extLst>
                  <a:ext uri="{FF2B5EF4-FFF2-40B4-BE49-F238E27FC236}">
                    <a16:creationId xmlns:a16="http://schemas.microsoft.com/office/drawing/2014/main" id="{C5A947C7-F691-0248-B42C-64A953F0D8BE}"/>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14329" name="Group 475">
                <a:extLst>
                  <a:ext uri="{FF2B5EF4-FFF2-40B4-BE49-F238E27FC236}">
                    <a16:creationId xmlns:a16="http://schemas.microsoft.com/office/drawing/2014/main" id="{D8723D07-2B12-CF44-9EA8-F009A1D26F6B}"/>
                  </a:ext>
                </a:extLst>
              </p:cNvPr>
              <p:cNvGrpSpPr>
                <a:grpSpLocks/>
              </p:cNvGrpSpPr>
              <p:nvPr/>
            </p:nvGrpSpPr>
            <p:grpSpPr bwMode="auto">
              <a:xfrm>
                <a:off x="3312754" y="2385720"/>
                <a:ext cx="340158" cy="272788"/>
                <a:chOff x="3284418" y="5102016"/>
                <a:chExt cx="340158" cy="272788"/>
              </a:xfrm>
            </p:grpSpPr>
            <p:sp>
              <p:nvSpPr>
                <p:cNvPr id="214337" name="TextBox 476">
                  <a:extLst>
                    <a:ext uri="{FF2B5EF4-FFF2-40B4-BE49-F238E27FC236}">
                      <a16:creationId xmlns:a16="http://schemas.microsoft.com/office/drawing/2014/main" id="{5C7A11BD-AFE4-9742-9665-6498A059B9DF}"/>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330" name="Group 478">
                <a:extLst>
                  <a:ext uri="{FF2B5EF4-FFF2-40B4-BE49-F238E27FC236}">
                    <a16:creationId xmlns:a16="http://schemas.microsoft.com/office/drawing/2014/main" id="{3DDEDDD7-F089-524B-B035-0411506F35B2}"/>
                  </a:ext>
                </a:extLst>
              </p:cNvPr>
              <p:cNvGrpSpPr>
                <a:grpSpLocks/>
              </p:cNvGrpSpPr>
              <p:nvPr/>
            </p:nvGrpSpPr>
            <p:grpSpPr bwMode="auto">
              <a:xfrm>
                <a:off x="2671297" y="2388361"/>
                <a:ext cx="293670" cy="272788"/>
                <a:chOff x="3144219" y="5102016"/>
                <a:chExt cx="293670" cy="272788"/>
              </a:xfrm>
            </p:grpSpPr>
            <p:sp>
              <p:nvSpPr>
                <p:cNvPr id="214335" name="TextBox 482">
                  <a:extLst>
                    <a:ext uri="{FF2B5EF4-FFF2-40B4-BE49-F238E27FC236}">
                      <a16:creationId xmlns:a16="http://schemas.microsoft.com/office/drawing/2014/main" id="{672B011C-CD8E-D343-B5CF-941D4300FF32}"/>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331" name="Group 498">
                <a:extLst>
                  <a:ext uri="{FF2B5EF4-FFF2-40B4-BE49-F238E27FC236}">
                    <a16:creationId xmlns:a16="http://schemas.microsoft.com/office/drawing/2014/main" id="{1C4B2AB3-91C1-6946-A3D3-057CC1598C85}"/>
                  </a:ext>
                </a:extLst>
              </p:cNvPr>
              <p:cNvGrpSpPr>
                <a:grpSpLocks/>
              </p:cNvGrpSpPr>
              <p:nvPr/>
            </p:nvGrpSpPr>
            <p:grpSpPr bwMode="auto">
              <a:xfrm>
                <a:off x="2982991" y="2388362"/>
                <a:ext cx="293670" cy="272788"/>
                <a:chOff x="3270018" y="5102016"/>
                <a:chExt cx="293670" cy="272788"/>
              </a:xfrm>
            </p:grpSpPr>
            <p:sp>
              <p:nvSpPr>
                <p:cNvPr id="214333" name="TextBox 499">
                  <a:extLst>
                    <a:ext uri="{FF2B5EF4-FFF2-40B4-BE49-F238E27FC236}">
                      <a16:creationId xmlns:a16="http://schemas.microsoft.com/office/drawing/2014/main" id="{ED8CAF2F-F6A2-BF4F-8CE9-082CA4804F9F}"/>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155" name="Group 132">
              <a:extLst>
                <a:ext uri="{FF2B5EF4-FFF2-40B4-BE49-F238E27FC236}">
                  <a16:creationId xmlns:a16="http://schemas.microsoft.com/office/drawing/2014/main" id="{1F361B9E-0619-3C4D-A80B-A4EA91E2FA0E}"/>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14156" name="Group 6">
              <a:extLst>
                <a:ext uri="{FF2B5EF4-FFF2-40B4-BE49-F238E27FC236}">
                  <a16:creationId xmlns:a16="http://schemas.microsoft.com/office/drawing/2014/main" id="{49FDD8DC-03F9-1141-A63E-95C505CBAE50}"/>
                </a:ext>
              </a:extLst>
            </p:cNvPr>
            <p:cNvGrpSpPr>
              <a:grpSpLocks/>
            </p:cNvGrpSpPr>
            <p:nvPr/>
          </p:nvGrpSpPr>
          <p:grpSpPr bwMode="auto">
            <a:xfrm>
              <a:off x="5062752" y="772852"/>
              <a:ext cx="2978701" cy="939625"/>
              <a:chOff x="4955851" y="962686"/>
              <a:chExt cx="2978701" cy="939625"/>
            </a:xfrm>
          </p:grpSpPr>
          <p:grpSp>
            <p:nvGrpSpPr>
              <p:cNvPr id="214294" name="Group 55">
                <a:extLst>
                  <a:ext uri="{FF2B5EF4-FFF2-40B4-BE49-F238E27FC236}">
                    <a16:creationId xmlns:a16="http://schemas.microsoft.com/office/drawing/2014/main" id="{37785363-79D0-744F-8F12-C7309453154C}"/>
                  </a:ext>
                </a:extLst>
              </p:cNvPr>
              <p:cNvGrpSpPr>
                <a:grpSpLocks/>
              </p:cNvGrpSpPr>
              <p:nvPr/>
            </p:nvGrpSpPr>
            <p:grpSpPr bwMode="auto">
              <a:xfrm>
                <a:off x="4985587" y="962686"/>
                <a:ext cx="2832797" cy="477914"/>
                <a:chOff x="2840081" y="429053"/>
                <a:chExt cx="2832797" cy="477914"/>
              </a:xfrm>
            </p:grpSpPr>
            <p:sp>
              <p:nvSpPr>
                <p:cNvPr id="214315" name="TextBox 57">
                  <a:extLst>
                    <a:ext uri="{FF2B5EF4-FFF2-40B4-BE49-F238E27FC236}">
                      <a16:creationId xmlns:a16="http://schemas.microsoft.com/office/drawing/2014/main" id="{AF15AAB8-FE04-2945-8A7E-95981D722293}"/>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14295" name="TextBox 59">
                <a:extLst>
                  <a:ext uri="{FF2B5EF4-FFF2-40B4-BE49-F238E27FC236}">
                    <a16:creationId xmlns:a16="http://schemas.microsoft.com/office/drawing/2014/main" id="{9F106594-FC05-4441-803C-13E76FEBB2D3}"/>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14157" name="Group 17">
              <a:extLst>
                <a:ext uri="{FF2B5EF4-FFF2-40B4-BE49-F238E27FC236}">
                  <a16:creationId xmlns:a16="http://schemas.microsoft.com/office/drawing/2014/main" id="{D26FD815-5C62-5B4D-A5E6-D54B65DEE3BF}"/>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288" name="Group 16">
                <a:extLst>
                  <a:ext uri="{FF2B5EF4-FFF2-40B4-BE49-F238E27FC236}">
                    <a16:creationId xmlns:a16="http://schemas.microsoft.com/office/drawing/2014/main" id="{A6BAF95D-0CE3-9E4D-B62D-F88229BE21E1}"/>
                  </a:ext>
                </a:extLst>
              </p:cNvPr>
              <p:cNvGrpSpPr>
                <a:grpSpLocks/>
              </p:cNvGrpSpPr>
              <p:nvPr/>
            </p:nvGrpSpPr>
            <p:grpSpPr bwMode="auto">
              <a:xfrm>
                <a:off x="2801170" y="5371346"/>
                <a:ext cx="293670" cy="272788"/>
                <a:chOff x="2801170" y="5371346"/>
                <a:chExt cx="293670" cy="272788"/>
              </a:xfrm>
            </p:grpSpPr>
            <p:sp>
              <p:nvSpPr>
                <p:cNvPr id="214292" name="TextBox 82">
                  <a:extLst>
                    <a:ext uri="{FF2B5EF4-FFF2-40B4-BE49-F238E27FC236}">
                      <a16:creationId xmlns:a16="http://schemas.microsoft.com/office/drawing/2014/main" id="{B97B47FA-8BF5-934E-BA66-EDF260130690}"/>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89" name="TextBox 87">
                <a:extLst>
                  <a:ext uri="{FF2B5EF4-FFF2-40B4-BE49-F238E27FC236}">
                    <a16:creationId xmlns:a16="http://schemas.microsoft.com/office/drawing/2014/main" id="{C8E9BD36-7E4E-034D-B8AB-E8D6072669CA}"/>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14158" name="Group 154">
              <a:extLst>
                <a:ext uri="{FF2B5EF4-FFF2-40B4-BE49-F238E27FC236}">
                  <a16:creationId xmlns:a16="http://schemas.microsoft.com/office/drawing/2014/main" id="{4F2EFD65-7BD4-B24B-9C74-69200069BA91}"/>
                </a:ext>
              </a:extLst>
            </p:cNvPr>
            <p:cNvGrpSpPr>
              <a:grpSpLocks/>
            </p:cNvGrpSpPr>
            <p:nvPr/>
          </p:nvGrpSpPr>
          <p:grpSpPr bwMode="auto">
            <a:xfrm>
              <a:off x="8427906" y="3634006"/>
              <a:ext cx="495536" cy="937728"/>
              <a:chOff x="5114153" y="3529161"/>
              <a:chExt cx="495536" cy="937728"/>
            </a:xfrm>
          </p:grpSpPr>
          <p:sp>
            <p:nvSpPr>
              <p:cNvPr id="214281" name="TextBox 155">
                <a:extLst>
                  <a:ext uri="{FF2B5EF4-FFF2-40B4-BE49-F238E27FC236}">
                    <a16:creationId xmlns:a16="http://schemas.microsoft.com/office/drawing/2014/main" id="{01BA9F5A-98C5-C44C-B958-E1A78429E73C}"/>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14284" name="TextBox 161">
                <a:extLst>
                  <a:ext uri="{FF2B5EF4-FFF2-40B4-BE49-F238E27FC236}">
                    <a16:creationId xmlns:a16="http://schemas.microsoft.com/office/drawing/2014/main" id="{D404D63F-BC55-4041-AE92-3102211F6F38}"/>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14159" name="Group 138">
              <a:extLst>
                <a:ext uri="{FF2B5EF4-FFF2-40B4-BE49-F238E27FC236}">
                  <a16:creationId xmlns:a16="http://schemas.microsoft.com/office/drawing/2014/main" id="{9EE7D00A-E269-A542-ACFC-AF82583C693D}"/>
                </a:ext>
              </a:extLst>
            </p:cNvPr>
            <p:cNvGrpSpPr>
              <a:grpSpLocks/>
            </p:cNvGrpSpPr>
            <p:nvPr/>
          </p:nvGrpSpPr>
          <p:grpSpPr bwMode="auto">
            <a:xfrm>
              <a:off x="6260334" y="3475863"/>
              <a:ext cx="2212198" cy="937728"/>
              <a:chOff x="5114153" y="3529161"/>
              <a:chExt cx="2212198" cy="937728"/>
            </a:xfrm>
          </p:grpSpPr>
          <p:sp>
            <p:nvSpPr>
              <p:cNvPr id="214274" name="TextBox 139">
                <a:extLst>
                  <a:ext uri="{FF2B5EF4-FFF2-40B4-BE49-F238E27FC236}">
                    <a16:creationId xmlns:a16="http://schemas.microsoft.com/office/drawing/2014/main" id="{A3BEA021-ECC9-D048-81F3-924936D409F5}"/>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14277" name="TextBox 145">
                <a:extLst>
                  <a:ext uri="{FF2B5EF4-FFF2-40B4-BE49-F238E27FC236}">
                    <a16:creationId xmlns:a16="http://schemas.microsoft.com/office/drawing/2014/main" id="{1D16EDCE-037A-9646-8763-86FA4443D23D}"/>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62" name="Group 37">
              <a:extLst>
                <a:ext uri="{FF2B5EF4-FFF2-40B4-BE49-F238E27FC236}">
                  <a16:creationId xmlns:a16="http://schemas.microsoft.com/office/drawing/2014/main" id="{FEF87F11-797C-0240-AE91-978788B7D17E}"/>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73" name="TextBox 36">
                <a:extLst>
                  <a:ext uri="{FF2B5EF4-FFF2-40B4-BE49-F238E27FC236}">
                    <a16:creationId xmlns:a16="http://schemas.microsoft.com/office/drawing/2014/main" id="{BBFD11C6-2CC4-344A-9CA8-2735E65D66A6}"/>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67" name="Group 186">
              <a:extLst>
                <a:ext uri="{FF2B5EF4-FFF2-40B4-BE49-F238E27FC236}">
                  <a16:creationId xmlns:a16="http://schemas.microsoft.com/office/drawing/2014/main" id="{D481F4B8-3807-1A4F-94B6-D7D2652B9966}"/>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71" name="Group 23">
              <a:extLst>
                <a:ext uri="{FF2B5EF4-FFF2-40B4-BE49-F238E27FC236}">
                  <a16:creationId xmlns:a16="http://schemas.microsoft.com/office/drawing/2014/main" id="{DC6CA944-0C7B-E740-93DB-35E92C71B378}"/>
                </a:ext>
              </a:extLst>
            </p:cNvPr>
            <p:cNvGrpSpPr>
              <a:grpSpLocks/>
            </p:cNvGrpSpPr>
            <p:nvPr/>
          </p:nvGrpSpPr>
          <p:grpSpPr bwMode="auto">
            <a:xfrm>
              <a:off x="397027" y="5620357"/>
              <a:ext cx="3785902" cy="646331"/>
              <a:chOff x="397027" y="5620357"/>
              <a:chExt cx="3785902" cy="646331"/>
            </a:xfrm>
          </p:grpSpPr>
          <p:grpSp>
            <p:nvGrpSpPr>
              <p:cNvPr id="214257" name="Group 43">
                <a:extLst>
                  <a:ext uri="{FF2B5EF4-FFF2-40B4-BE49-F238E27FC236}">
                    <a16:creationId xmlns:a16="http://schemas.microsoft.com/office/drawing/2014/main" id="{CAA30A39-FF93-9C4D-A7D8-FF6E0D1F2D7E}"/>
                  </a:ext>
                </a:extLst>
              </p:cNvPr>
              <p:cNvGrpSpPr>
                <a:grpSpLocks/>
              </p:cNvGrpSpPr>
              <p:nvPr/>
            </p:nvGrpSpPr>
            <p:grpSpPr bwMode="auto">
              <a:xfrm>
                <a:off x="3328918" y="5672242"/>
                <a:ext cx="854011" cy="495934"/>
                <a:chOff x="1145106" y="4503159"/>
                <a:chExt cx="854011" cy="495934"/>
              </a:xfrm>
            </p:grpSpPr>
            <p:grpSp>
              <p:nvGrpSpPr>
                <p:cNvPr id="214265" name="Group 38">
                  <a:extLst>
                    <a:ext uri="{FF2B5EF4-FFF2-40B4-BE49-F238E27FC236}">
                      <a16:creationId xmlns:a16="http://schemas.microsoft.com/office/drawing/2014/main" id="{D2A3C166-75C5-5C40-9FB0-8F6D4B7476B6}"/>
                    </a:ext>
                  </a:extLst>
                </p:cNvPr>
                <p:cNvGrpSpPr>
                  <a:grpSpLocks/>
                </p:cNvGrpSpPr>
                <p:nvPr/>
              </p:nvGrpSpPr>
              <p:grpSpPr bwMode="auto">
                <a:xfrm>
                  <a:off x="1259314" y="4723379"/>
                  <a:ext cx="646283" cy="246235"/>
                  <a:chOff x="512956" y="1615016"/>
                  <a:chExt cx="646283" cy="246235"/>
                </a:xfrm>
              </p:grpSpPr>
              <p:sp>
                <p:nvSpPr>
                  <p:cNvPr id="214268" name="TextBox 39">
                    <a:extLst>
                      <a:ext uri="{FF2B5EF4-FFF2-40B4-BE49-F238E27FC236}">
                        <a16:creationId xmlns:a16="http://schemas.microsoft.com/office/drawing/2014/main" id="{7DF5627D-7475-1146-91AA-7E8D11B950B3}"/>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49416"/>
                    <a:ext cx="517487" cy="18574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14266" name="TextBox 41">
                  <a:extLst>
                    <a:ext uri="{FF2B5EF4-FFF2-40B4-BE49-F238E27FC236}">
                      <a16:creationId xmlns:a16="http://schemas.microsoft.com/office/drawing/2014/main" id="{B39A9C2E-7483-D34D-8AC1-9AD25D38ABE1}"/>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4261" name="Group 106">
                <a:extLst>
                  <a:ext uri="{FF2B5EF4-FFF2-40B4-BE49-F238E27FC236}">
                    <a16:creationId xmlns:a16="http://schemas.microsoft.com/office/drawing/2014/main" id="{9F7C3466-1971-754B-8053-4165BC177A3D}"/>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64" name="TextBox 108">
                  <a:extLst>
                    <a:ext uri="{FF2B5EF4-FFF2-40B4-BE49-F238E27FC236}">
                      <a16:creationId xmlns:a16="http://schemas.microsoft.com/office/drawing/2014/main" id="{28B80610-462E-9F47-8CDF-3F29C33726C9}"/>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73" name="Group 5">
              <a:extLst>
                <a:ext uri="{FF2B5EF4-FFF2-40B4-BE49-F238E27FC236}">
                  <a16:creationId xmlns:a16="http://schemas.microsoft.com/office/drawing/2014/main" id="{530B1AFE-4180-5D4D-974F-1D73FEDCB9D1}"/>
                </a:ext>
              </a:extLst>
            </p:cNvPr>
            <p:cNvGrpSpPr>
              <a:grpSpLocks/>
            </p:cNvGrpSpPr>
            <p:nvPr/>
          </p:nvGrpSpPr>
          <p:grpSpPr bwMode="auto">
            <a:xfrm>
              <a:off x="3743684" y="5415018"/>
              <a:ext cx="293670" cy="272788"/>
              <a:chOff x="3284418" y="5102016"/>
              <a:chExt cx="293670" cy="272788"/>
            </a:xfrm>
          </p:grpSpPr>
          <p:sp>
            <p:nvSpPr>
              <p:cNvPr id="214255" name="TextBox 483">
                <a:extLst>
                  <a:ext uri="{FF2B5EF4-FFF2-40B4-BE49-F238E27FC236}">
                    <a16:creationId xmlns:a16="http://schemas.microsoft.com/office/drawing/2014/main" id="{B6659178-4FD2-1241-A081-69F604238E08}"/>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4175" name="Group 32">
              <a:extLst>
                <a:ext uri="{FF2B5EF4-FFF2-40B4-BE49-F238E27FC236}">
                  <a16:creationId xmlns:a16="http://schemas.microsoft.com/office/drawing/2014/main" id="{CA9AD256-0A2B-114A-B874-788C18FEC4EF}"/>
                </a:ext>
              </a:extLst>
            </p:cNvPr>
            <p:cNvGrpSpPr>
              <a:grpSpLocks/>
            </p:cNvGrpSpPr>
            <p:nvPr/>
          </p:nvGrpSpPr>
          <p:grpSpPr bwMode="auto">
            <a:xfrm>
              <a:off x="5082238" y="2865955"/>
              <a:ext cx="758347" cy="1783316"/>
              <a:chOff x="5082238" y="2865955"/>
              <a:chExt cx="758347" cy="1783316"/>
            </a:xfrm>
          </p:grpSpPr>
          <p:grpSp>
            <p:nvGrpSpPr>
              <p:cNvPr id="214247" name="Group 491">
                <a:extLst>
                  <a:ext uri="{FF2B5EF4-FFF2-40B4-BE49-F238E27FC236}">
                    <a16:creationId xmlns:a16="http://schemas.microsoft.com/office/drawing/2014/main" id="{914341B5-BDE0-1A4C-92A8-8757EA2212C9}"/>
                  </a:ext>
                </a:extLst>
              </p:cNvPr>
              <p:cNvGrpSpPr>
                <a:grpSpLocks/>
              </p:cNvGrpSpPr>
              <p:nvPr/>
            </p:nvGrpSpPr>
            <p:grpSpPr bwMode="auto">
              <a:xfrm>
                <a:off x="5082238" y="2865955"/>
                <a:ext cx="340158" cy="322660"/>
                <a:chOff x="3112641" y="5068768"/>
                <a:chExt cx="340158" cy="322660"/>
              </a:xfrm>
            </p:grpSpPr>
            <p:sp>
              <p:nvSpPr>
                <p:cNvPr id="214253" name="TextBox 492">
                  <a:extLst>
                    <a:ext uri="{FF2B5EF4-FFF2-40B4-BE49-F238E27FC236}">
                      <a16:creationId xmlns:a16="http://schemas.microsoft.com/office/drawing/2014/main" id="{F920847E-47B7-FB4A-A725-BA5AFFAD7151}"/>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14248" name="Group 494">
                <a:extLst>
                  <a:ext uri="{FF2B5EF4-FFF2-40B4-BE49-F238E27FC236}">
                    <a16:creationId xmlns:a16="http://schemas.microsoft.com/office/drawing/2014/main" id="{4265E242-1A26-7548-B3A9-ED3EEEF1F80A}"/>
                  </a:ext>
                </a:extLst>
              </p:cNvPr>
              <p:cNvGrpSpPr>
                <a:grpSpLocks/>
              </p:cNvGrpSpPr>
              <p:nvPr/>
            </p:nvGrpSpPr>
            <p:grpSpPr bwMode="auto">
              <a:xfrm>
                <a:off x="5457215" y="2888718"/>
                <a:ext cx="340158" cy="345843"/>
                <a:chOff x="3284418" y="5047988"/>
                <a:chExt cx="340158" cy="345843"/>
              </a:xfrm>
            </p:grpSpPr>
            <p:sp>
              <p:nvSpPr>
                <p:cNvPr id="214251" name="TextBox 495">
                  <a:extLst>
                    <a:ext uri="{FF2B5EF4-FFF2-40B4-BE49-F238E27FC236}">
                      <a16:creationId xmlns:a16="http://schemas.microsoft.com/office/drawing/2014/main" id="{C6A8BA9A-B609-0C45-A952-485A398AD4D1}"/>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49" name="TextBox 503">
                <a:extLst>
                  <a:ext uri="{FF2B5EF4-FFF2-40B4-BE49-F238E27FC236}">
                    <a16:creationId xmlns:a16="http://schemas.microsoft.com/office/drawing/2014/main" id="{6FEB3179-E00D-CC49-BD51-9DEB0BD43ADA}"/>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179" name="TextBox 12">
              <a:extLst>
                <a:ext uri="{FF2B5EF4-FFF2-40B4-BE49-F238E27FC236}">
                  <a16:creationId xmlns:a16="http://schemas.microsoft.com/office/drawing/2014/main" id="{D3886174-BE39-EA4F-B437-45627C49A672}"/>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14180" name="Group 317">
              <a:extLst>
                <a:ext uri="{FF2B5EF4-FFF2-40B4-BE49-F238E27FC236}">
                  <a16:creationId xmlns:a16="http://schemas.microsoft.com/office/drawing/2014/main" id="{1EB42B51-FB3B-6848-9511-FE3CDFD9EBDD}"/>
                </a:ext>
              </a:extLst>
            </p:cNvPr>
            <p:cNvGrpSpPr>
              <a:grpSpLocks/>
            </p:cNvGrpSpPr>
            <p:nvPr/>
          </p:nvGrpSpPr>
          <p:grpSpPr bwMode="auto">
            <a:xfrm>
              <a:off x="6901557" y="4235664"/>
              <a:ext cx="1340266" cy="2039158"/>
              <a:chOff x="4977477" y="3133066"/>
              <a:chExt cx="1340266" cy="2039158"/>
            </a:xfrm>
          </p:grpSpPr>
          <p:grpSp>
            <p:nvGrpSpPr>
              <p:cNvPr id="214230" name="Group 318">
                <a:extLst>
                  <a:ext uri="{FF2B5EF4-FFF2-40B4-BE49-F238E27FC236}">
                    <a16:creationId xmlns:a16="http://schemas.microsoft.com/office/drawing/2014/main" id="{483168F7-42F3-8442-BF49-5C0B04BB614F}"/>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239" name="Group 327">
                  <a:extLst>
                    <a:ext uri="{FF2B5EF4-FFF2-40B4-BE49-F238E27FC236}">
                      <a16:creationId xmlns:a16="http://schemas.microsoft.com/office/drawing/2014/main" id="{94DD629D-1B3E-ED48-9D7B-ED824CCAD785}"/>
                    </a:ext>
                  </a:extLst>
                </p:cNvPr>
                <p:cNvGrpSpPr>
                  <a:grpSpLocks/>
                </p:cNvGrpSpPr>
                <p:nvPr/>
              </p:nvGrpSpPr>
              <p:grpSpPr bwMode="auto">
                <a:xfrm>
                  <a:off x="1478281" y="3081068"/>
                  <a:ext cx="1340266" cy="2039158"/>
                  <a:chOff x="2209801" y="3163364"/>
                  <a:chExt cx="1340266" cy="2039158"/>
                </a:xfrm>
              </p:grpSpPr>
              <p:sp>
                <p:nvSpPr>
                  <p:cNvPr id="214240" name="TextBox 7">
                    <a:extLst>
                      <a:ext uri="{FF2B5EF4-FFF2-40B4-BE49-F238E27FC236}">
                        <a16:creationId xmlns:a16="http://schemas.microsoft.com/office/drawing/2014/main" id="{3ABB8C1C-B89B-454E-B539-5E5A9FD21473}"/>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242" name="TextBox 329">
                    <a:extLst>
                      <a:ext uri="{FF2B5EF4-FFF2-40B4-BE49-F238E27FC236}">
                        <a16:creationId xmlns:a16="http://schemas.microsoft.com/office/drawing/2014/main" id="{2CD6ABD2-34A5-0A48-994A-5AAAEF7110A6}"/>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14243" name="Group 330">
                    <a:extLst>
                      <a:ext uri="{FF2B5EF4-FFF2-40B4-BE49-F238E27FC236}">
                        <a16:creationId xmlns:a16="http://schemas.microsoft.com/office/drawing/2014/main" id="{619386E4-3A5F-8A4B-B981-0A033269C54A}"/>
                      </a:ext>
                    </a:extLst>
                  </p:cNvPr>
                  <p:cNvGrpSpPr>
                    <a:grpSpLocks/>
                  </p:cNvGrpSpPr>
                  <p:nvPr/>
                </p:nvGrpSpPr>
                <p:grpSpPr bwMode="auto">
                  <a:xfrm>
                    <a:off x="2926576" y="3163364"/>
                    <a:ext cx="340158" cy="272788"/>
                    <a:chOff x="5075416" y="2587292"/>
                    <a:chExt cx="340158" cy="272788"/>
                  </a:xfrm>
                </p:grpSpPr>
                <p:sp>
                  <p:nvSpPr>
                    <p:cNvPr id="214245" name="TextBox 333">
                      <a:extLst>
                        <a:ext uri="{FF2B5EF4-FFF2-40B4-BE49-F238E27FC236}">
                          <a16:creationId xmlns:a16="http://schemas.microsoft.com/office/drawing/2014/main" id="{0387B98D-5B65-524C-A16E-9D97F1D9EEF8}"/>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44" name="TextBox 332">
                    <a:extLst>
                      <a:ext uri="{FF2B5EF4-FFF2-40B4-BE49-F238E27FC236}">
                        <a16:creationId xmlns:a16="http://schemas.microsoft.com/office/drawing/2014/main" id="{6FAB8FA8-F926-F340-9043-CFFC8A671981}"/>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181" name="Group 11">
              <a:extLst>
                <a:ext uri="{FF2B5EF4-FFF2-40B4-BE49-F238E27FC236}">
                  <a16:creationId xmlns:a16="http://schemas.microsoft.com/office/drawing/2014/main" id="{CD994A95-FC53-AF44-BB7B-54C5DCE75204}"/>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86" name="Group 60">
              <a:extLst>
                <a:ext uri="{FF2B5EF4-FFF2-40B4-BE49-F238E27FC236}">
                  <a16:creationId xmlns:a16="http://schemas.microsoft.com/office/drawing/2014/main" id="{93C9EDAE-3000-F949-ABF8-B78FB91F5367}"/>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4219" name="Group 53">
                <a:extLst>
                  <a:ext uri="{FF2B5EF4-FFF2-40B4-BE49-F238E27FC236}">
                    <a16:creationId xmlns:a16="http://schemas.microsoft.com/office/drawing/2014/main" id="{C637145F-369E-B24F-9001-D003740AEFF4}"/>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222" name="Group 52">
                  <a:extLst>
                    <a:ext uri="{FF2B5EF4-FFF2-40B4-BE49-F238E27FC236}">
                      <a16:creationId xmlns:a16="http://schemas.microsoft.com/office/drawing/2014/main" id="{4E76E0EB-04E6-2344-960F-7A11A13A3DFA}"/>
                    </a:ext>
                  </a:extLst>
                </p:cNvPr>
                <p:cNvGrpSpPr>
                  <a:grpSpLocks/>
                </p:cNvGrpSpPr>
                <p:nvPr/>
              </p:nvGrpSpPr>
              <p:grpSpPr bwMode="auto">
                <a:xfrm>
                  <a:off x="4638839" y="3854059"/>
                  <a:ext cx="340158" cy="272788"/>
                  <a:chOff x="4638839" y="3854059"/>
                  <a:chExt cx="340158" cy="272788"/>
                </a:xfrm>
              </p:grpSpPr>
              <p:sp>
                <p:nvSpPr>
                  <p:cNvPr id="214226" name="TextBox 122">
                    <a:extLst>
                      <a:ext uri="{FF2B5EF4-FFF2-40B4-BE49-F238E27FC236}">
                        <a16:creationId xmlns:a16="http://schemas.microsoft.com/office/drawing/2014/main" id="{72D8281F-A425-A143-A286-99F71B17CA40}"/>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23" name="TextBox 128">
                  <a:extLst>
                    <a:ext uri="{FF2B5EF4-FFF2-40B4-BE49-F238E27FC236}">
                      <a16:creationId xmlns:a16="http://schemas.microsoft.com/office/drawing/2014/main" id="{4AAE71A5-64DB-3248-94E8-5A67AAECACAC}"/>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4187" name="TextBox 359">
              <a:extLst>
                <a:ext uri="{FF2B5EF4-FFF2-40B4-BE49-F238E27FC236}">
                  <a16:creationId xmlns:a16="http://schemas.microsoft.com/office/drawing/2014/main" id="{C1E1E1D0-6492-3441-875E-F2C294DB5264}"/>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14188" name="Group 31">
              <a:extLst>
                <a:ext uri="{FF2B5EF4-FFF2-40B4-BE49-F238E27FC236}">
                  <a16:creationId xmlns:a16="http://schemas.microsoft.com/office/drawing/2014/main" id="{D040502B-FF6F-E54E-83A0-95943315A15A}"/>
                </a:ext>
              </a:extLst>
            </p:cNvPr>
            <p:cNvGrpSpPr>
              <a:grpSpLocks/>
            </p:cNvGrpSpPr>
            <p:nvPr/>
          </p:nvGrpSpPr>
          <p:grpSpPr bwMode="auto">
            <a:xfrm>
              <a:off x="6300208" y="4949419"/>
              <a:ext cx="864173" cy="937728"/>
              <a:chOff x="6300208" y="4949419"/>
              <a:chExt cx="864173" cy="937728"/>
            </a:xfrm>
          </p:grpSpPr>
          <p:grpSp>
            <p:nvGrpSpPr>
              <p:cNvPr id="214209" name="Group 28">
                <a:extLst>
                  <a:ext uri="{FF2B5EF4-FFF2-40B4-BE49-F238E27FC236}">
                    <a16:creationId xmlns:a16="http://schemas.microsoft.com/office/drawing/2014/main" id="{E1A6D6EB-4A30-7E44-AC8F-3880427D7C2A}"/>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212" name="Group 24">
                  <a:extLst>
                    <a:ext uri="{FF2B5EF4-FFF2-40B4-BE49-F238E27FC236}">
                      <a16:creationId xmlns:a16="http://schemas.microsoft.com/office/drawing/2014/main" id="{148CAA9C-642D-274E-8CE3-9A2BF28948ED}"/>
                    </a:ext>
                  </a:extLst>
                </p:cNvPr>
                <p:cNvGrpSpPr>
                  <a:grpSpLocks/>
                </p:cNvGrpSpPr>
                <p:nvPr/>
              </p:nvGrpSpPr>
              <p:grpSpPr bwMode="auto">
                <a:xfrm>
                  <a:off x="6455586" y="4949419"/>
                  <a:ext cx="340158" cy="272788"/>
                  <a:chOff x="6455586" y="4949419"/>
                  <a:chExt cx="340158" cy="272788"/>
                </a:xfrm>
              </p:grpSpPr>
              <p:sp>
                <p:nvSpPr>
                  <p:cNvPr id="214216" name="TextBox 171">
                    <a:extLst>
                      <a:ext uri="{FF2B5EF4-FFF2-40B4-BE49-F238E27FC236}">
                        <a16:creationId xmlns:a16="http://schemas.microsoft.com/office/drawing/2014/main" id="{53BB18CF-9978-044A-A5BE-01007B6E897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14213" name="TextBox 177">
                  <a:extLst>
                    <a:ext uri="{FF2B5EF4-FFF2-40B4-BE49-F238E27FC236}">
                      <a16:creationId xmlns:a16="http://schemas.microsoft.com/office/drawing/2014/main" id="{FF3AA5EF-3F43-F04F-B372-0C8514096B8F}"/>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14190" name="Group 358">
              <a:extLst>
                <a:ext uri="{FF2B5EF4-FFF2-40B4-BE49-F238E27FC236}">
                  <a16:creationId xmlns:a16="http://schemas.microsoft.com/office/drawing/2014/main" id="{AC9528AB-9CE0-434C-B803-B517C08128B1}"/>
                </a:ext>
              </a:extLst>
            </p:cNvPr>
            <p:cNvGrpSpPr>
              <a:grpSpLocks/>
            </p:cNvGrpSpPr>
            <p:nvPr/>
          </p:nvGrpSpPr>
          <p:grpSpPr bwMode="auto">
            <a:xfrm>
              <a:off x="389641" y="173799"/>
              <a:ext cx="2153005" cy="2198275"/>
              <a:chOff x="449771" y="230947"/>
              <a:chExt cx="2153005" cy="2198275"/>
            </a:xfrm>
          </p:grpSpPr>
          <p:grpSp>
            <p:nvGrpSpPr>
              <p:cNvPr id="214191" name="Group 377">
                <a:extLst>
                  <a:ext uri="{FF2B5EF4-FFF2-40B4-BE49-F238E27FC236}">
                    <a16:creationId xmlns:a16="http://schemas.microsoft.com/office/drawing/2014/main" id="{84C6C8D6-0E35-9F45-B9B5-78DDCF29A9D8}"/>
                  </a:ext>
                </a:extLst>
              </p:cNvPr>
              <p:cNvGrpSpPr>
                <a:grpSpLocks/>
              </p:cNvGrpSpPr>
              <p:nvPr/>
            </p:nvGrpSpPr>
            <p:grpSpPr bwMode="auto">
              <a:xfrm>
                <a:off x="449771" y="555647"/>
                <a:ext cx="2153005" cy="1579920"/>
                <a:chOff x="449771" y="555647"/>
                <a:chExt cx="2153005" cy="1579920"/>
              </a:xfrm>
            </p:grpSpPr>
            <p:sp>
              <p:nvSpPr>
                <p:cNvPr id="214196" name="TextBox 7">
                  <a:extLst>
                    <a:ext uri="{FF2B5EF4-FFF2-40B4-BE49-F238E27FC236}">
                      <a16:creationId xmlns:a16="http://schemas.microsoft.com/office/drawing/2014/main" id="{F3C238D0-87D1-E147-A98E-956789FB503B}"/>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14197" name="Group 390">
                  <a:extLst>
                    <a:ext uri="{FF2B5EF4-FFF2-40B4-BE49-F238E27FC236}">
                      <a16:creationId xmlns:a16="http://schemas.microsoft.com/office/drawing/2014/main" id="{EB98145D-085C-F140-B61B-CEEA12E49CC8}"/>
                    </a:ext>
                  </a:extLst>
                </p:cNvPr>
                <p:cNvGrpSpPr>
                  <a:grpSpLocks/>
                </p:cNvGrpSpPr>
                <p:nvPr/>
              </p:nvGrpSpPr>
              <p:grpSpPr bwMode="auto">
                <a:xfrm>
                  <a:off x="1110060" y="555647"/>
                  <a:ext cx="1492716" cy="1579920"/>
                  <a:chOff x="1110060" y="555647"/>
                  <a:chExt cx="1492716" cy="1579920"/>
                </a:xfrm>
              </p:grpSpPr>
              <p:sp>
                <p:nvSpPr>
                  <p:cNvPr id="214198" name="TextBox 391">
                    <a:extLst>
                      <a:ext uri="{FF2B5EF4-FFF2-40B4-BE49-F238E27FC236}">
                        <a16:creationId xmlns:a16="http://schemas.microsoft.com/office/drawing/2014/main" id="{910A620F-E284-1342-BD2C-413AB476DC90}"/>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14192" name="TextBox 381">
                <a:extLst>
                  <a:ext uri="{FF2B5EF4-FFF2-40B4-BE49-F238E27FC236}">
                    <a16:creationId xmlns:a16="http://schemas.microsoft.com/office/drawing/2014/main" id="{FC5EA66F-AE78-6149-9222-245B7A73D689}"/>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194" name="TextBox 384">
                <a:extLst>
                  <a:ext uri="{FF2B5EF4-FFF2-40B4-BE49-F238E27FC236}">
                    <a16:creationId xmlns:a16="http://schemas.microsoft.com/office/drawing/2014/main" id="{ADD5ED02-534F-034D-AA34-0792C63016C7}"/>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14019" name="Group 223">
            <a:extLst>
              <a:ext uri="{FF2B5EF4-FFF2-40B4-BE49-F238E27FC236}">
                <a16:creationId xmlns:a16="http://schemas.microsoft.com/office/drawing/2014/main" id="{E127CD6E-13BD-674D-9D8D-7F278D835483}"/>
              </a:ext>
            </a:extLst>
          </p:cNvPr>
          <p:cNvGrpSpPr>
            <a:grpSpLocks/>
          </p:cNvGrpSpPr>
          <p:nvPr/>
        </p:nvGrpSpPr>
        <p:grpSpPr bwMode="auto">
          <a:xfrm>
            <a:off x="1208088" y="555626"/>
            <a:ext cx="8729662" cy="5681663"/>
            <a:chOff x="293097" y="556018"/>
            <a:chExt cx="8730474" cy="5680667"/>
          </a:xfrm>
        </p:grpSpPr>
        <p:grpSp>
          <p:nvGrpSpPr>
            <p:cNvPr id="214029" name="Group 225">
              <a:extLst>
                <a:ext uri="{FF2B5EF4-FFF2-40B4-BE49-F238E27FC236}">
                  <a16:creationId xmlns:a16="http://schemas.microsoft.com/office/drawing/2014/main" id="{8019CEAB-480D-0F43-BEBB-647E6353F52A}"/>
                </a:ext>
              </a:extLst>
            </p:cNvPr>
            <p:cNvGrpSpPr>
              <a:grpSpLocks/>
            </p:cNvGrpSpPr>
            <p:nvPr/>
          </p:nvGrpSpPr>
          <p:grpSpPr bwMode="auto">
            <a:xfrm>
              <a:off x="1110699" y="5242652"/>
              <a:ext cx="492662" cy="246221"/>
              <a:chOff x="8545253" y="1271404"/>
              <a:chExt cx="492662" cy="246221"/>
            </a:xfrm>
          </p:grpSpPr>
          <p:sp>
            <p:nvSpPr>
              <p:cNvPr id="214152" name="TextBox 380">
                <a:extLst>
                  <a:ext uri="{FF2B5EF4-FFF2-40B4-BE49-F238E27FC236}">
                    <a16:creationId xmlns:a16="http://schemas.microsoft.com/office/drawing/2014/main" id="{6C04D1FB-BFAC-6040-9C72-5F155C5B8EB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30" name="Group 226">
              <a:extLst>
                <a:ext uri="{FF2B5EF4-FFF2-40B4-BE49-F238E27FC236}">
                  <a16:creationId xmlns:a16="http://schemas.microsoft.com/office/drawing/2014/main" id="{A11B4656-304A-6746-9D3B-8B4E41DBDE49}"/>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51" name="TextBox 379">
                <a:extLst>
                  <a:ext uri="{FF2B5EF4-FFF2-40B4-BE49-F238E27FC236}">
                    <a16:creationId xmlns:a16="http://schemas.microsoft.com/office/drawing/2014/main" id="{B8257A76-81AE-514B-A0F7-DE55D2369C3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31" name="Group 227">
              <a:extLst>
                <a:ext uri="{FF2B5EF4-FFF2-40B4-BE49-F238E27FC236}">
                  <a16:creationId xmlns:a16="http://schemas.microsoft.com/office/drawing/2014/main" id="{FCDFC2B2-C72D-5847-83E5-78DDB4F16678}"/>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49" name="TextBox 376">
                <a:extLst>
                  <a:ext uri="{FF2B5EF4-FFF2-40B4-BE49-F238E27FC236}">
                    <a16:creationId xmlns:a16="http://schemas.microsoft.com/office/drawing/2014/main" id="{BB19B9B0-262C-054B-9D5C-8212BA676EB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32" name="Group 228">
              <a:extLst>
                <a:ext uri="{FF2B5EF4-FFF2-40B4-BE49-F238E27FC236}">
                  <a16:creationId xmlns:a16="http://schemas.microsoft.com/office/drawing/2014/main" id="{EDF0F6D9-B106-C440-BCFB-1610141C981E}"/>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47" name="TextBox 374">
                <a:extLst>
                  <a:ext uri="{FF2B5EF4-FFF2-40B4-BE49-F238E27FC236}">
                    <a16:creationId xmlns:a16="http://schemas.microsoft.com/office/drawing/2014/main" id="{0C79E394-A441-6E49-8510-9F170AA17BC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14033" name="Group 229">
              <a:extLst>
                <a:ext uri="{FF2B5EF4-FFF2-40B4-BE49-F238E27FC236}">
                  <a16:creationId xmlns:a16="http://schemas.microsoft.com/office/drawing/2014/main" id="{5F703E5A-7680-1C41-B186-098CA4E1D16A}"/>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45" name="TextBox 372">
                <a:extLst>
                  <a:ext uri="{FF2B5EF4-FFF2-40B4-BE49-F238E27FC236}">
                    <a16:creationId xmlns:a16="http://schemas.microsoft.com/office/drawing/2014/main" id="{EE121BFE-3BBD-1A4F-BC4E-1B6F40C9FE15}"/>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14034" name="Group 230">
              <a:extLst>
                <a:ext uri="{FF2B5EF4-FFF2-40B4-BE49-F238E27FC236}">
                  <a16:creationId xmlns:a16="http://schemas.microsoft.com/office/drawing/2014/main" id="{9D3AB721-03E2-F647-A749-A247B94723FC}"/>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43" name="TextBox 370">
                <a:extLst>
                  <a:ext uri="{FF2B5EF4-FFF2-40B4-BE49-F238E27FC236}">
                    <a16:creationId xmlns:a16="http://schemas.microsoft.com/office/drawing/2014/main" id="{092F429C-FEAD-874D-B7C0-4D321BEFC400}"/>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14035" name="Group 232">
              <a:extLst>
                <a:ext uri="{FF2B5EF4-FFF2-40B4-BE49-F238E27FC236}">
                  <a16:creationId xmlns:a16="http://schemas.microsoft.com/office/drawing/2014/main" id="{034D576D-BBF8-D04E-AD26-94DDE5390CA5}"/>
                </a:ext>
              </a:extLst>
            </p:cNvPr>
            <p:cNvGrpSpPr>
              <a:grpSpLocks/>
            </p:cNvGrpSpPr>
            <p:nvPr/>
          </p:nvGrpSpPr>
          <p:grpSpPr bwMode="auto">
            <a:xfrm>
              <a:off x="2829681" y="1218553"/>
              <a:ext cx="492662" cy="246221"/>
              <a:chOff x="8545253" y="1271404"/>
              <a:chExt cx="492662" cy="246221"/>
            </a:xfrm>
          </p:grpSpPr>
          <p:sp>
            <p:nvSpPr>
              <p:cNvPr id="214140" name="TextBox 367">
                <a:extLst>
                  <a:ext uri="{FF2B5EF4-FFF2-40B4-BE49-F238E27FC236}">
                    <a16:creationId xmlns:a16="http://schemas.microsoft.com/office/drawing/2014/main" id="{5B0363A6-E322-4048-9B63-2274DC074795}"/>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36" name="Group 233">
              <a:extLst>
                <a:ext uri="{FF2B5EF4-FFF2-40B4-BE49-F238E27FC236}">
                  <a16:creationId xmlns:a16="http://schemas.microsoft.com/office/drawing/2014/main" id="{439FC7F2-3392-A447-A058-651CF5F289A4}"/>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9" name="TextBox 366">
                <a:extLst>
                  <a:ext uri="{FF2B5EF4-FFF2-40B4-BE49-F238E27FC236}">
                    <a16:creationId xmlns:a16="http://schemas.microsoft.com/office/drawing/2014/main" id="{F3A17B52-B926-9648-AE33-725811D32B1A}"/>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14037" name="Group 234">
              <a:extLst>
                <a:ext uri="{FF2B5EF4-FFF2-40B4-BE49-F238E27FC236}">
                  <a16:creationId xmlns:a16="http://schemas.microsoft.com/office/drawing/2014/main" id="{F795B6E2-3DF9-E443-A5E7-5B11769A6710}"/>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7" name="TextBox 364">
                <a:extLst>
                  <a:ext uri="{FF2B5EF4-FFF2-40B4-BE49-F238E27FC236}">
                    <a16:creationId xmlns:a16="http://schemas.microsoft.com/office/drawing/2014/main" id="{341B3292-4128-F743-82CF-9BA1A68970EC}"/>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14038" name="Group 236">
              <a:extLst>
                <a:ext uri="{FF2B5EF4-FFF2-40B4-BE49-F238E27FC236}">
                  <a16:creationId xmlns:a16="http://schemas.microsoft.com/office/drawing/2014/main" id="{E9B3C483-8371-654D-8E6D-F36871360D8B}"/>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3" name="TextBox 360">
                <a:extLst>
                  <a:ext uri="{FF2B5EF4-FFF2-40B4-BE49-F238E27FC236}">
                    <a16:creationId xmlns:a16="http://schemas.microsoft.com/office/drawing/2014/main" id="{2E581D03-44AA-5B40-B9C8-40E4E81B03C7}"/>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5" name="TextBox 362">
                <a:extLst>
                  <a:ext uri="{FF2B5EF4-FFF2-40B4-BE49-F238E27FC236}">
                    <a16:creationId xmlns:a16="http://schemas.microsoft.com/office/drawing/2014/main" id="{4534C37F-C93E-A044-A626-01762958243A}"/>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14039" name="TextBox 237">
              <a:extLst>
                <a:ext uri="{FF2B5EF4-FFF2-40B4-BE49-F238E27FC236}">
                  <a16:creationId xmlns:a16="http://schemas.microsoft.com/office/drawing/2014/main" id="{15940D2B-3578-B540-9ABA-8BC22925BD0D}"/>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14041" name="Group 239">
              <a:extLst>
                <a:ext uri="{FF2B5EF4-FFF2-40B4-BE49-F238E27FC236}">
                  <a16:creationId xmlns:a16="http://schemas.microsoft.com/office/drawing/2014/main" id="{95EAB723-F43E-9E44-ABF5-68DB2439D8EA}"/>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29" name="TextBox 353">
                <a:extLst>
                  <a:ext uri="{FF2B5EF4-FFF2-40B4-BE49-F238E27FC236}">
                    <a16:creationId xmlns:a16="http://schemas.microsoft.com/office/drawing/2014/main" id="{1D7D2130-CC47-3E4D-9D05-592A2BFE23CF}"/>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31" name="TextBox 356">
                <a:extLst>
                  <a:ext uri="{FF2B5EF4-FFF2-40B4-BE49-F238E27FC236}">
                    <a16:creationId xmlns:a16="http://schemas.microsoft.com/office/drawing/2014/main" id="{AD4CD9F9-950A-F844-88AA-8EED2C9D6874}"/>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42" name="Group 240">
              <a:extLst>
                <a:ext uri="{FF2B5EF4-FFF2-40B4-BE49-F238E27FC236}">
                  <a16:creationId xmlns:a16="http://schemas.microsoft.com/office/drawing/2014/main" id="{C89C1BED-E04F-A64E-92AE-10DA6DC8616F}"/>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23" name="TextBox 347">
                <a:extLst>
                  <a:ext uri="{FF2B5EF4-FFF2-40B4-BE49-F238E27FC236}">
                    <a16:creationId xmlns:a16="http://schemas.microsoft.com/office/drawing/2014/main" id="{5C53EBC5-BC03-E249-9650-D5627FA3F6AA}"/>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25" name="TextBox 349">
                <a:extLst>
                  <a:ext uri="{FF2B5EF4-FFF2-40B4-BE49-F238E27FC236}">
                    <a16:creationId xmlns:a16="http://schemas.microsoft.com/office/drawing/2014/main" id="{1582038E-DD25-A042-AA66-E50C15397149}"/>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43" name="Group 241">
              <a:extLst>
                <a:ext uri="{FF2B5EF4-FFF2-40B4-BE49-F238E27FC236}">
                  <a16:creationId xmlns:a16="http://schemas.microsoft.com/office/drawing/2014/main" id="{906BD0D7-CA37-5F46-8A32-211E9BABF7CF}"/>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19" name="TextBox 343">
                <a:extLst>
                  <a:ext uri="{FF2B5EF4-FFF2-40B4-BE49-F238E27FC236}">
                    <a16:creationId xmlns:a16="http://schemas.microsoft.com/office/drawing/2014/main" id="{DC4D1633-0A09-0447-BA6D-DAF0A307F80C}"/>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44" name="Group 243">
              <a:extLst>
                <a:ext uri="{FF2B5EF4-FFF2-40B4-BE49-F238E27FC236}">
                  <a16:creationId xmlns:a16="http://schemas.microsoft.com/office/drawing/2014/main" id="{27DE711D-559D-C64F-8650-01AB93DF61EF}"/>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17" name="TextBox 341">
                <a:extLst>
                  <a:ext uri="{FF2B5EF4-FFF2-40B4-BE49-F238E27FC236}">
                    <a16:creationId xmlns:a16="http://schemas.microsoft.com/office/drawing/2014/main" id="{EC2B7841-D3B5-694E-96E3-B4A2539B516B}"/>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45" name="Group 244">
              <a:extLst>
                <a:ext uri="{FF2B5EF4-FFF2-40B4-BE49-F238E27FC236}">
                  <a16:creationId xmlns:a16="http://schemas.microsoft.com/office/drawing/2014/main" id="{B9730EF6-E529-824B-9C59-91943F2C5CD4}"/>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15" name="TextBox 339">
                <a:extLst>
                  <a:ext uri="{FF2B5EF4-FFF2-40B4-BE49-F238E27FC236}">
                    <a16:creationId xmlns:a16="http://schemas.microsoft.com/office/drawing/2014/main" id="{9D9359B7-CF17-5A41-AE22-ADCFC40E98A1}"/>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46" name="Group 245">
              <a:extLst>
                <a:ext uri="{FF2B5EF4-FFF2-40B4-BE49-F238E27FC236}">
                  <a16:creationId xmlns:a16="http://schemas.microsoft.com/office/drawing/2014/main" id="{78CF9A27-B917-E54F-A417-31453EDD29CF}"/>
                </a:ext>
              </a:extLst>
            </p:cNvPr>
            <p:cNvGrpSpPr>
              <a:grpSpLocks/>
            </p:cNvGrpSpPr>
            <p:nvPr/>
          </p:nvGrpSpPr>
          <p:grpSpPr bwMode="auto">
            <a:xfrm>
              <a:off x="2372723" y="5887345"/>
              <a:ext cx="248786" cy="288546"/>
              <a:chOff x="2383328" y="5875425"/>
              <a:chExt cx="248786" cy="288546"/>
            </a:xfrm>
          </p:grpSpPr>
          <p:sp>
            <p:nvSpPr>
              <p:cNvPr id="214112" name="TextBox 335">
                <a:extLst>
                  <a:ext uri="{FF2B5EF4-FFF2-40B4-BE49-F238E27FC236}">
                    <a16:creationId xmlns:a16="http://schemas.microsoft.com/office/drawing/2014/main" id="{63B839AB-3E9F-7B4E-ACB2-C912F60D9670}"/>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47" name="Group 249">
              <a:extLst>
                <a:ext uri="{FF2B5EF4-FFF2-40B4-BE49-F238E27FC236}">
                  <a16:creationId xmlns:a16="http://schemas.microsoft.com/office/drawing/2014/main" id="{4F082BB5-DD26-9D46-99C6-03A38836B787}"/>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11" name="TextBox 316">
                <a:extLst>
                  <a:ext uri="{FF2B5EF4-FFF2-40B4-BE49-F238E27FC236}">
                    <a16:creationId xmlns:a16="http://schemas.microsoft.com/office/drawing/2014/main" id="{0A3BAC69-6248-3A4B-8BCB-7CE8A667A7E4}"/>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48" name="Group 251">
              <a:extLst>
                <a:ext uri="{FF2B5EF4-FFF2-40B4-BE49-F238E27FC236}">
                  <a16:creationId xmlns:a16="http://schemas.microsoft.com/office/drawing/2014/main" id="{ED3CD31D-E800-2740-A152-D1092042C042}"/>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09" name="TextBox 314">
                <a:extLst>
                  <a:ext uri="{FF2B5EF4-FFF2-40B4-BE49-F238E27FC236}">
                    <a16:creationId xmlns:a16="http://schemas.microsoft.com/office/drawing/2014/main" id="{88465956-638C-614B-AE4F-340E98B9B5D0}"/>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14049" name="Group 252">
              <a:extLst>
                <a:ext uri="{FF2B5EF4-FFF2-40B4-BE49-F238E27FC236}">
                  <a16:creationId xmlns:a16="http://schemas.microsoft.com/office/drawing/2014/main" id="{221F3F55-95D0-7846-ADCE-FA2F54EB9E7E}"/>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07" name="TextBox 312">
                <a:extLst>
                  <a:ext uri="{FF2B5EF4-FFF2-40B4-BE49-F238E27FC236}">
                    <a16:creationId xmlns:a16="http://schemas.microsoft.com/office/drawing/2014/main" id="{65AF86AF-FFAC-5749-95BF-CB306A367BC4}"/>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50" name="Group 253">
              <a:extLst>
                <a:ext uri="{FF2B5EF4-FFF2-40B4-BE49-F238E27FC236}">
                  <a16:creationId xmlns:a16="http://schemas.microsoft.com/office/drawing/2014/main" id="{26EC751A-B198-2441-8329-F512F48D3748}"/>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05" name="TextBox 310">
                <a:extLst>
                  <a:ext uri="{FF2B5EF4-FFF2-40B4-BE49-F238E27FC236}">
                    <a16:creationId xmlns:a16="http://schemas.microsoft.com/office/drawing/2014/main" id="{88866C29-7509-DC4D-811C-7A86933376E3}"/>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14051" name="Group 254">
              <a:extLst>
                <a:ext uri="{FF2B5EF4-FFF2-40B4-BE49-F238E27FC236}">
                  <a16:creationId xmlns:a16="http://schemas.microsoft.com/office/drawing/2014/main" id="{21568ADF-44DE-384A-95AA-356D94BE438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103" name="TextBox 308">
                <a:extLst>
                  <a:ext uri="{FF2B5EF4-FFF2-40B4-BE49-F238E27FC236}">
                    <a16:creationId xmlns:a16="http://schemas.microsoft.com/office/drawing/2014/main" id="{C500BF28-7325-154B-B360-1A8F728A3970}"/>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52" name="Group 255">
              <a:extLst>
                <a:ext uri="{FF2B5EF4-FFF2-40B4-BE49-F238E27FC236}">
                  <a16:creationId xmlns:a16="http://schemas.microsoft.com/office/drawing/2014/main" id="{4E75AAFE-B986-594F-8CDF-4B2AA482CCEC}"/>
                </a:ext>
              </a:extLst>
            </p:cNvPr>
            <p:cNvGrpSpPr>
              <a:grpSpLocks/>
            </p:cNvGrpSpPr>
            <p:nvPr/>
          </p:nvGrpSpPr>
          <p:grpSpPr bwMode="auto">
            <a:xfrm>
              <a:off x="8269661" y="4729707"/>
              <a:ext cx="280846" cy="246221"/>
              <a:chOff x="8554586" y="1108955"/>
              <a:chExt cx="280846" cy="246221"/>
            </a:xfrm>
          </p:grpSpPr>
          <p:sp>
            <p:nvSpPr>
              <p:cNvPr id="214100" name="TextBox 305">
                <a:extLst>
                  <a:ext uri="{FF2B5EF4-FFF2-40B4-BE49-F238E27FC236}">
                    <a16:creationId xmlns:a16="http://schemas.microsoft.com/office/drawing/2014/main" id="{92549F4C-A6D4-7D4B-9CC9-1431A8354B1D}"/>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3" name="Group 256">
              <a:extLst>
                <a:ext uri="{FF2B5EF4-FFF2-40B4-BE49-F238E27FC236}">
                  <a16:creationId xmlns:a16="http://schemas.microsoft.com/office/drawing/2014/main" id="{06525A30-6282-E74E-AA03-65B9F3DAA349}"/>
                </a:ext>
              </a:extLst>
            </p:cNvPr>
            <p:cNvGrpSpPr>
              <a:grpSpLocks/>
            </p:cNvGrpSpPr>
            <p:nvPr/>
          </p:nvGrpSpPr>
          <p:grpSpPr bwMode="auto">
            <a:xfrm>
              <a:off x="8066235" y="3389468"/>
              <a:ext cx="492662" cy="246221"/>
              <a:chOff x="8545253" y="1271404"/>
              <a:chExt cx="492662" cy="246221"/>
            </a:xfrm>
          </p:grpSpPr>
          <p:sp>
            <p:nvSpPr>
              <p:cNvPr id="214098" name="TextBox 303">
                <a:extLst>
                  <a:ext uri="{FF2B5EF4-FFF2-40B4-BE49-F238E27FC236}">
                    <a16:creationId xmlns:a16="http://schemas.microsoft.com/office/drawing/2014/main" id="{752F1274-0E5C-F442-835A-C492CD73458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4" name="Group 257">
              <a:extLst>
                <a:ext uri="{FF2B5EF4-FFF2-40B4-BE49-F238E27FC236}">
                  <a16:creationId xmlns:a16="http://schemas.microsoft.com/office/drawing/2014/main" id="{F2EEB3FE-F25E-544C-B0FE-AA37F6ECE2B8}"/>
                </a:ext>
              </a:extLst>
            </p:cNvPr>
            <p:cNvGrpSpPr>
              <a:grpSpLocks/>
            </p:cNvGrpSpPr>
            <p:nvPr/>
          </p:nvGrpSpPr>
          <p:grpSpPr bwMode="auto">
            <a:xfrm>
              <a:off x="6023941" y="3153388"/>
              <a:ext cx="268242" cy="246221"/>
              <a:chOff x="8545253" y="1271404"/>
              <a:chExt cx="268242" cy="246221"/>
            </a:xfrm>
          </p:grpSpPr>
          <p:sp>
            <p:nvSpPr>
              <p:cNvPr id="214096" name="TextBox 301">
                <a:extLst>
                  <a:ext uri="{FF2B5EF4-FFF2-40B4-BE49-F238E27FC236}">
                    <a16:creationId xmlns:a16="http://schemas.microsoft.com/office/drawing/2014/main" id="{936E300B-A62B-274E-A38B-C63319431AC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5" name="Group 258">
              <a:extLst>
                <a:ext uri="{FF2B5EF4-FFF2-40B4-BE49-F238E27FC236}">
                  <a16:creationId xmlns:a16="http://schemas.microsoft.com/office/drawing/2014/main" id="{86C90A57-025A-F749-A99B-6D7A033EDA20}"/>
                </a:ext>
              </a:extLst>
            </p:cNvPr>
            <p:cNvGrpSpPr>
              <a:grpSpLocks/>
            </p:cNvGrpSpPr>
            <p:nvPr/>
          </p:nvGrpSpPr>
          <p:grpSpPr bwMode="auto">
            <a:xfrm>
              <a:off x="4081067" y="4489324"/>
              <a:ext cx="2191481" cy="946667"/>
              <a:chOff x="4091672" y="4477404"/>
              <a:chExt cx="2191481" cy="946667"/>
            </a:xfrm>
          </p:grpSpPr>
          <p:grpSp>
            <p:nvGrpSpPr>
              <p:cNvPr id="214090" name="Group 295">
                <a:extLst>
                  <a:ext uri="{FF2B5EF4-FFF2-40B4-BE49-F238E27FC236}">
                    <a16:creationId xmlns:a16="http://schemas.microsoft.com/office/drawing/2014/main" id="{386F2982-3FA8-2040-ADB3-AB8769E53375}"/>
                  </a:ext>
                </a:extLst>
              </p:cNvPr>
              <p:cNvGrpSpPr>
                <a:grpSpLocks/>
              </p:cNvGrpSpPr>
              <p:nvPr/>
            </p:nvGrpSpPr>
            <p:grpSpPr bwMode="auto">
              <a:xfrm>
                <a:off x="6034367" y="5135525"/>
                <a:ext cx="248786" cy="288546"/>
                <a:chOff x="6034367" y="5135525"/>
                <a:chExt cx="248786" cy="288546"/>
              </a:xfrm>
            </p:grpSpPr>
            <p:sp>
              <p:nvSpPr>
                <p:cNvPr id="214094" name="TextBox 299">
                  <a:extLst>
                    <a:ext uri="{FF2B5EF4-FFF2-40B4-BE49-F238E27FC236}">
                      <a16:creationId xmlns:a16="http://schemas.microsoft.com/office/drawing/2014/main" id="{DE85D367-47EB-584B-AE34-00D8241F4578}"/>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91" name="Group 296">
                <a:extLst>
                  <a:ext uri="{FF2B5EF4-FFF2-40B4-BE49-F238E27FC236}">
                    <a16:creationId xmlns:a16="http://schemas.microsoft.com/office/drawing/2014/main" id="{EAD45B27-C0E3-FA4F-9EA3-B57500878518}"/>
                  </a:ext>
                </a:extLst>
              </p:cNvPr>
              <p:cNvGrpSpPr>
                <a:grpSpLocks/>
              </p:cNvGrpSpPr>
              <p:nvPr/>
            </p:nvGrpSpPr>
            <p:grpSpPr bwMode="auto">
              <a:xfrm>
                <a:off x="4091672" y="4477404"/>
                <a:ext cx="268242" cy="246221"/>
                <a:chOff x="8545253" y="1271404"/>
                <a:chExt cx="268242" cy="246221"/>
              </a:xfrm>
            </p:grpSpPr>
            <p:sp>
              <p:nvSpPr>
                <p:cNvPr id="214092" name="TextBox 297">
                  <a:extLst>
                    <a:ext uri="{FF2B5EF4-FFF2-40B4-BE49-F238E27FC236}">
                      <a16:creationId xmlns:a16="http://schemas.microsoft.com/office/drawing/2014/main" id="{85856915-4958-EC4E-B996-1CDEFF13BDB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14056" name="Group 259">
              <a:extLst>
                <a:ext uri="{FF2B5EF4-FFF2-40B4-BE49-F238E27FC236}">
                  <a16:creationId xmlns:a16="http://schemas.microsoft.com/office/drawing/2014/main" id="{A4B3AD41-5D23-0E4A-A787-A60B8CB4AF5D}"/>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089" name="TextBox 294">
                <a:extLst>
                  <a:ext uri="{FF2B5EF4-FFF2-40B4-BE49-F238E27FC236}">
                    <a16:creationId xmlns:a16="http://schemas.microsoft.com/office/drawing/2014/main" id="{6897D679-1FE1-2F4F-A9F5-5ECADF2FFC43}"/>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57" name="Group 260">
              <a:extLst>
                <a:ext uri="{FF2B5EF4-FFF2-40B4-BE49-F238E27FC236}">
                  <a16:creationId xmlns:a16="http://schemas.microsoft.com/office/drawing/2014/main" id="{D11D230A-E2A2-EF49-8EB4-EFD50D1A949C}"/>
                </a:ext>
              </a:extLst>
            </p:cNvPr>
            <p:cNvGrpSpPr>
              <a:grpSpLocks/>
            </p:cNvGrpSpPr>
            <p:nvPr/>
          </p:nvGrpSpPr>
          <p:grpSpPr bwMode="auto">
            <a:xfrm>
              <a:off x="5999601" y="4473171"/>
              <a:ext cx="268242" cy="246221"/>
              <a:chOff x="8545253" y="1271404"/>
              <a:chExt cx="268242" cy="246221"/>
            </a:xfrm>
          </p:grpSpPr>
          <p:sp>
            <p:nvSpPr>
              <p:cNvPr id="214086" name="TextBox 291">
                <a:extLst>
                  <a:ext uri="{FF2B5EF4-FFF2-40B4-BE49-F238E27FC236}">
                    <a16:creationId xmlns:a16="http://schemas.microsoft.com/office/drawing/2014/main" id="{55F8E6CD-A5A0-0643-8EBC-AA7A224653ED}"/>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8" name="Group 261">
              <a:extLst>
                <a:ext uri="{FF2B5EF4-FFF2-40B4-BE49-F238E27FC236}">
                  <a16:creationId xmlns:a16="http://schemas.microsoft.com/office/drawing/2014/main" id="{A21E79D3-519D-8B4B-8F90-8792675A2E91}"/>
                </a:ext>
              </a:extLst>
            </p:cNvPr>
            <p:cNvGrpSpPr>
              <a:grpSpLocks/>
            </p:cNvGrpSpPr>
            <p:nvPr/>
          </p:nvGrpSpPr>
          <p:grpSpPr bwMode="auto">
            <a:xfrm>
              <a:off x="4235125" y="4052085"/>
              <a:ext cx="248786" cy="288546"/>
              <a:chOff x="4245730" y="4040165"/>
              <a:chExt cx="248786" cy="288546"/>
            </a:xfrm>
          </p:grpSpPr>
          <p:sp>
            <p:nvSpPr>
              <p:cNvPr id="214084" name="TextBox 289">
                <a:extLst>
                  <a:ext uri="{FF2B5EF4-FFF2-40B4-BE49-F238E27FC236}">
                    <a16:creationId xmlns:a16="http://schemas.microsoft.com/office/drawing/2014/main" id="{31FEC551-BB34-C64C-8B5D-F0131EC33811}"/>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59" name="Group 262">
              <a:extLst>
                <a:ext uri="{FF2B5EF4-FFF2-40B4-BE49-F238E27FC236}">
                  <a16:creationId xmlns:a16="http://schemas.microsoft.com/office/drawing/2014/main" id="{10371F7D-49C3-3245-8AE1-C74A147BC4A1}"/>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083" name="TextBox 288">
                <a:extLst>
                  <a:ext uri="{FF2B5EF4-FFF2-40B4-BE49-F238E27FC236}">
                    <a16:creationId xmlns:a16="http://schemas.microsoft.com/office/drawing/2014/main" id="{9C9C60F0-DF39-B140-A4CE-B1B48ACB36B4}"/>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60" name="Group 263">
              <a:extLst>
                <a:ext uri="{FF2B5EF4-FFF2-40B4-BE49-F238E27FC236}">
                  <a16:creationId xmlns:a16="http://schemas.microsoft.com/office/drawing/2014/main" id="{D0952E83-5FBA-E54A-B8A0-8AAF090771D2}"/>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14081" name="TextBox 286">
                <a:extLst>
                  <a:ext uri="{FF2B5EF4-FFF2-40B4-BE49-F238E27FC236}">
                    <a16:creationId xmlns:a16="http://schemas.microsoft.com/office/drawing/2014/main" id="{54A00F20-2D81-F842-A6F6-AEB1DB6E57D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14061" name="Group 264">
              <a:extLst>
                <a:ext uri="{FF2B5EF4-FFF2-40B4-BE49-F238E27FC236}">
                  <a16:creationId xmlns:a16="http://schemas.microsoft.com/office/drawing/2014/main" id="{3BF18583-CF1E-7F48-807B-EF05049FD447}"/>
                </a:ext>
              </a:extLst>
            </p:cNvPr>
            <p:cNvGrpSpPr>
              <a:grpSpLocks/>
            </p:cNvGrpSpPr>
            <p:nvPr/>
          </p:nvGrpSpPr>
          <p:grpSpPr bwMode="auto">
            <a:xfrm>
              <a:off x="5853578" y="5465418"/>
              <a:ext cx="473206" cy="288546"/>
              <a:chOff x="5864183" y="5453498"/>
              <a:chExt cx="473206" cy="288546"/>
            </a:xfrm>
          </p:grpSpPr>
          <p:sp>
            <p:nvSpPr>
              <p:cNvPr id="214078" name="TextBox 283">
                <a:extLst>
                  <a:ext uri="{FF2B5EF4-FFF2-40B4-BE49-F238E27FC236}">
                    <a16:creationId xmlns:a16="http://schemas.microsoft.com/office/drawing/2014/main" id="{523329D0-DCED-E447-9524-FBEFD9B6170F}"/>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62" name="Group 265">
              <a:extLst>
                <a:ext uri="{FF2B5EF4-FFF2-40B4-BE49-F238E27FC236}">
                  <a16:creationId xmlns:a16="http://schemas.microsoft.com/office/drawing/2014/main" id="{B9CDFDB8-F4E5-9740-8D21-72C64823164A}"/>
                </a:ext>
              </a:extLst>
            </p:cNvPr>
            <p:cNvGrpSpPr>
              <a:grpSpLocks/>
            </p:cNvGrpSpPr>
            <p:nvPr/>
          </p:nvGrpSpPr>
          <p:grpSpPr bwMode="auto">
            <a:xfrm>
              <a:off x="5494308" y="5467662"/>
              <a:ext cx="312906" cy="288546"/>
              <a:chOff x="6525751" y="6292082"/>
              <a:chExt cx="312906" cy="288546"/>
            </a:xfrm>
          </p:grpSpPr>
          <p:sp>
            <p:nvSpPr>
              <p:cNvPr id="214076" name="TextBox 280">
                <a:extLst>
                  <a:ext uri="{FF2B5EF4-FFF2-40B4-BE49-F238E27FC236}">
                    <a16:creationId xmlns:a16="http://schemas.microsoft.com/office/drawing/2014/main" id="{A5E63875-3D77-2146-8D10-B10B6B528F80}"/>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63" name="Group 266">
              <a:extLst>
                <a:ext uri="{FF2B5EF4-FFF2-40B4-BE49-F238E27FC236}">
                  <a16:creationId xmlns:a16="http://schemas.microsoft.com/office/drawing/2014/main" id="{D13A391D-983E-A646-B533-65412A084470}"/>
                </a:ext>
              </a:extLst>
            </p:cNvPr>
            <p:cNvGrpSpPr>
              <a:grpSpLocks/>
            </p:cNvGrpSpPr>
            <p:nvPr/>
          </p:nvGrpSpPr>
          <p:grpSpPr bwMode="auto">
            <a:xfrm>
              <a:off x="5704335" y="5990464"/>
              <a:ext cx="332362" cy="246221"/>
              <a:chOff x="8553519" y="1263312"/>
              <a:chExt cx="332362" cy="246221"/>
            </a:xfrm>
          </p:grpSpPr>
          <p:sp>
            <p:nvSpPr>
              <p:cNvPr id="214074" name="TextBox 278">
                <a:extLst>
                  <a:ext uri="{FF2B5EF4-FFF2-40B4-BE49-F238E27FC236}">
                    <a16:creationId xmlns:a16="http://schemas.microsoft.com/office/drawing/2014/main" id="{1A667C81-D01F-FC41-A606-00180F265837}"/>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14064" name="Group 267">
              <a:extLst>
                <a:ext uri="{FF2B5EF4-FFF2-40B4-BE49-F238E27FC236}">
                  <a16:creationId xmlns:a16="http://schemas.microsoft.com/office/drawing/2014/main" id="{A4B3BF5E-5A56-CC40-A77D-8D566499841F}"/>
                </a:ext>
              </a:extLst>
            </p:cNvPr>
            <p:cNvGrpSpPr>
              <a:grpSpLocks/>
            </p:cNvGrpSpPr>
            <p:nvPr/>
          </p:nvGrpSpPr>
          <p:grpSpPr bwMode="auto">
            <a:xfrm>
              <a:off x="6323520" y="5303158"/>
              <a:ext cx="683833" cy="385662"/>
              <a:chOff x="6334125" y="5291238"/>
              <a:chExt cx="683833" cy="385662"/>
            </a:xfrm>
          </p:grpSpPr>
          <p:grpSp>
            <p:nvGrpSpPr>
              <p:cNvPr id="214068" name="Group 272">
                <a:extLst>
                  <a:ext uri="{FF2B5EF4-FFF2-40B4-BE49-F238E27FC236}">
                    <a16:creationId xmlns:a16="http://schemas.microsoft.com/office/drawing/2014/main" id="{818B7374-7C83-0C47-BAF5-AE633D1399AC}"/>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14069" name="Group 273">
                <a:extLst>
                  <a:ext uri="{FF2B5EF4-FFF2-40B4-BE49-F238E27FC236}">
                    <a16:creationId xmlns:a16="http://schemas.microsoft.com/office/drawing/2014/main" id="{4E92C7AE-4F68-364F-A931-54B9682E9132}"/>
                  </a:ext>
                </a:extLst>
              </p:cNvPr>
              <p:cNvGrpSpPr>
                <a:grpSpLocks/>
              </p:cNvGrpSpPr>
              <p:nvPr/>
            </p:nvGrpSpPr>
            <p:grpSpPr bwMode="auto">
              <a:xfrm>
                <a:off x="6769172" y="5291238"/>
                <a:ext cx="248786" cy="288546"/>
                <a:chOff x="6769172" y="5291238"/>
                <a:chExt cx="248786" cy="288546"/>
              </a:xfrm>
            </p:grpSpPr>
            <p:sp>
              <p:nvSpPr>
                <p:cNvPr id="214070" name="TextBox 274">
                  <a:extLst>
                    <a:ext uri="{FF2B5EF4-FFF2-40B4-BE49-F238E27FC236}">
                      <a16:creationId xmlns:a16="http://schemas.microsoft.com/office/drawing/2014/main" id="{AEF51C91-793D-C44E-BA52-2CA8E27F466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14065" name="Group 268">
              <a:extLst>
                <a:ext uri="{FF2B5EF4-FFF2-40B4-BE49-F238E27FC236}">
                  <a16:creationId xmlns:a16="http://schemas.microsoft.com/office/drawing/2014/main" id="{4346AC69-0955-8C46-B3EC-BA19A32AFC39}"/>
                </a:ext>
              </a:extLst>
            </p:cNvPr>
            <p:cNvGrpSpPr>
              <a:grpSpLocks/>
            </p:cNvGrpSpPr>
            <p:nvPr/>
          </p:nvGrpSpPr>
          <p:grpSpPr bwMode="auto">
            <a:xfrm>
              <a:off x="4310854" y="4689580"/>
              <a:ext cx="268242" cy="246221"/>
              <a:chOff x="8600006" y="1271404"/>
              <a:chExt cx="268242" cy="246221"/>
            </a:xfrm>
          </p:grpSpPr>
          <p:sp>
            <p:nvSpPr>
              <p:cNvPr id="214066" name="TextBox 270">
                <a:extLst>
                  <a:ext uri="{FF2B5EF4-FFF2-40B4-BE49-F238E27FC236}">
                    <a16:creationId xmlns:a16="http://schemas.microsoft.com/office/drawing/2014/main" id="{3780F579-06FD-7D42-9026-A6DCB770A1E5}"/>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14020" name="Group 404">
            <a:extLst>
              <a:ext uri="{FF2B5EF4-FFF2-40B4-BE49-F238E27FC236}">
                <a16:creationId xmlns:a16="http://schemas.microsoft.com/office/drawing/2014/main" id="{1245768A-A712-1B47-ABD3-6F5680DDC6DC}"/>
              </a:ext>
            </a:extLst>
          </p:cNvPr>
          <p:cNvGrpSpPr>
            <a:grpSpLocks/>
          </p:cNvGrpSpPr>
          <p:nvPr/>
        </p:nvGrpSpPr>
        <p:grpSpPr bwMode="auto">
          <a:xfrm>
            <a:off x="7229476" y="2495551"/>
            <a:ext cx="855663" cy="754063"/>
            <a:chOff x="6315797" y="2494862"/>
            <a:chExt cx="855712" cy="754757"/>
          </a:xfrm>
        </p:grpSpPr>
        <p:sp>
          <p:nvSpPr>
            <p:cNvPr id="214023" name="TextBox 405">
              <a:extLst>
                <a:ext uri="{FF2B5EF4-FFF2-40B4-BE49-F238E27FC236}">
                  <a16:creationId xmlns:a16="http://schemas.microsoft.com/office/drawing/2014/main" id="{54A4DABF-E7C3-DE47-9450-304440E17E97}"/>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026" name="TextBox 411">
              <a:extLst>
                <a:ext uri="{FF2B5EF4-FFF2-40B4-BE49-F238E27FC236}">
                  <a16:creationId xmlns:a16="http://schemas.microsoft.com/office/drawing/2014/main" id="{538F8152-FB9F-2640-95A9-B6571B3F3E09}"/>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14028" name="TextBox 413">
              <a:extLst>
                <a:ext uri="{FF2B5EF4-FFF2-40B4-BE49-F238E27FC236}">
                  <a16:creationId xmlns:a16="http://schemas.microsoft.com/office/drawing/2014/main" id="{67394BBB-37DF-FC49-92A0-0D4B417E5E01}"/>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50" name="Rounded Rectangle 349">
            <a:extLst>
              <a:ext uri="{FF2B5EF4-FFF2-40B4-BE49-F238E27FC236}">
                <a16:creationId xmlns:a16="http://schemas.microsoft.com/office/drawing/2014/main" id="{70366FFF-2F71-2B4B-A950-9D6991F7A8DC}"/>
              </a:ext>
            </a:extLst>
          </p:cNvPr>
          <p:cNvSpPr/>
          <p:nvPr/>
        </p:nvSpPr>
        <p:spPr>
          <a:xfrm>
            <a:off x="4322763" y="661988"/>
            <a:ext cx="1035050" cy="741362"/>
          </a:xfrm>
          <a:prstGeom prst="roundRect">
            <a:avLst>
              <a:gd name="adj" fmla="val 39891"/>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4022" name="TextBox 1">
            <a:extLst>
              <a:ext uri="{FF2B5EF4-FFF2-40B4-BE49-F238E27FC236}">
                <a16:creationId xmlns:a16="http://schemas.microsoft.com/office/drawing/2014/main" id="{F58DC900-0A4D-E94F-87C3-904982EDF3F0}"/>
              </a:ext>
            </a:extLst>
          </p:cNvPr>
          <p:cNvSpPr txBox="1">
            <a:spLocks noChangeArrowheads="1"/>
          </p:cNvSpPr>
          <p:nvPr/>
        </p:nvSpPr>
        <p:spPr bwMode="auto">
          <a:xfrm>
            <a:off x="3933826" y="236539"/>
            <a:ext cx="1935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 OpCode Decoder</a:t>
            </a:r>
          </a:p>
        </p:txBody>
      </p:sp>
    </p:spTree>
  </p:cSld>
  <p:clrMapOvr>
    <a:masterClrMapping/>
  </p:clrMapOvr>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Line 13">
            <a:extLst>
              <a:ext uri="{FF2B5EF4-FFF2-40B4-BE49-F238E27FC236}">
                <a16:creationId xmlns:a16="http://schemas.microsoft.com/office/drawing/2014/main" id="{3B821A6C-7B2E-E040-8ACC-3BE5123A550F}"/>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16102" name="Line 13">
            <a:extLst>
              <a:ext uri="{FF2B5EF4-FFF2-40B4-BE49-F238E27FC236}">
                <a16:creationId xmlns:a16="http://schemas.microsoft.com/office/drawing/2014/main" id="{FD4C62A8-AE67-8641-8F62-EF596B0DEDF9}"/>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03" name="Line 117">
            <a:extLst>
              <a:ext uri="{FF2B5EF4-FFF2-40B4-BE49-F238E27FC236}">
                <a16:creationId xmlns:a16="http://schemas.microsoft.com/office/drawing/2014/main" id="{BAB074C0-D92E-EB44-9C70-BA0F3CE1E570}"/>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16104" name="Group 6">
            <a:extLst>
              <a:ext uri="{FF2B5EF4-FFF2-40B4-BE49-F238E27FC236}">
                <a16:creationId xmlns:a16="http://schemas.microsoft.com/office/drawing/2014/main" id="{84749B11-4512-4A49-B07B-DE1BAFC4059B}"/>
              </a:ext>
            </a:extLst>
          </p:cNvPr>
          <p:cNvGrpSpPr>
            <a:grpSpLocks/>
          </p:cNvGrpSpPr>
          <p:nvPr/>
        </p:nvGrpSpPr>
        <p:grpSpPr bwMode="auto">
          <a:xfrm>
            <a:off x="2701926" y="115888"/>
            <a:ext cx="3330575" cy="4608512"/>
            <a:chOff x="1787104" y="115618"/>
            <a:chExt cx="3331032" cy="4608954"/>
          </a:xfrm>
        </p:grpSpPr>
        <p:sp>
          <p:nvSpPr>
            <p:cNvPr id="216173" name="Rectangle 104">
              <a:extLst>
                <a:ext uri="{FF2B5EF4-FFF2-40B4-BE49-F238E27FC236}">
                  <a16:creationId xmlns:a16="http://schemas.microsoft.com/office/drawing/2014/main" id="{4353E3F8-0F0B-2E4D-911C-9AF9FF6A6EB4}"/>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6174" name="Rectangle 108">
              <a:extLst>
                <a:ext uri="{FF2B5EF4-FFF2-40B4-BE49-F238E27FC236}">
                  <a16:creationId xmlns:a16="http://schemas.microsoft.com/office/drawing/2014/main" id="{3CEDB2EA-BED5-E741-B5D5-6B8E55CA3E24}"/>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6175" name="Line 119">
              <a:extLst>
                <a:ext uri="{FF2B5EF4-FFF2-40B4-BE49-F238E27FC236}">
                  <a16:creationId xmlns:a16="http://schemas.microsoft.com/office/drawing/2014/main" id="{1435ECFB-021F-C740-946A-6BDA24C482CC}"/>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76" name="Rectangle 121">
              <a:extLst>
                <a:ext uri="{FF2B5EF4-FFF2-40B4-BE49-F238E27FC236}">
                  <a16:creationId xmlns:a16="http://schemas.microsoft.com/office/drawing/2014/main" id="{37344751-F6E1-A241-B108-FD830EE73D77}"/>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16177" name="Line 106">
              <a:extLst>
                <a:ext uri="{FF2B5EF4-FFF2-40B4-BE49-F238E27FC236}">
                  <a16:creationId xmlns:a16="http://schemas.microsoft.com/office/drawing/2014/main" id="{AAE645AF-68B4-2349-8E73-BCB09CDCC295}"/>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78" name="Line 107">
              <a:extLst>
                <a:ext uri="{FF2B5EF4-FFF2-40B4-BE49-F238E27FC236}">
                  <a16:creationId xmlns:a16="http://schemas.microsoft.com/office/drawing/2014/main" id="{BC675A07-8637-E844-8C8A-8F04B1ED0445}"/>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79" name="Line 116">
              <a:extLst>
                <a:ext uri="{FF2B5EF4-FFF2-40B4-BE49-F238E27FC236}">
                  <a16:creationId xmlns:a16="http://schemas.microsoft.com/office/drawing/2014/main" id="{754B54D3-0B5A-D049-B96F-7B483B322BD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0" name="Rectangle 132">
              <a:extLst>
                <a:ext uri="{FF2B5EF4-FFF2-40B4-BE49-F238E27FC236}">
                  <a16:creationId xmlns:a16="http://schemas.microsoft.com/office/drawing/2014/main" id="{A5A7DB38-53CD-7143-9D4F-F5AFE8EAAADD}"/>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16181" name="Line 106">
              <a:extLst>
                <a:ext uri="{FF2B5EF4-FFF2-40B4-BE49-F238E27FC236}">
                  <a16:creationId xmlns:a16="http://schemas.microsoft.com/office/drawing/2014/main" id="{B7A50DB7-CED3-634D-8237-50695DBDFF19}"/>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2" name="Line 107">
              <a:extLst>
                <a:ext uri="{FF2B5EF4-FFF2-40B4-BE49-F238E27FC236}">
                  <a16:creationId xmlns:a16="http://schemas.microsoft.com/office/drawing/2014/main" id="{1D730630-00FB-6C49-8EED-DAFA4B93BD9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3" name="Line 116">
              <a:extLst>
                <a:ext uri="{FF2B5EF4-FFF2-40B4-BE49-F238E27FC236}">
                  <a16:creationId xmlns:a16="http://schemas.microsoft.com/office/drawing/2014/main" id="{F431EB73-934C-6E4F-9E4B-74641D109F8C}"/>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4" name="Line 117">
              <a:extLst>
                <a:ext uri="{FF2B5EF4-FFF2-40B4-BE49-F238E27FC236}">
                  <a16:creationId xmlns:a16="http://schemas.microsoft.com/office/drawing/2014/main" id="{18CFC700-E9A4-224E-9CBB-94144F7129A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5" name="Line 106">
              <a:extLst>
                <a:ext uri="{FF2B5EF4-FFF2-40B4-BE49-F238E27FC236}">
                  <a16:creationId xmlns:a16="http://schemas.microsoft.com/office/drawing/2014/main" id="{0BF14268-94EF-8046-90C0-6FFC3959B9DB}"/>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6" name="Line 107">
              <a:extLst>
                <a:ext uri="{FF2B5EF4-FFF2-40B4-BE49-F238E27FC236}">
                  <a16:creationId xmlns:a16="http://schemas.microsoft.com/office/drawing/2014/main" id="{A0E7F3AD-1F4E-B745-A898-EFB1A3AA864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7" name="Line 116">
              <a:extLst>
                <a:ext uri="{FF2B5EF4-FFF2-40B4-BE49-F238E27FC236}">
                  <a16:creationId xmlns:a16="http://schemas.microsoft.com/office/drawing/2014/main" id="{287FD0CD-A558-C14B-9E08-0169ADA71CF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8" name="Line 117">
              <a:extLst>
                <a:ext uri="{FF2B5EF4-FFF2-40B4-BE49-F238E27FC236}">
                  <a16:creationId xmlns:a16="http://schemas.microsoft.com/office/drawing/2014/main" id="{E8736F62-24FD-1C43-9766-6E83E343193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89" name="Line 116">
              <a:extLst>
                <a:ext uri="{FF2B5EF4-FFF2-40B4-BE49-F238E27FC236}">
                  <a16:creationId xmlns:a16="http://schemas.microsoft.com/office/drawing/2014/main" id="{4202AB13-ABDB-F848-8591-7625058CBC85}"/>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90" name="Line 117">
              <a:extLst>
                <a:ext uri="{FF2B5EF4-FFF2-40B4-BE49-F238E27FC236}">
                  <a16:creationId xmlns:a16="http://schemas.microsoft.com/office/drawing/2014/main" id="{B54D1A87-B195-8849-8EF6-B6B0C8ED61F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91" name="Rectangle 147">
              <a:extLst>
                <a:ext uri="{FF2B5EF4-FFF2-40B4-BE49-F238E27FC236}">
                  <a16:creationId xmlns:a16="http://schemas.microsoft.com/office/drawing/2014/main" id="{53FCC4D7-2783-BF48-9C39-FE7EB980B403}"/>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92" name="Rectangle 147">
              <a:extLst>
                <a:ext uri="{FF2B5EF4-FFF2-40B4-BE49-F238E27FC236}">
                  <a16:creationId xmlns:a16="http://schemas.microsoft.com/office/drawing/2014/main" id="{C7CCAC96-59A8-DC4D-9D0E-B1805A37F2D3}"/>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6193" name="Rectangle 147">
              <a:extLst>
                <a:ext uri="{FF2B5EF4-FFF2-40B4-BE49-F238E27FC236}">
                  <a16:creationId xmlns:a16="http://schemas.microsoft.com/office/drawing/2014/main" id="{97D77468-CE6C-D84B-8B37-4EC6C7920A0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6194" name="Rectangle 147">
              <a:extLst>
                <a:ext uri="{FF2B5EF4-FFF2-40B4-BE49-F238E27FC236}">
                  <a16:creationId xmlns:a16="http://schemas.microsoft.com/office/drawing/2014/main" id="{13DCB52E-68B4-0144-96BB-96C73D772263}"/>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95" name="Rectangle 147">
              <a:extLst>
                <a:ext uri="{FF2B5EF4-FFF2-40B4-BE49-F238E27FC236}">
                  <a16:creationId xmlns:a16="http://schemas.microsoft.com/office/drawing/2014/main" id="{306EB24A-D4D1-B94B-A669-47371A6745D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96" name="Rectangle 147">
              <a:extLst>
                <a:ext uri="{FF2B5EF4-FFF2-40B4-BE49-F238E27FC236}">
                  <a16:creationId xmlns:a16="http://schemas.microsoft.com/office/drawing/2014/main" id="{06DCD5B5-08A4-7C43-868E-0F86C787D46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97" name="Rectangle 147">
              <a:extLst>
                <a:ext uri="{FF2B5EF4-FFF2-40B4-BE49-F238E27FC236}">
                  <a16:creationId xmlns:a16="http://schemas.microsoft.com/office/drawing/2014/main" id="{49198D38-22BE-5340-945D-E61585070F77}"/>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6198" name="Rectangle 147">
              <a:extLst>
                <a:ext uri="{FF2B5EF4-FFF2-40B4-BE49-F238E27FC236}">
                  <a16:creationId xmlns:a16="http://schemas.microsoft.com/office/drawing/2014/main" id="{04C638A1-CBDC-464B-8ABE-FE85EA383C50}"/>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6199" name="Rectangle 147">
              <a:extLst>
                <a:ext uri="{FF2B5EF4-FFF2-40B4-BE49-F238E27FC236}">
                  <a16:creationId xmlns:a16="http://schemas.microsoft.com/office/drawing/2014/main" id="{62ED7E02-5C8A-474E-A17C-84C4271DADAC}"/>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16200" name="Rectangle 147">
              <a:extLst>
                <a:ext uri="{FF2B5EF4-FFF2-40B4-BE49-F238E27FC236}">
                  <a16:creationId xmlns:a16="http://schemas.microsoft.com/office/drawing/2014/main" id="{9E0650ED-5BFD-1B4A-A207-23DE865EF281}"/>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16201" name="Rectangle 147">
              <a:extLst>
                <a:ext uri="{FF2B5EF4-FFF2-40B4-BE49-F238E27FC236}">
                  <a16:creationId xmlns:a16="http://schemas.microsoft.com/office/drawing/2014/main" id="{0944E504-15D7-8C46-B4DB-7F2536326DE8}"/>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16202" name="Rectangle 147">
              <a:extLst>
                <a:ext uri="{FF2B5EF4-FFF2-40B4-BE49-F238E27FC236}">
                  <a16:creationId xmlns:a16="http://schemas.microsoft.com/office/drawing/2014/main" id="{A67912A6-5CAF-4748-AFE0-31F5E2F4E228}"/>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16203" name="Rectangle 147">
              <a:extLst>
                <a:ext uri="{FF2B5EF4-FFF2-40B4-BE49-F238E27FC236}">
                  <a16:creationId xmlns:a16="http://schemas.microsoft.com/office/drawing/2014/main" id="{5D53FAF5-6CA0-D145-877B-F1720C412AF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16204" name="Rectangle 147">
              <a:extLst>
                <a:ext uri="{FF2B5EF4-FFF2-40B4-BE49-F238E27FC236}">
                  <a16:creationId xmlns:a16="http://schemas.microsoft.com/office/drawing/2014/main" id="{748C1202-D20E-114B-8D03-FF98E01ED77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16205" name="Rectangle 147">
              <a:extLst>
                <a:ext uri="{FF2B5EF4-FFF2-40B4-BE49-F238E27FC236}">
                  <a16:creationId xmlns:a16="http://schemas.microsoft.com/office/drawing/2014/main" id="{6982FFC9-F620-B54B-884E-D763192B5718}"/>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16206" name="Rectangle 147">
              <a:extLst>
                <a:ext uri="{FF2B5EF4-FFF2-40B4-BE49-F238E27FC236}">
                  <a16:creationId xmlns:a16="http://schemas.microsoft.com/office/drawing/2014/main" id="{C75DF618-B62A-CA4D-B62E-5428E6A29713}"/>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16207" name="Rectangle 147">
              <a:extLst>
                <a:ext uri="{FF2B5EF4-FFF2-40B4-BE49-F238E27FC236}">
                  <a16:creationId xmlns:a16="http://schemas.microsoft.com/office/drawing/2014/main" id="{A6A950BB-48ED-9145-B7A2-35B0838C54F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16208" name="Rectangle 147">
              <a:extLst>
                <a:ext uri="{FF2B5EF4-FFF2-40B4-BE49-F238E27FC236}">
                  <a16:creationId xmlns:a16="http://schemas.microsoft.com/office/drawing/2014/main" id="{EC10ACE5-F31F-C34A-9E55-4DFCD0B8BD51}"/>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16209" name="Rectangle 147">
              <a:extLst>
                <a:ext uri="{FF2B5EF4-FFF2-40B4-BE49-F238E27FC236}">
                  <a16:creationId xmlns:a16="http://schemas.microsoft.com/office/drawing/2014/main" id="{8E45BBCE-C3D3-0742-ABEA-7522A9B6FDF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16210" name="Rectangle 147">
              <a:extLst>
                <a:ext uri="{FF2B5EF4-FFF2-40B4-BE49-F238E27FC236}">
                  <a16:creationId xmlns:a16="http://schemas.microsoft.com/office/drawing/2014/main" id="{ABF88244-7E36-9748-93DE-E37EF051FCA1}"/>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16211" name="TextBox 120">
              <a:extLst>
                <a:ext uri="{FF2B5EF4-FFF2-40B4-BE49-F238E27FC236}">
                  <a16:creationId xmlns:a16="http://schemas.microsoft.com/office/drawing/2014/main" id="{56650797-8F85-CE42-B6D4-AB8C537DDAC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16105" name="Line 119">
            <a:extLst>
              <a:ext uri="{FF2B5EF4-FFF2-40B4-BE49-F238E27FC236}">
                <a16:creationId xmlns:a16="http://schemas.microsoft.com/office/drawing/2014/main" id="{A4F66809-4558-F448-9B88-8F239AB0F88E}"/>
              </a:ext>
            </a:extLst>
          </p:cNvPr>
          <p:cNvSpPr>
            <a:spLocks noChangeShapeType="1"/>
          </p:cNvSpPr>
          <p:nvPr/>
        </p:nvSpPr>
        <p:spPr bwMode="auto">
          <a:xfrm rot="5400000">
            <a:off x="69024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16106" name="Group 4">
            <a:extLst>
              <a:ext uri="{FF2B5EF4-FFF2-40B4-BE49-F238E27FC236}">
                <a16:creationId xmlns:a16="http://schemas.microsoft.com/office/drawing/2014/main" id="{C2CE509B-55B8-EC40-8F09-FB6B3B20A890}"/>
              </a:ext>
            </a:extLst>
          </p:cNvPr>
          <p:cNvGrpSpPr>
            <a:grpSpLocks/>
          </p:cNvGrpSpPr>
          <p:nvPr/>
        </p:nvGrpSpPr>
        <p:grpSpPr bwMode="auto">
          <a:xfrm>
            <a:off x="7042150" y="395289"/>
            <a:ext cx="2362200" cy="1343025"/>
            <a:chOff x="6050566" y="-172083"/>
            <a:chExt cx="2363001" cy="1343028"/>
          </a:xfrm>
        </p:grpSpPr>
        <p:grpSp>
          <p:nvGrpSpPr>
            <p:cNvPr id="216158" name="Group 1">
              <a:extLst>
                <a:ext uri="{FF2B5EF4-FFF2-40B4-BE49-F238E27FC236}">
                  <a16:creationId xmlns:a16="http://schemas.microsoft.com/office/drawing/2014/main" id="{DCD2A3E5-E232-2149-9E33-262470F03483}"/>
                </a:ext>
              </a:extLst>
            </p:cNvPr>
            <p:cNvGrpSpPr>
              <a:grpSpLocks/>
            </p:cNvGrpSpPr>
            <p:nvPr/>
          </p:nvGrpSpPr>
          <p:grpSpPr bwMode="auto">
            <a:xfrm>
              <a:off x="6050566" y="-166326"/>
              <a:ext cx="1347945" cy="1337271"/>
              <a:chOff x="6050566" y="-166326"/>
              <a:chExt cx="1347945" cy="1337271"/>
            </a:xfrm>
          </p:grpSpPr>
          <p:sp>
            <p:nvSpPr>
              <p:cNvPr id="216160" name="Rectangle 104">
                <a:extLst>
                  <a:ext uri="{FF2B5EF4-FFF2-40B4-BE49-F238E27FC236}">
                    <a16:creationId xmlns:a16="http://schemas.microsoft.com/office/drawing/2014/main" id="{943582F1-00AC-384F-A5D6-E8FE928775B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6161" name="Rectangle 108">
                <a:extLst>
                  <a:ext uri="{FF2B5EF4-FFF2-40B4-BE49-F238E27FC236}">
                    <a16:creationId xmlns:a16="http://schemas.microsoft.com/office/drawing/2014/main" id="{E31EEF9E-525B-154B-8E1C-56F2A8CACA75}"/>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6162" name="Line 106">
                <a:extLst>
                  <a:ext uri="{FF2B5EF4-FFF2-40B4-BE49-F238E27FC236}">
                    <a16:creationId xmlns:a16="http://schemas.microsoft.com/office/drawing/2014/main" id="{783DED5C-C414-2C47-8E55-407721CFF73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63" name="Line 107">
                <a:extLst>
                  <a:ext uri="{FF2B5EF4-FFF2-40B4-BE49-F238E27FC236}">
                    <a16:creationId xmlns:a16="http://schemas.microsoft.com/office/drawing/2014/main" id="{C43D7699-D437-4A4C-85A8-4C42F0C7831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64" name="Line 116">
                <a:extLst>
                  <a:ext uri="{FF2B5EF4-FFF2-40B4-BE49-F238E27FC236}">
                    <a16:creationId xmlns:a16="http://schemas.microsoft.com/office/drawing/2014/main" id="{84F75089-6FDB-444D-9581-C38F76E5566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65" name="Line 117">
                <a:extLst>
                  <a:ext uri="{FF2B5EF4-FFF2-40B4-BE49-F238E27FC236}">
                    <a16:creationId xmlns:a16="http://schemas.microsoft.com/office/drawing/2014/main" id="{182C9DE2-4C17-6A41-AEB5-69E2D12F469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66" name="Rectangle 132">
                <a:extLst>
                  <a:ext uri="{FF2B5EF4-FFF2-40B4-BE49-F238E27FC236}">
                    <a16:creationId xmlns:a16="http://schemas.microsoft.com/office/drawing/2014/main" id="{5B7561DB-A237-B64C-A716-F2FF11A140E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16167" name="Rectangle 147">
                <a:extLst>
                  <a:ext uri="{FF2B5EF4-FFF2-40B4-BE49-F238E27FC236}">
                    <a16:creationId xmlns:a16="http://schemas.microsoft.com/office/drawing/2014/main" id="{31536C37-5819-7447-AE94-6D6A7DB6ED7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68" name="Rectangle 147">
                <a:extLst>
                  <a:ext uri="{FF2B5EF4-FFF2-40B4-BE49-F238E27FC236}">
                    <a16:creationId xmlns:a16="http://schemas.microsoft.com/office/drawing/2014/main" id="{1E5E9B69-3CEC-7743-9DA4-0316A90FA90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69" name="Rectangle 147">
                <a:extLst>
                  <a:ext uri="{FF2B5EF4-FFF2-40B4-BE49-F238E27FC236}">
                    <a16:creationId xmlns:a16="http://schemas.microsoft.com/office/drawing/2014/main" id="{DED7681B-06D3-104E-8FA7-F442901EDAF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70" name="Rectangle 147">
                <a:extLst>
                  <a:ext uri="{FF2B5EF4-FFF2-40B4-BE49-F238E27FC236}">
                    <a16:creationId xmlns:a16="http://schemas.microsoft.com/office/drawing/2014/main" id="{9106F7FE-7775-6E44-B91B-0F5CD60DA00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71" name="Rectangle 147">
                <a:extLst>
                  <a:ext uri="{FF2B5EF4-FFF2-40B4-BE49-F238E27FC236}">
                    <a16:creationId xmlns:a16="http://schemas.microsoft.com/office/drawing/2014/main" id="{773B3A7D-4AD8-E748-990B-C6D885597230}"/>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6172" name="Rectangle 147">
                <a:extLst>
                  <a:ext uri="{FF2B5EF4-FFF2-40B4-BE49-F238E27FC236}">
                    <a16:creationId xmlns:a16="http://schemas.microsoft.com/office/drawing/2014/main" id="{B5D8CF14-19B7-5243-8309-CFCEDFA5771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16159" name="TextBox 262">
              <a:extLst>
                <a:ext uri="{FF2B5EF4-FFF2-40B4-BE49-F238E27FC236}">
                  <a16:creationId xmlns:a16="http://schemas.microsoft.com/office/drawing/2014/main" id="{CF626B9C-B4FF-EA43-9FD3-F58F08C6969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16107" name="Line 13">
            <a:extLst>
              <a:ext uri="{FF2B5EF4-FFF2-40B4-BE49-F238E27FC236}">
                <a16:creationId xmlns:a16="http://schemas.microsoft.com/office/drawing/2014/main" id="{C2B31B3A-4A70-D84B-A43D-0787064F550F}"/>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08" name="Line 13">
            <a:extLst>
              <a:ext uri="{FF2B5EF4-FFF2-40B4-BE49-F238E27FC236}">
                <a16:creationId xmlns:a16="http://schemas.microsoft.com/office/drawing/2014/main" id="{680C89FE-DD87-5D4C-BBA4-E47AC1AD977A}"/>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09" name="Line 13">
            <a:extLst>
              <a:ext uri="{FF2B5EF4-FFF2-40B4-BE49-F238E27FC236}">
                <a16:creationId xmlns:a16="http://schemas.microsoft.com/office/drawing/2014/main" id="{A866EC63-7952-0942-A6A3-2D2214CD5887}"/>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10" name="Line 13">
            <a:extLst>
              <a:ext uri="{FF2B5EF4-FFF2-40B4-BE49-F238E27FC236}">
                <a16:creationId xmlns:a16="http://schemas.microsoft.com/office/drawing/2014/main" id="{F9026AC8-94E4-1D41-A832-F31FF969F002}"/>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11" name="Line 119">
            <a:extLst>
              <a:ext uri="{FF2B5EF4-FFF2-40B4-BE49-F238E27FC236}">
                <a16:creationId xmlns:a16="http://schemas.microsoft.com/office/drawing/2014/main" id="{3E23EC77-47E0-9847-B61E-B1B009ADC818}"/>
              </a:ext>
            </a:extLst>
          </p:cNvPr>
          <p:cNvSpPr>
            <a:spLocks noChangeShapeType="1"/>
          </p:cNvSpPr>
          <p:nvPr/>
        </p:nvSpPr>
        <p:spPr bwMode="auto">
          <a:xfrm rot="5400000">
            <a:off x="68016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12" name="Line 119">
            <a:extLst>
              <a:ext uri="{FF2B5EF4-FFF2-40B4-BE49-F238E27FC236}">
                <a16:creationId xmlns:a16="http://schemas.microsoft.com/office/drawing/2014/main" id="{75D205D3-369E-A247-B0A4-F10F1224C0FE}"/>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13" name="Line 13">
            <a:extLst>
              <a:ext uri="{FF2B5EF4-FFF2-40B4-BE49-F238E27FC236}">
                <a16:creationId xmlns:a16="http://schemas.microsoft.com/office/drawing/2014/main" id="{CD13ED92-8697-B64E-9DC9-EBC5F5EF61D8}"/>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14" name="Line 13">
            <a:extLst>
              <a:ext uri="{FF2B5EF4-FFF2-40B4-BE49-F238E27FC236}">
                <a16:creationId xmlns:a16="http://schemas.microsoft.com/office/drawing/2014/main" id="{A79E3373-BDB7-494A-BCA5-0F22EDE7E9AF}"/>
              </a:ext>
            </a:extLst>
          </p:cNvPr>
          <p:cNvSpPr>
            <a:spLocks noChangeShapeType="1"/>
          </p:cNvSpPr>
          <p:nvPr/>
        </p:nvSpPr>
        <p:spPr bwMode="auto">
          <a:xfrm rot="16200000" flipH="1">
            <a:off x="5821364" y="4262439"/>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15" name="Line 13">
            <a:extLst>
              <a:ext uri="{FF2B5EF4-FFF2-40B4-BE49-F238E27FC236}">
                <a16:creationId xmlns:a16="http://schemas.microsoft.com/office/drawing/2014/main" id="{AA40A36D-302B-A44A-8DCB-21898F59BB7D}"/>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4033838" y="5514976"/>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grpSp>
        <p:nvGrpSpPr>
          <p:cNvPr id="216119" name="Group 2">
            <a:extLst>
              <a:ext uri="{FF2B5EF4-FFF2-40B4-BE49-F238E27FC236}">
                <a16:creationId xmlns:a16="http://schemas.microsoft.com/office/drawing/2014/main" id="{88D35B75-7ABA-D44C-A02A-A0FB9BA1FF8F}"/>
              </a:ext>
            </a:extLst>
          </p:cNvPr>
          <p:cNvGrpSpPr>
            <a:grpSpLocks/>
          </p:cNvGrpSpPr>
          <p:nvPr/>
        </p:nvGrpSpPr>
        <p:grpSpPr bwMode="auto">
          <a:xfrm>
            <a:off x="7061200" y="3544888"/>
            <a:ext cx="2597150" cy="1339850"/>
            <a:chOff x="6070645" y="3663519"/>
            <a:chExt cx="2596994" cy="1339416"/>
          </a:xfrm>
        </p:grpSpPr>
        <p:sp>
          <p:nvSpPr>
            <p:cNvPr id="216143" name="TextBox 264">
              <a:extLst>
                <a:ext uri="{FF2B5EF4-FFF2-40B4-BE49-F238E27FC236}">
                  <a16:creationId xmlns:a16="http://schemas.microsoft.com/office/drawing/2014/main" id="{C1817EEB-C10D-E74B-98CA-F51495B68A49}"/>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16144" name="Group 100">
              <a:extLst>
                <a:ext uri="{FF2B5EF4-FFF2-40B4-BE49-F238E27FC236}">
                  <a16:creationId xmlns:a16="http://schemas.microsoft.com/office/drawing/2014/main" id="{8A74713D-F1C6-0748-B855-697A64A1B9C2}"/>
                </a:ext>
              </a:extLst>
            </p:cNvPr>
            <p:cNvGrpSpPr>
              <a:grpSpLocks/>
            </p:cNvGrpSpPr>
            <p:nvPr/>
          </p:nvGrpSpPr>
          <p:grpSpPr bwMode="auto">
            <a:xfrm>
              <a:off x="6070645" y="3665664"/>
              <a:ext cx="1347945" cy="1337271"/>
              <a:chOff x="6050566" y="-166326"/>
              <a:chExt cx="1347945" cy="1337271"/>
            </a:xfrm>
          </p:grpSpPr>
          <p:sp>
            <p:nvSpPr>
              <p:cNvPr id="216145" name="Rectangle 104">
                <a:extLst>
                  <a:ext uri="{FF2B5EF4-FFF2-40B4-BE49-F238E27FC236}">
                    <a16:creationId xmlns:a16="http://schemas.microsoft.com/office/drawing/2014/main" id="{B13E4379-49CB-3441-A810-D2E6F4D571D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6146" name="Rectangle 108">
                <a:extLst>
                  <a:ext uri="{FF2B5EF4-FFF2-40B4-BE49-F238E27FC236}">
                    <a16:creationId xmlns:a16="http://schemas.microsoft.com/office/drawing/2014/main" id="{06FB99F9-43E8-6D4A-AF4F-2B5FBFF7A143}"/>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6147" name="Line 106">
                <a:extLst>
                  <a:ext uri="{FF2B5EF4-FFF2-40B4-BE49-F238E27FC236}">
                    <a16:creationId xmlns:a16="http://schemas.microsoft.com/office/drawing/2014/main" id="{56898EBE-9E87-964E-B2AC-819A971F00D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48" name="Line 107">
                <a:extLst>
                  <a:ext uri="{FF2B5EF4-FFF2-40B4-BE49-F238E27FC236}">
                    <a16:creationId xmlns:a16="http://schemas.microsoft.com/office/drawing/2014/main" id="{7DE1D7C2-6ED1-724C-8EA5-507C79D4A63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49" name="Line 116">
                <a:extLst>
                  <a:ext uri="{FF2B5EF4-FFF2-40B4-BE49-F238E27FC236}">
                    <a16:creationId xmlns:a16="http://schemas.microsoft.com/office/drawing/2014/main" id="{F1A8FE03-9AB8-6846-AC10-D599A63D4DE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50" name="Line 117">
                <a:extLst>
                  <a:ext uri="{FF2B5EF4-FFF2-40B4-BE49-F238E27FC236}">
                    <a16:creationId xmlns:a16="http://schemas.microsoft.com/office/drawing/2014/main" id="{6ACB8D35-F914-014A-87F1-B360BF873DA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51" name="Rectangle 132">
                <a:extLst>
                  <a:ext uri="{FF2B5EF4-FFF2-40B4-BE49-F238E27FC236}">
                    <a16:creationId xmlns:a16="http://schemas.microsoft.com/office/drawing/2014/main" id="{FF04D987-8035-8E46-B241-FC7DBA44690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16152" name="Rectangle 147">
                <a:extLst>
                  <a:ext uri="{FF2B5EF4-FFF2-40B4-BE49-F238E27FC236}">
                    <a16:creationId xmlns:a16="http://schemas.microsoft.com/office/drawing/2014/main" id="{C1561A2E-D519-1D49-A4C8-9C9AD9424CE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53" name="Rectangle 136">
                <a:extLst>
                  <a:ext uri="{FF2B5EF4-FFF2-40B4-BE49-F238E27FC236}">
                    <a16:creationId xmlns:a16="http://schemas.microsoft.com/office/drawing/2014/main" id="{16838506-2656-5644-8A9C-30CEEB5C062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54" name="Rectangle 147">
                <a:extLst>
                  <a:ext uri="{FF2B5EF4-FFF2-40B4-BE49-F238E27FC236}">
                    <a16:creationId xmlns:a16="http://schemas.microsoft.com/office/drawing/2014/main" id="{8C04378C-1347-9348-8FC7-D20875315EC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55" name="Rectangle 147">
                <a:extLst>
                  <a:ext uri="{FF2B5EF4-FFF2-40B4-BE49-F238E27FC236}">
                    <a16:creationId xmlns:a16="http://schemas.microsoft.com/office/drawing/2014/main" id="{B589716E-58E3-494C-A735-DB05722D5B4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6156" name="Rectangle 147">
                <a:extLst>
                  <a:ext uri="{FF2B5EF4-FFF2-40B4-BE49-F238E27FC236}">
                    <a16:creationId xmlns:a16="http://schemas.microsoft.com/office/drawing/2014/main" id="{88BC7648-3676-E744-A836-0E4872EAE58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6157" name="Rectangle 147">
                <a:extLst>
                  <a:ext uri="{FF2B5EF4-FFF2-40B4-BE49-F238E27FC236}">
                    <a16:creationId xmlns:a16="http://schemas.microsoft.com/office/drawing/2014/main" id="{7CC9C184-1E49-4643-863F-D2E29F3FE07F}"/>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16120" name="Group 3">
            <a:extLst>
              <a:ext uri="{FF2B5EF4-FFF2-40B4-BE49-F238E27FC236}">
                <a16:creationId xmlns:a16="http://schemas.microsoft.com/office/drawing/2014/main" id="{931DE0C9-AEFE-BC47-98CE-74A7A26D7776}"/>
              </a:ext>
            </a:extLst>
          </p:cNvPr>
          <p:cNvGrpSpPr>
            <a:grpSpLocks/>
          </p:cNvGrpSpPr>
          <p:nvPr/>
        </p:nvGrpSpPr>
        <p:grpSpPr bwMode="auto">
          <a:xfrm>
            <a:off x="7056438" y="1970088"/>
            <a:ext cx="2259012" cy="1363662"/>
            <a:chOff x="6065970" y="1654138"/>
            <a:chExt cx="2257787" cy="1363857"/>
          </a:xfrm>
        </p:grpSpPr>
        <p:sp>
          <p:nvSpPr>
            <p:cNvPr id="216133" name="TextBox 263">
              <a:extLst>
                <a:ext uri="{FF2B5EF4-FFF2-40B4-BE49-F238E27FC236}">
                  <a16:creationId xmlns:a16="http://schemas.microsoft.com/office/drawing/2014/main" id="{BB826CCB-9B15-5E4F-83B4-3DF0EE7F3795}"/>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16134" name="Group 141">
              <a:extLst>
                <a:ext uri="{FF2B5EF4-FFF2-40B4-BE49-F238E27FC236}">
                  <a16:creationId xmlns:a16="http://schemas.microsoft.com/office/drawing/2014/main" id="{8192FB78-11CA-0047-824D-31FA936BEC90}"/>
                </a:ext>
              </a:extLst>
            </p:cNvPr>
            <p:cNvGrpSpPr>
              <a:grpSpLocks/>
            </p:cNvGrpSpPr>
            <p:nvPr/>
          </p:nvGrpSpPr>
          <p:grpSpPr bwMode="auto">
            <a:xfrm>
              <a:off x="6065970" y="1680724"/>
              <a:ext cx="1347945" cy="1337271"/>
              <a:chOff x="6050566" y="-166326"/>
              <a:chExt cx="1347945" cy="1337271"/>
            </a:xfrm>
          </p:grpSpPr>
          <p:sp>
            <p:nvSpPr>
              <p:cNvPr id="216135" name="Rectangle 104">
                <a:extLst>
                  <a:ext uri="{FF2B5EF4-FFF2-40B4-BE49-F238E27FC236}">
                    <a16:creationId xmlns:a16="http://schemas.microsoft.com/office/drawing/2014/main" id="{F9CBC571-7AB1-B14F-956B-03069445A54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6136" name="Rectangle 108">
                <a:extLst>
                  <a:ext uri="{FF2B5EF4-FFF2-40B4-BE49-F238E27FC236}">
                    <a16:creationId xmlns:a16="http://schemas.microsoft.com/office/drawing/2014/main" id="{BD4F07EA-D414-1440-9B08-51A98AE092AB}"/>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6137" name="Line 106">
                <a:extLst>
                  <a:ext uri="{FF2B5EF4-FFF2-40B4-BE49-F238E27FC236}">
                    <a16:creationId xmlns:a16="http://schemas.microsoft.com/office/drawing/2014/main" id="{7B3A8033-1569-3649-B928-492EF1E1EE4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38" name="Line 117">
                <a:extLst>
                  <a:ext uri="{FF2B5EF4-FFF2-40B4-BE49-F238E27FC236}">
                    <a16:creationId xmlns:a16="http://schemas.microsoft.com/office/drawing/2014/main" id="{94CA54A7-89A5-B545-BAE6-02DB33E463F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39" name="Rectangle 132">
                <a:extLst>
                  <a:ext uri="{FF2B5EF4-FFF2-40B4-BE49-F238E27FC236}">
                    <a16:creationId xmlns:a16="http://schemas.microsoft.com/office/drawing/2014/main" id="{CD66C4EA-F09A-A64D-BB3F-8436D9AB45B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16140" name="Rectangle 147">
                <a:extLst>
                  <a:ext uri="{FF2B5EF4-FFF2-40B4-BE49-F238E27FC236}">
                    <a16:creationId xmlns:a16="http://schemas.microsoft.com/office/drawing/2014/main" id="{F9E03D07-3AA5-FC44-B9C1-0BC8FCBE412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41" name="Rectangle 147">
                <a:extLst>
                  <a:ext uri="{FF2B5EF4-FFF2-40B4-BE49-F238E27FC236}">
                    <a16:creationId xmlns:a16="http://schemas.microsoft.com/office/drawing/2014/main" id="{AB98A975-FF95-8A4E-8627-3BAF8B9D054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6142" name="Rectangle 147">
                <a:extLst>
                  <a:ext uri="{FF2B5EF4-FFF2-40B4-BE49-F238E27FC236}">
                    <a16:creationId xmlns:a16="http://schemas.microsoft.com/office/drawing/2014/main" id="{755AD4AB-540E-6B49-B64E-E765BF401CA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16121" name="TextBox 5">
            <a:extLst>
              <a:ext uri="{FF2B5EF4-FFF2-40B4-BE49-F238E27FC236}">
                <a16:creationId xmlns:a16="http://schemas.microsoft.com/office/drawing/2014/main" id="{1D532F4D-1E08-3740-850A-02D705249056}"/>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8</a:t>
            </a:r>
          </a:p>
        </p:txBody>
      </p:sp>
      <p:sp>
        <p:nvSpPr>
          <p:cNvPr id="216122" name="TextBox 169">
            <a:extLst>
              <a:ext uri="{FF2B5EF4-FFF2-40B4-BE49-F238E27FC236}">
                <a16:creationId xmlns:a16="http://schemas.microsoft.com/office/drawing/2014/main" id="{016A88DA-F998-E544-8C56-1B9029F33B48}"/>
              </a:ext>
            </a:extLst>
          </p:cNvPr>
          <p:cNvSpPr txBox="1">
            <a:spLocks noChangeArrowheads="1"/>
          </p:cNvSpPr>
          <p:nvPr/>
        </p:nvSpPr>
        <p:spPr bwMode="auto">
          <a:xfrm>
            <a:off x="7566026" y="6176964"/>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16123" name="TextBox 170">
            <a:extLst>
              <a:ext uri="{FF2B5EF4-FFF2-40B4-BE49-F238E27FC236}">
                <a16:creationId xmlns:a16="http://schemas.microsoft.com/office/drawing/2014/main" id="{81FF5D97-20EB-9846-8709-D3D832539F06}"/>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16124" name="Line 119">
            <a:extLst>
              <a:ext uri="{FF2B5EF4-FFF2-40B4-BE49-F238E27FC236}">
                <a16:creationId xmlns:a16="http://schemas.microsoft.com/office/drawing/2014/main" id="{E6BF1927-DF16-AF44-8461-9F6B8EFD2B56}"/>
              </a:ext>
            </a:extLst>
          </p:cNvPr>
          <p:cNvSpPr>
            <a:spLocks noChangeShapeType="1"/>
          </p:cNvSpPr>
          <p:nvPr/>
        </p:nvSpPr>
        <p:spPr bwMode="auto">
          <a:xfrm rot="5400000">
            <a:off x="7333457" y="6092032"/>
            <a:ext cx="163513"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25" name="Line 119">
            <a:extLst>
              <a:ext uri="{FF2B5EF4-FFF2-40B4-BE49-F238E27FC236}">
                <a16:creationId xmlns:a16="http://schemas.microsoft.com/office/drawing/2014/main" id="{B76CF8B0-793A-F645-81EC-E6CB07533D77}"/>
              </a:ext>
            </a:extLst>
          </p:cNvPr>
          <p:cNvSpPr>
            <a:spLocks noChangeShapeType="1"/>
          </p:cNvSpPr>
          <p:nvPr/>
        </p:nvSpPr>
        <p:spPr bwMode="auto">
          <a:xfrm rot="5400000">
            <a:off x="7340601"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26" name="Line 119">
            <a:extLst>
              <a:ext uri="{FF2B5EF4-FFF2-40B4-BE49-F238E27FC236}">
                <a16:creationId xmlns:a16="http://schemas.microsoft.com/office/drawing/2014/main" id="{722FF52E-C091-E54B-AE60-846FDCB68F93}"/>
              </a:ext>
            </a:extLst>
          </p:cNvPr>
          <p:cNvSpPr>
            <a:spLocks noChangeShapeType="1"/>
          </p:cNvSpPr>
          <p:nvPr/>
        </p:nvSpPr>
        <p:spPr bwMode="auto">
          <a:xfrm rot="5400000">
            <a:off x="7339013"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6127" name="TextBox 174">
            <a:extLst>
              <a:ext uri="{FF2B5EF4-FFF2-40B4-BE49-F238E27FC236}">
                <a16:creationId xmlns:a16="http://schemas.microsoft.com/office/drawing/2014/main" id="{CE5C11D3-192A-9C42-88CC-379518471906}"/>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sp>
        <p:nvSpPr>
          <p:cNvPr id="216128" name="Freeform 40">
            <a:extLst>
              <a:ext uri="{FF2B5EF4-FFF2-40B4-BE49-F238E27FC236}">
                <a16:creationId xmlns:a16="http://schemas.microsoft.com/office/drawing/2014/main" id="{18C71F28-3CF4-8A4E-8520-739EAB7C48BB}"/>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16129" name="Freeform 40">
            <a:extLst>
              <a:ext uri="{FF2B5EF4-FFF2-40B4-BE49-F238E27FC236}">
                <a16:creationId xmlns:a16="http://schemas.microsoft.com/office/drawing/2014/main" id="{3C725C62-8382-BB4D-B0B4-3EA3EFA168DF}"/>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16130" name="Freeform 40">
            <a:extLst>
              <a:ext uri="{FF2B5EF4-FFF2-40B4-BE49-F238E27FC236}">
                <a16:creationId xmlns:a16="http://schemas.microsoft.com/office/drawing/2014/main" id="{556A842E-795E-344C-8DBB-8088C32B2A6A}"/>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16131" name="Line 13">
            <a:extLst>
              <a:ext uri="{FF2B5EF4-FFF2-40B4-BE49-F238E27FC236}">
                <a16:creationId xmlns:a16="http://schemas.microsoft.com/office/drawing/2014/main" id="{BCA59A24-95EB-424E-889D-C4A42E9C7436}"/>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16132" name="Line 13">
            <a:extLst>
              <a:ext uri="{FF2B5EF4-FFF2-40B4-BE49-F238E27FC236}">
                <a16:creationId xmlns:a16="http://schemas.microsoft.com/office/drawing/2014/main" id="{2E64823F-35AA-B449-9CE4-E8BDC2972745}"/>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grpSp>
        <p:nvGrpSpPr>
          <p:cNvPr id="218149" name="Group 1">
            <a:extLst>
              <a:ext uri="{FF2B5EF4-FFF2-40B4-BE49-F238E27FC236}">
                <a16:creationId xmlns:a16="http://schemas.microsoft.com/office/drawing/2014/main" id="{3E0E6A08-6BA5-1146-958E-D1663F3A183A}"/>
              </a:ext>
            </a:extLst>
          </p:cNvPr>
          <p:cNvGrpSpPr>
            <a:grpSpLocks/>
          </p:cNvGrpSpPr>
          <p:nvPr/>
        </p:nvGrpSpPr>
        <p:grpSpPr bwMode="auto">
          <a:xfrm>
            <a:off x="2897188" y="133350"/>
            <a:ext cx="1630362" cy="4521200"/>
            <a:chOff x="1983071" y="134110"/>
            <a:chExt cx="1630692" cy="4520597"/>
          </a:xfrm>
        </p:grpSpPr>
        <p:sp>
          <p:nvSpPr>
            <p:cNvPr id="218150" name="Rectangle 104">
              <a:extLst>
                <a:ext uri="{FF2B5EF4-FFF2-40B4-BE49-F238E27FC236}">
                  <a16:creationId xmlns:a16="http://schemas.microsoft.com/office/drawing/2014/main" id="{0905A776-A268-0847-8DE0-55F6F7549842}"/>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8151" name="Rectangle 108">
              <a:extLst>
                <a:ext uri="{FF2B5EF4-FFF2-40B4-BE49-F238E27FC236}">
                  <a16:creationId xmlns:a16="http://schemas.microsoft.com/office/drawing/2014/main" id="{E77D0534-338C-F34A-A44C-AE9D60AB2D46}"/>
                </a:ext>
              </a:extLst>
            </p:cNvPr>
            <p:cNvSpPr>
              <a:spLocks noChangeArrowheads="1"/>
            </p:cNvSpPr>
            <p:nvPr/>
          </p:nvSpPr>
          <p:spPr bwMode="auto">
            <a:xfrm>
              <a:off x="2340329" y="285339"/>
              <a:ext cx="227672" cy="24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8152" name="Line 119">
              <a:extLst>
                <a:ext uri="{FF2B5EF4-FFF2-40B4-BE49-F238E27FC236}">
                  <a16:creationId xmlns:a16="http://schemas.microsoft.com/office/drawing/2014/main" id="{8F4A47D2-22A0-F546-9662-62AC2964C53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3" name="Line 106">
              <a:extLst>
                <a:ext uri="{FF2B5EF4-FFF2-40B4-BE49-F238E27FC236}">
                  <a16:creationId xmlns:a16="http://schemas.microsoft.com/office/drawing/2014/main" id="{2E0B4043-A5E3-C54F-9041-BD6889E78EF1}"/>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4" name="Line 107">
              <a:extLst>
                <a:ext uri="{FF2B5EF4-FFF2-40B4-BE49-F238E27FC236}">
                  <a16:creationId xmlns:a16="http://schemas.microsoft.com/office/drawing/2014/main" id="{476A3689-3BDF-FD4C-8AB5-EEBC232B527D}"/>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5" name="Line 116">
              <a:extLst>
                <a:ext uri="{FF2B5EF4-FFF2-40B4-BE49-F238E27FC236}">
                  <a16:creationId xmlns:a16="http://schemas.microsoft.com/office/drawing/2014/main" id="{54FBB8F3-BDFD-314F-AE19-2687445C7F2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6" name="Line 117">
              <a:extLst>
                <a:ext uri="{FF2B5EF4-FFF2-40B4-BE49-F238E27FC236}">
                  <a16:creationId xmlns:a16="http://schemas.microsoft.com/office/drawing/2014/main" id="{045115D1-D643-4C47-B12E-E2A0BB6F6111}"/>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7" name="Rectangle 132">
              <a:extLst>
                <a:ext uri="{FF2B5EF4-FFF2-40B4-BE49-F238E27FC236}">
                  <a16:creationId xmlns:a16="http://schemas.microsoft.com/office/drawing/2014/main" id="{C0A1FF2A-8AB0-2F40-AF0B-3195A592575B}"/>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18158" name="Line 106">
              <a:extLst>
                <a:ext uri="{FF2B5EF4-FFF2-40B4-BE49-F238E27FC236}">
                  <a16:creationId xmlns:a16="http://schemas.microsoft.com/office/drawing/2014/main" id="{0FF0BB8C-3FEC-C44D-90E0-27C430F6EEE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59" name="Line 107">
              <a:extLst>
                <a:ext uri="{FF2B5EF4-FFF2-40B4-BE49-F238E27FC236}">
                  <a16:creationId xmlns:a16="http://schemas.microsoft.com/office/drawing/2014/main" id="{92F96E9F-31A7-944A-8026-285AA928E39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0" name="Line 116">
              <a:extLst>
                <a:ext uri="{FF2B5EF4-FFF2-40B4-BE49-F238E27FC236}">
                  <a16:creationId xmlns:a16="http://schemas.microsoft.com/office/drawing/2014/main" id="{FE03425C-67A2-D646-90E2-9AF5BCA1081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1" name="Line 117">
              <a:extLst>
                <a:ext uri="{FF2B5EF4-FFF2-40B4-BE49-F238E27FC236}">
                  <a16:creationId xmlns:a16="http://schemas.microsoft.com/office/drawing/2014/main" id="{C73BC96D-7EF3-5A4A-A172-9DB91205A5D4}"/>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2" name="Line 106">
              <a:extLst>
                <a:ext uri="{FF2B5EF4-FFF2-40B4-BE49-F238E27FC236}">
                  <a16:creationId xmlns:a16="http://schemas.microsoft.com/office/drawing/2014/main" id="{C8CEFBBF-87A4-944A-9990-4C45C7BCF1E5}"/>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3" name="Line 107">
              <a:extLst>
                <a:ext uri="{FF2B5EF4-FFF2-40B4-BE49-F238E27FC236}">
                  <a16:creationId xmlns:a16="http://schemas.microsoft.com/office/drawing/2014/main" id="{42FEF23F-61C4-8743-8446-127EC00DC026}"/>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4" name="Line 116">
              <a:extLst>
                <a:ext uri="{FF2B5EF4-FFF2-40B4-BE49-F238E27FC236}">
                  <a16:creationId xmlns:a16="http://schemas.microsoft.com/office/drawing/2014/main" id="{D61A37EF-1268-044C-BBD5-2D55773E633D}"/>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5" name="Line 117">
              <a:extLst>
                <a:ext uri="{FF2B5EF4-FFF2-40B4-BE49-F238E27FC236}">
                  <a16:creationId xmlns:a16="http://schemas.microsoft.com/office/drawing/2014/main" id="{F394D61E-6534-8648-8474-36B4D3F1C0D3}"/>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6" name="Line 106">
              <a:extLst>
                <a:ext uri="{FF2B5EF4-FFF2-40B4-BE49-F238E27FC236}">
                  <a16:creationId xmlns:a16="http://schemas.microsoft.com/office/drawing/2014/main" id="{216CD4C9-05BB-6240-B91B-D05F23F726DB}"/>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7" name="Line 107">
              <a:extLst>
                <a:ext uri="{FF2B5EF4-FFF2-40B4-BE49-F238E27FC236}">
                  <a16:creationId xmlns:a16="http://schemas.microsoft.com/office/drawing/2014/main" id="{CBA37ADA-7958-B44F-B110-4A4070096B7D}"/>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8" name="Line 116">
              <a:extLst>
                <a:ext uri="{FF2B5EF4-FFF2-40B4-BE49-F238E27FC236}">
                  <a16:creationId xmlns:a16="http://schemas.microsoft.com/office/drawing/2014/main" id="{B0500678-7F8A-6444-A208-47E1C4807244}"/>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69" name="Line 117">
              <a:extLst>
                <a:ext uri="{FF2B5EF4-FFF2-40B4-BE49-F238E27FC236}">
                  <a16:creationId xmlns:a16="http://schemas.microsoft.com/office/drawing/2014/main" id="{D5869B8B-2567-434E-8C2D-729AC3826C6D}"/>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70" name="Rectangle 147">
              <a:extLst>
                <a:ext uri="{FF2B5EF4-FFF2-40B4-BE49-F238E27FC236}">
                  <a16:creationId xmlns:a16="http://schemas.microsoft.com/office/drawing/2014/main" id="{D47EDC40-2CB9-7C46-8184-79E2A6D47EA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8171" name="Rectangle 147">
              <a:extLst>
                <a:ext uri="{FF2B5EF4-FFF2-40B4-BE49-F238E27FC236}">
                  <a16:creationId xmlns:a16="http://schemas.microsoft.com/office/drawing/2014/main" id="{D4919714-5D08-9F4E-9301-09854878141A}"/>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8172" name="Rectangle 147">
              <a:extLst>
                <a:ext uri="{FF2B5EF4-FFF2-40B4-BE49-F238E27FC236}">
                  <a16:creationId xmlns:a16="http://schemas.microsoft.com/office/drawing/2014/main" id="{3C93F8FF-8AF1-0C4E-B23F-972D182276E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8173" name="Rectangle 147">
              <a:extLst>
                <a:ext uri="{FF2B5EF4-FFF2-40B4-BE49-F238E27FC236}">
                  <a16:creationId xmlns:a16="http://schemas.microsoft.com/office/drawing/2014/main" id="{5C448EF0-E10B-FB42-BF5A-54DD0DCB2430}"/>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8174" name="Rectangle 147">
              <a:extLst>
                <a:ext uri="{FF2B5EF4-FFF2-40B4-BE49-F238E27FC236}">
                  <a16:creationId xmlns:a16="http://schemas.microsoft.com/office/drawing/2014/main" id="{B8EFB2F4-CD2B-ED4D-A7E1-D18F27E14EE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8175" name="Rectangle 147">
              <a:extLst>
                <a:ext uri="{FF2B5EF4-FFF2-40B4-BE49-F238E27FC236}">
                  <a16:creationId xmlns:a16="http://schemas.microsoft.com/office/drawing/2014/main" id="{8BD391D1-E5B7-E149-8CD8-3FD8D2F63D7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8176" name="Rectangle 147">
              <a:extLst>
                <a:ext uri="{FF2B5EF4-FFF2-40B4-BE49-F238E27FC236}">
                  <a16:creationId xmlns:a16="http://schemas.microsoft.com/office/drawing/2014/main" id="{2906448D-C24E-1342-960C-61CD2A0A8CEF}"/>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8177" name="Rectangle 147">
              <a:extLst>
                <a:ext uri="{FF2B5EF4-FFF2-40B4-BE49-F238E27FC236}">
                  <a16:creationId xmlns:a16="http://schemas.microsoft.com/office/drawing/2014/main" id="{1718E8B4-480D-9541-AB9E-63F331C8417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8178" name="Rectangle 147">
              <a:extLst>
                <a:ext uri="{FF2B5EF4-FFF2-40B4-BE49-F238E27FC236}">
                  <a16:creationId xmlns:a16="http://schemas.microsoft.com/office/drawing/2014/main" id="{49540372-1ED7-0C40-AEB4-614300F7C36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18179" name="Rectangle 147">
              <a:extLst>
                <a:ext uri="{FF2B5EF4-FFF2-40B4-BE49-F238E27FC236}">
                  <a16:creationId xmlns:a16="http://schemas.microsoft.com/office/drawing/2014/main" id="{D2213EB2-E209-3649-B79E-212361BF670E}"/>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18180" name="Rectangle 147">
              <a:extLst>
                <a:ext uri="{FF2B5EF4-FFF2-40B4-BE49-F238E27FC236}">
                  <a16:creationId xmlns:a16="http://schemas.microsoft.com/office/drawing/2014/main" id="{8DCA97E2-51BE-5743-9369-A973290F37AE}"/>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18181" name="Rectangle 147">
              <a:extLst>
                <a:ext uri="{FF2B5EF4-FFF2-40B4-BE49-F238E27FC236}">
                  <a16:creationId xmlns:a16="http://schemas.microsoft.com/office/drawing/2014/main" id="{75A7A094-BB5D-0448-B6E0-43CE63F0EC1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18182" name="Rectangle 147">
              <a:extLst>
                <a:ext uri="{FF2B5EF4-FFF2-40B4-BE49-F238E27FC236}">
                  <a16:creationId xmlns:a16="http://schemas.microsoft.com/office/drawing/2014/main" id="{822A5D37-B95F-4C46-A4C4-4B3BC963AE0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18183" name="Rectangle 147">
              <a:extLst>
                <a:ext uri="{FF2B5EF4-FFF2-40B4-BE49-F238E27FC236}">
                  <a16:creationId xmlns:a16="http://schemas.microsoft.com/office/drawing/2014/main" id="{65615924-97B9-D14B-B69C-6E734884E20C}"/>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18184" name="Rectangle 147">
              <a:extLst>
                <a:ext uri="{FF2B5EF4-FFF2-40B4-BE49-F238E27FC236}">
                  <a16:creationId xmlns:a16="http://schemas.microsoft.com/office/drawing/2014/main" id="{92C10186-5893-A443-90D6-8AF9F0200CB6}"/>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18185" name="Rectangle 147">
              <a:extLst>
                <a:ext uri="{FF2B5EF4-FFF2-40B4-BE49-F238E27FC236}">
                  <a16:creationId xmlns:a16="http://schemas.microsoft.com/office/drawing/2014/main" id="{85D8FD42-291A-F346-9F03-F38B7A69FD1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18186" name="Rectangle 147">
              <a:extLst>
                <a:ext uri="{FF2B5EF4-FFF2-40B4-BE49-F238E27FC236}">
                  <a16:creationId xmlns:a16="http://schemas.microsoft.com/office/drawing/2014/main" id="{094453E7-9C2C-764D-9851-138FAF04B8B4}"/>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18187" name="Rectangle 147">
              <a:extLst>
                <a:ext uri="{FF2B5EF4-FFF2-40B4-BE49-F238E27FC236}">
                  <a16:creationId xmlns:a16="http://schemas.microsoft.com/office/drawing/2014/main" id="{B651D003-8677-F14C-B63C-C069DD80046A}"/>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18188" name="Rectangle 147">
              <a:extLst>
                <a:ext uri="{FF2B5EF4-FFF2-40B4-BE49-F238E27FC236}">
                  <a16:creationId xmlns:a16="http://schemas.microsoft.com/office/drawing/2014/main" id="{7C199CF8-5E7C-6F4D-A285-C4774E8F1A0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18189" name="Rectangle 147">
              <a:extLst>
                <a:ext uri="{FF2B5EF4-FFF2-40B4-BE49-F238E27FC236}">
                  <a16:creationId xmlns:a16="http://schemas.microsoft.com/office/drawing/2014/main" id="{8801BF66-31FC-E64F-9E32-BE5DE1C5C78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18190" name="Line 119">
              <a:extLst>
                <a:ext uri="{FF2B5EF4-FFF2-40B4-BE49-F238E27FC236}">
                  <a16:creationId xmlns:a16="http://schemas.microsoft.com/office/drawing/2014/main" id="{244298CB-4D7F-F24F-81F9-0E803EB0E09E}"/>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91" name="Line 119">
              <a:extLst>
                <a:ext uri="{FF2B5EF4-FFF2-40B4-BE49-F238E27FC236}">
                  <a16:creationId xmlns:a16="http://schemas.microsoft.com/office/drawing/2014/main" id="{01F55A0A-24D3-9F4A-922C-DB6071D3878F}"/>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92" name="Line 119">
              <a:extLst>
                <a:ext uri="{FF2B5EF4-FFF2-40B4-BE49-F238E27FC236}">
                  <a16:creationId xmlns:a16="http://schemas.microsoft.com/office/drawing/2014/main" id="{8CD3E874-5ECA-9D42-B008-939D6C893121}"/>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8193" name="Line 119">
              <a:extLst>
                <a:ext uri="{FF2B5EF4-FFF2-40B4-BE49-F238E27FC236}">
                  <a16:creationId xmlns:a16="http://schemas.microsoft.com/office/drawing/2014/main" id="{B7B06DB8-7746-884D-931D-382D001A2717}"/>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19173" name="Rectangle 121">
            <a:extLst>
              <a:ext uri="{FF2B5EF4-FFF2-40B4-BE49-F238E27FC236}">
                <a16:creationId xmlns:a16="http://schemas.microsoft.com/office/drawing/2014/main" id="{563D1E0A-E530-4149-A506-B2A9C5B0E189}"/>
              </a:ext>
            </a:extLst>
          </p:cNvPr>
          <p:cNvSpPr>
            <a:spLocks noChangeArrowheads="1"/>
          </p:cNvSpPr>
          <p:nvPr/>
        </p:nvSpPr>
        <p:spPr bwMode="auto">
          <a:xfrm>
            <a:off x="2701925" y="268288"/>
            <a:ext cx="1539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rgbClr val="FF0700"/>
                </a:solidFill>
                <a:latin typeface="Times-Roman" pitchFamily="2" charset="0"/>
              </a:rPr>
              <a:t>1</a:t>
            </a:r>
            <a:r>
              <a:rPr lang="en-US" altLang="en-US" sz="1600">
                <a:latin typeface="Times-Roman" pitchFamily="2" charset="0"/>
              </a:rPr>
              <a:t> </a:t>
            </a:r>
            <a:endParaRPr lang="en-US" altLang="en-US" sz="2000"/>
          </a:p>
        </p:txBody>
      </p:sp>
      <p:sp>
        <p:nvSpPr>
          <p:cNvPr id="219174" name="TextBox 1">
            <a:extLst>
              <a:ext uri="{FF2B5EF4-FFF2-40B4-BE49-F238E27FC236}">
                <a16:creationId xmlns:a16="http://schemas.microsoft.com/office/drawing/2014/main" id="{BDF86390-0001-2E48-9FF8-810F5200B438}"/>
              </a:ext>
            </a:extLst>
          </p:cNvPr>
          <p:cNvSpPr txBox="1">
            <a:spLocks noChangeArrowheads="1"/>
          </p:cNvSpPr>
          <p:nvPr/>
        </p:nvSpPr>
        <p:spPr bwMode="auto">
          <a:xfrm>
            <a:off x="1165225" y="215901"/>
            <a:ext cx="15938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solidFill>
                  <a:srgbClr val="FF0000"/>
                </a:solidFill>
              </a:rPr>
              <a:t>always enabled</a:t>
            </a:r>
          </a:p>
        </p:txBody>
      </p:sp>
      <p:grpSp>
        <p:nvGrpSpPr>
          <p:cNvPr id="219175" name="Group 44">
            <a:extLst>
              <a:ext uri="{FF2B5EF4-FFF2-40B4-BE49-F238E27FC236}">
                <a16:creationId xmlns:a16="http://schemas.microsoft.com/office/drawing/2014/main" id="{DC6BA46B-5B54-A348-B224-608C7F4D6FE6}"/>
              </a:ext>
            </a:extLst>
          </p:cNvPr>
          <p:cNvGrpSpPr>
            <a:grpSpLocks/>
          </p:cNvGrpSpPr>
          <p:nvPr/>
        </p:nvGrpSpPr>
        <p:grpSpPr bwMode="auto">
          <a:xfrm>
            <a:off x="2897188" y="133350"/>
            <a:ext cx="1630362" cy="4521200"/>
            <a:chOff x="1983071" y="134110"/>
            <a:chExt cx="1630692" cy="4520597"/>
          </a:xfrm>
        </p:grpSpPr>
        <p:sp>
          <p:nvSpPr>
            <p:cNvPr id="219176" name="Rectangle 104">
              <a:extLst>
                <a:ext uri="{FF2B5EF4-FFF2-40B4-BE49-F238E27FC236}">
                  <a16:creationId xmlns:a16="http://schemas.microsoft.com/office/drawing/2014/main" id="{6D5387A1-C71E-504A-9ECA-B41C5C0C42B2}"/>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19177" name="Rectangle 108">
              <a:extLst>
                <a:ext uri="{FF2B5EF4-FFF2-40B4-BE49-F238E27FC236}">
                  <a16:creationId xmlns:a16="http://schemas.microsoft.com/office/drawing/2014/main" id="{DDF5875C-F401-5E4C-ACCC-5BF7D9CC5217}"/>
                </a:ext>
              </a:extLst>
            </p:cNvPr>
            <p:cNvSpPr>
              <a:spLocks noChangeArrowheads="1"/>
            </p:cNvSpPr>
            <p:nvPr/>
          </p:nvSpPr>
          <p:spPr bwMode="auto">
            <a:xfrm>
              <a:off x="2340329" y="285339"/>
              <a:ext cx="227672" cy="24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19178" name="Line 119">
              <a:extLst>
                <a:ext uri="{FF2B5EF4-FFF2-40B4-BE49-F238E27FC236}">
                  <a16:creationId xmlns:a16="http://schemas.microsoft.com/office/drawing/2014/main" id="{249F54B0-C2AB-944A-B69A-84E8EEE91E2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79" name="Line 106">
              <a:extLst>
                <a:ext uri="{FF2B5EF4-FFF2-40B4-BE49-F238E27FC236}">
                  <a16:creationId xmlns:a16="http://schemas.microsoft.com/office/drawing/2014/main" id="{BB7B297B-9B5B-DD42-8947-F31B6D575FC5}"/>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0" name="Line 107">
              <a:extLst>
                <a:ext uri="{FF2B5EF4-FFF2-40B4-BE49-F238E27FC236}">
                  <a16:creationId xmlns:a16="http://schemas.microsoft.com/office/drawing/2014/main" id="{2748670F-CBE4-EC45-AC75-0EF556536F1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1" name="Line 116">
              <a:extLst>
                <a:ext uri="{FF2B5EF4-FFF2-40B4-BE49-F238E27FC236}">
                  <a16:creationId xmlns:a16="http://schemas.microsoft.com/office/drawing/2014/main" id="{DC053412-2BB3-3746-8585-F71553369E8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2" name="Line 117">
              <a:extLst>
                <a:ext uri="{FF2B5EF4-FFF2-40B4-BE49-F238E27FC236}">
                  <a16:creationId xmlns:a16="http://schemas.microsoft.com/office/drawing/2014/main" id="{3D48ABB7-508F-2443-8CF3-ADA51CD085EA}"/>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3" name="Rectangle 132">
              <a:extLst>
                <a:ext uri="{FF2B5EF4-FFF2-40B4-BE49-F238E27FC236}">
                  <a16:creationId xmlns:a16="http://schemas.microsoft.com/office/drawing/2014/main" id="{B98DC623-1939-7147-8762-C01A50A86666}"/>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19184" name="Line 106">
              <a:extLst>
                <a:ext uri="{FF2B5EF4-FFF2-40B4-BE49-F238E27FC236}">
                  <a16:creationId xmlns:a16="http://schemas.microsoft.com/office/drawing/2014/main" id="{516F0B33-1B4F-CD4A-A6AE-715B7B99BE5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5" name="Line 107">
              <a:extLst>
                <a:ext uri="{FF2B5EF4-FFF2-40B4-BE49-F238E27FC236}">
                  <a16:creationId xmlns:a16="http://schemas.microsoft.com/office/drawing/2014/main" id="{4B93BD2F-E946-6E4D-8536-D9B3367C2135}"/>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6" name="Line 116">
              <a:extLst>
                <a:ext uri="{FF2B5EF4-FFF2-40B4-BE49-F238E27FC236}">
                  <a16:creationId xmlns:a16="http://schemas.microsoft.com/office/drawing/2014/main" id="{4F013981-0D5E-9E4C-A1B2-68961C96B20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7" name="Line 117">
              <a:extLst>
                <a:ext uri="{FF2B5EF4-FFF2-40B4-BE49-F238E27FC236}">
                  <a16:creationId xmlns:a16="http://schemas.microsoft.com/office/drawing/2014/main" id="{2A43FC44-C173-014A-B2AB-36E9DE97963E}"/>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8" name="Line 106">
              <a:extLst>
                <a:ext uri="{FF2B5EF4-FFF2-40B4-BE49-F238E27FC236}">
                  <a16:creationId xmlns:a16="http://schemas.microsoft.com/office/drawing/2014/main" id="{0427D08E-8C89-8649-A174-F5B0D322989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89" name="Line 107">
              <a:extLst>
                <a:ext uri="{FF2B5EF4-FFF2-40B4-BE49-F238E27FC236}">
                  <a16:creationId xmlns:a16="http://schemas.microsoft.com/office/drawing/2014/main" id="{8C7B3F69-121D-4A4C-BE46-8787C781A2EB}"/>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0" name="Line 116">
              <a:extLst>
                <a:ext uri="{FF2B5EF4-FFF2-40B4-BE49-F238E27FC236}">
                  <a16:creationId xmlns:a16="http://schemas.microsoft.com/office/drawing/2014/main" id="{C7DEE113-D0D0-9043-8428-D3269B833F0B}"/>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1" name="Line 117">
              <a:extLst>
                <a:ext uri="{FF2B5EF4-FFF2-40B4-BE49-F238E27FC236}">
                  <a16:creationId xmlns:a16="http://schemas.microsoft.com/office/drawing/2014/main" id="{F92E0B8E-C410-AF42-AF1C-86F530158A3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2" name="Line 106">
              <a:extLst>
                <a:ext uri="{FF2B5EF4-FFF2-40B4-BE49-F238E27FC236}">
                  <a16:creationId xmlns:a16="http://schemas.microsoft.com/office/drawing/2014/main" id="{B51C579B-E261-944C-BB51-1D23F7F49BB8}"/>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3" name="Line 107">
              <a:extLst>
                <a:ext uri="{FF2B5EF4-FFF2-40B4-BE49-F238E27FC236}">
                  <a16:creationId xmlns:a16="http://schemas.microsoft.com/office/drawing/2014/main" id="{2DBF38D6-597D-B64C-B750-3E0AB79873E3}"/>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4" name="Line 116">
              <a:extLst>
                <a:ext uri="{FF2B5EF4-FFF2-40B4-BE49-F238E27FC236}">
                  <a16:creationId xmlns:a16="http://schemas.microsoft.com/office/drawing/2014/main" id="{0192020A-CD85-924B-8173-3E5D2D7842A8}"/>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5" name="Line 117">
              <a:extLst>
                <a:ext uri="{FF2B5EF4-FFF2-40B4-BE49-F238E27FC236}">
                  <a16:creationId xmlns:a16="http://schemas.microsoft.com/office/drawing/2014/main" id="{6A0F696F-C15C-0842-9021-9A6774AFDC34}"/>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196" name="Rectangle 147">
              <a:extLst>
                <a:ext uri="{FF2B5EF4-FFF2-40B4-BE49-F238E27FC236}">
                  <a16:creationId xmlns:a16="http://schemas.microsoft.com/office/drawing/2014/main" id="{71F448AC-1BEA-5F47-8798-BDA4C1EB10C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9197" name="Rectangle 147">
              <a:extLst>
                <a:ext uri="{FF2B5EF4-FFF2-40B4-BE49-F238E27FC236}">
                  <a16:creationId xmlns:a16="http://schemas.microsoft.com/office/drawing/2014/main" id="{7345D5E5-D044-5047-940A-DF9A606BED2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9198" name="Rectangle 147">
              <a:extLst>
                <a:ext uri="{FF2B5EF4-FFF2-40B4-BE49-F238E27FC236}">
                  <a16:creationId xmlns:a16="http://schemas.microsoft.com/office/drawing/2014/main" id="{2B6B3DD7-A7A3-5E47-BEA2-B758473FF35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9199" name="Rectangle 147">
              <a:extLst>
                <a:ext uri="{FF2B5EF4-FFF2-40B4-BE49-F238E27FC236}">
                  <a16:creationId xmlns:a16="http://schemas.microsoft.com/office/drawing/2014/main" id="{75F1BEB6-D480-194B-82A7-4BE1A9A983E9}"/>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9200" name="Rectangle 147">
              <a:extLst>
                <a:ext uri="{FF2B5EF4-FFF2-40B4-BE49-F238E27FC236}">
                  <a16:creationId xmlns:a16="http://schemas.microsoft.com/office/drawing/2014/main" id="{3EF00786-6FD9-7144-BD4B-10F9341ADFA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19201" name="Rectangle 147">
              <a:extLst>
                <a:ext uri="{FF2B5EF4-FFF2-40B4-BE49-F238E27FC236}">
                  <a16:creationId xmlns:a16="http://schemas.microsoft.com/office/drawing/2014/main" id="{7FD71EEF-2E6E-7841-830A-E18A30A399F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19202" name="Rectangle 147">
              <a:extLst>
                <a:ext uri="{FF2B5EF4-FFF2-40B4-BE49-F238E27FC236}">
                  <a16:creationId xmlns:a16="http://schemas.microsoft.com/office/drawing/2014/main" id="{D1D7D27B-8887-0242-AABF-BE42E88E87DB}"/>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19203" name="Rectangle 147">
              <a:extLst>
                <a:ext uri="{FF2B5EF4-FFF2-40B4-BE49-F238E27FC236}">
                  <a16:creationId xmlns:a16="http://schemas.microsoft.com/office/drawing/2014/main" id="{22105261-BB9F-3C42-A3B7-9EBD2F4C1847}"/>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19204" name="Rectangle 147">
              <a:extLst>
                <a:ext uri="{FF2B5EF4-FFF2-40B4-BE49-F238E27FC236}">
                  <a16:creationId xmlns:a16="http://schemas.microsoft.com/office/drawing/2014/main" id="{2BF995C8-F599-874F-963B-E1AE068B408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19205" name="Rectangle 147">
              <a:extLst>
                <a:ext uri="{FF2B5EF4-FFF2-40B4-BE49-F238E27FC236}">
                  <a16:creationId xmlns:a16="http://schemas.microsoft.com/office/drawing/2014/main" id="{BB64FABA-3696-5A4E-A21C-7AF3CDC660A5}"/>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19206" name="Rectangle 147">
              <a:extLst>
                <a:ext uri="{FF2B5EF4-FFF2-40B4-BE49-F238E27FC236}">
                  <a16:creationId xmlns:a16="http://schemas.microsoft.com/office/drawing/2014/main" id="{738B44E8-ED52-FD40-AF45-44999B26C37E}"/>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19207" name="Rectangle 147">
              <a:extLst>
                <a:ext uri="{FF2B5EF4-FFF2-40B4-BE49-F238E27FC236}">
                  <a16:creationId xmlns:a16="http://schemas.microsoft.com/office/drawing/2014/main" id="{70DB3DE3-52A7-DA4E-9BCA-FD7911736B5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19208" name="Rectangle 147">
              <a:extLst>
                <a:ext uri="{FF2B5EF4-FFF2-40B4-BE49-F238E27FC236}">
                  <a16:creationId xmlns:a16="http://schemas.microsoft.com/office/drawing/2014/main" id="{F7FB820A-8725-9046-AB83-BE09C8CCBC9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19209" name="Rectangle 147">
              <a:extLst>
                <a:ext uri="{FF2B5EF4-FFF2-40B4-BE49-F238E27FC236}">
                  <a16:creationId xmlns:a16="http://schemas.microsoft.com/office/drawing/2014/main" id="{AD9D4324-CEE5-DF46-BCB4-D814C89DC20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19210" name="Rectangle 147">
              <a:extLst>
                <a:ext uri="{FF2B5EF4-FFF2-40B4-BE49-F238E27FC236}">
                  <a16:creationId xmlns:a16="http://schemas.microsoft.com/office/drawing/2014/main" id="{CB9AFCA7-0C79-A24A-82BA-B5F644B0B17A}"/>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19211" name="Rectangle 147">
              <a:extLst>
                <a:ext uri="{FF2B5EF4-FFF2-40B4-BE49-F238E27FC236}">
                  <a16:creationId xmlns:a16="http://schemas.microsoft.com/office/drawing/2014/main" id="{5B643009-392D-9A42-BCC4-D1A0734B408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19212" name="Rectangle 147">
              <a:extLst>
                <a:ext uri="{FF2B5EF4-FFF2-40B4-BE49-F238E27FC236}">
                  <a16:creationId xmlns:a16="http://schemas.microsoft.com/office/drawing/2014/main" id="{98BFDB4A-D1E0-C84B-BCDE-E4D2A6E5680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19213" name="Rectangle 147">
              <a:extLst>
                <a:ext uri="{FF2B5EF4-FFF2-40B4-BE49-F238E27FC236}">
                  <a16:creationId xmlns:a16="http://schemas.microsoft.com/office/drawing/2014/main" id="{CF9C26D6-B995-D24B-B10B-C068B0ACC0CD}"/>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19214" name="Rectangle 147">
              <a:extLst>
                <a:ext uri="{FF2B5EF4-FFF2-40B4-BE49-F238E27FC236}">
                  <a16:creationId xmlns:a16="http://schemas.microsoft.com/office/drawing/2014/main" id="{9E2F5945-2484-1540-B357-ABAEDBA5027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19215" name="Rectangle 147">
              <a:extLst>
                <a:ext uri="{FF2B5EF4-FFF2-40B4-BE49-F238E27FC236}">
                  <a16:creationId xmlns:a16="http://schemas.microsoft.com/office/drawing/2014/main" id="{6BD76814-75DE-364F-BD78-E8676BCECA37}"/>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19216" name="Line 119">
              <a:extLst>
                <a:ext uri="{FF2B5EF4-FFF2-40B4-BE49-F238E27FC236}">
                  <a16:creationId xmlns:a16="http://schemas.microsoft.com/office/drawing/2014/main" id="{2B6D8C5E-B5AB-2544-A69C-78D60FD3A428}"/>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217" name="Line 119">
              <a:extLst>
                <a:ext uri="{FF2B5EF4-FFF2-40B4-BE49-F238E27FC236}">
                  <a16:creationId xmlns:a16="http://schemas.microsoft.com/office/drawing/2014/main" id="{FCE428F8-22A8-5244-85EA-D11649EF84AA}"/>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218" name="Line 119">
              <a:extLst>
                <a:ext uri="{FF2B5EF4-FFF2-40B4-BE49-F238E27FC236}">
                  <a16:creationId xmlns:a16="http://schemas.microsoft.com/office/drawing/2014/main" id="{6B011B96-30BF-684B-8995-AA2551040A3B}"/>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19219" name="Line 119">
              <a:extLst>
                <a:ext uri="{FF2B5EF4-FFF2-40B4-BE49-F238E27FC236}">
                  <a16:creationId xmlns:a16="http://schemas.microsoft.com/office/drawing/2014/main" id="{7B236D50-3BAA-A145-82CC-1F74387BBD76}"/>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0197" name="Rectangle 121">
            <a:extLst>
              <a:ext uri="{FF2B5EF4-FFF2-40B4-BE49-F238E27FC236}">
                <a16:creationId xmlns:a16="http://schemas.microsoft.com/office/drawing/2014/main" id="{323A738E-01DD-A243-8C91-5CABEC33F77F}"/>
              </a:ext>
            </a:extLst>
          </p:cNvPr>
          <p:cNvSpPr>
            <a:spLocks noChangeArrowheads="1"/>
          </p:cNvSpPr>
          <p:nvPr/>
        </p:nvSpPr>
        <p:spPr bwMode="auto">
          <a:xfrm>
            <a:off x="2701925" y="268288"/>
            <a:ext cx="1539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grpSp>
        <p:nvGrpSpPr>
          <p:cNvPr id="220198" name="Group 88">
            <a:extLst>
              <a:ext uri="{FF2B5EF4-FFF2-40B4-BE49-F238E27FC236}">
                <a16:creationId xmlns:a16="http://schemas.microsoft.com/office/drawing/2014/main" id="{99CE69DB-BC13-934D-A871-7C614E89674B}"/>
              </a:ext>
            </a:extLst>
          </p:cNvPr>
          <p:cNvGrpSpPr>
            <a:grpSpLocks/>
          </p:cNvGrpSpPr>
          <p:nvPr/>
        </p:nvGrpSpPr>
        <p:grpSpPr bwMode="auto">
          <a:xfrm>
            <a:off x="2897188" y="133350"/>
            <a:ext cx="1630362" cy="4521200"/>
            <a:chOff x="1983071" y="134110"/>
            <a:chExt cx="1630692" cy="4520597"/>
          </a:xfrm>
        </p:grpSpPr>
        <p:sp>
          <p:nvSpPr>
            <p:cNvPr id="220199" name="Rectangle 104">
              <a:extLst>
                <a:ext uri="{FF2B5EF4-FFF2-40B4-BE49-F238E27FC236}">
                  <a16:creationId xmlns:a16="http://schemas.microsoft.com/office/drawing/2014/main" id="{0770BF76-37E0-7C41-847A-C216E0F05873}"/>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0200" name="Rectangle 108">
              <a:extLst>
                <a:ext uri="{FF2B5EF4-FFF2-40B4-BE49-F238E27FC236}">
                  <a16:creationId xmlns:a16="http://schemas.microsoft.com/office/drawing/2014/main" id="{DD0F87BD-BE14-5A40-8DC2-02719FA58DC5}"/>
                </a:ext>
              </a:extLst>
            </p:cNvPr>
            <p:cNvSpPr>
              <a:spLocks noChangeArrowheads="1"/>
            </p:cNvSpPr>
            <p:nvPr/>
          </p:nvSpPr>
          <p:spPr bwMode="auto">
            <a:xfrm>
              <a:off x="2340329" y="285339"/>
              <a:ext cx="227672" cy="24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0201" name="Line 119">
              <a:extLst>
                <a:ext uri="{FF2B5EF4-FFF2-40B4-BE49-F238E27FC236}">
                  <a16:creationId xmlns:a16="http://schemas.microsoft.com/office/drawing/2014/main" id="{EE59B323-BBE1-1B44-B66F-4489EF016463}"/>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2" name="Line 106">
              <a:extLst>
                <a:ext uri="{FF2B5EF4-FFF2-40B4-BE49-F238E27FC236}">
                  <a16:creationId xmlns:a16="http://schemas.microsoft.com/office/drawing/2014/main" id="{08440861-7732-674E-A964-A1EB884CB27F}"/>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3" name="Line 107">
              <a:extLst>
                <a:ext uri="{FF2B5EF4-FFF2-40B4-BE49-F238E27FC236}">
                  <a16:creationId xmlns:a16="http://schemas.microsoft.com/office/drawing/2014/main" id="{5757A333-9FBB-EF4D-9B2C-3D081F134511}"/>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4" name="Line 116">
              <a:extLst>
                <a:ext uri="{FF2B5EF4-FFF2-40B4-BE49-F238E27FC236}">
                  <a16:creationId xmlns:a16="http://schemas.microsoft.com/office/drawing/2014/main" id="{586D32DA-DCE7-8B45-BB8B-00A7FBFDDC6B}"/>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5" name="Line 117">
              <a:extLst>
                <a:ext uri="{FF2B5EF4-FFF2-40B4-BE49-F238E27FC236}">
                  <a16:creationId xmlns:a16="http://schemas.microsoft.com/office/drawing/2014/main" id="{AD15AB1E-034F-0548-BF91-AD527578B4D2}"/>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6" name="Rectangle 132">
              <a:extLst>
                <a:ext uri="{FF2B5EF4-FFF2-40B4-BE49-F238E27FC236}">
                  <a16:creationId xmlns:a16="http://schemas.microsoft.com/office/drawing/2014/main" id="{22418FE6-5577-0E45-A2EA-E91664D3A413}"/>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0207" name="Line 106">
              <a:extLst>
                <a:ext uri="{FF2B5EF4-FFF2-40B4-BE49-F238E27FC236}">
                  <a16:creationId xmlns:a16="http://schemas.microsoft.com/office/drawing/2014/main" id="{CAB14321-1D65-3043-A4B3-D4699120A7F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8" name="Line 107">
              <a:extLst>
                <a:ext uri="{FF2B5EF4-FFF2-40B4-BE49-F238E27FC236}">
                  <a16:creationId xmlns:a16="http://schemas.microsoft.com/office/drawing/2014/main" id="{488CBE35-5F72-C04E-8FAC-1061EF08E72E}"/>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09" name="Line 116">
              <a:extLst>
                <a:ext uri="{FF2B5EF4-FFF2-40B4-BE49-F238E27FC236}">
                  <a16:creationId xmlns:a16="http://schemas.microsoft.com/office/drawing/2014/main" id="{5BBFEBB7-911E-E548-BB75-1014FC2C356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0" name="Line 117">
              <a:extLst>
                <a:ext uri="{FF2B5EF4-FFF2-40B4-BE49-F238E27FC236}">
                  <a16:creationId xmlns:a16="http://schemas.microsoft.com/office/drawing/2014/main" id="{CC2241CD-A956-464D-B4D7-5DED39DBB9F9}"/>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1" name="Line 106">
              <a:extLst>
                <a:ext uri="{FF2B5EF4-FFF2-40B4-BE49-F238E27FC236}">
                  <a16:creationId xmlns:a16="http://schemas.microsoft.com/office/drawing/2014/main" id="{4F18D1E2-48F4-8649-8A63-1982F8F62C2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2" name="Line 107">
              <a:extLst>
                <a:ext uri="{FF2B5EF4-FFF2-40B4-BE49-F238E27FC236}">
                  <a16:creationId xmlns:a16="http://schemas.microsoft.com/office/drawing/2014/main" id="{B8F45B7A-2C2E-8740-AEC5-6BC17C51D21E}"/>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3" name="Line 116">
              <a:extLst>
                <a:ext uri="{FF2B5EF4-FFF2-40B4-BE49-F238E27FC236}">
                  <a16:creationId xmlns:a16="http://schemas.microsoft.com/office/drawing/2014/main" id="{35B311E2-EF67-A544-B007-9837A91F246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4" name="Line 117">
              <a:extLst>
                <a:ext uri="{FF2B5EF4-FFF2-40B4-BE49-F238E27FC236}">
                  <a16:creationId xmlns:a16="http://schemas.microsoft.com/office/drawing/2014/main" id="{1996F8C9-5789-4343-8C6F-D711BFDF22E1}"/>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5" name="Line 106">
              <a:extLst>
                <a:ext uri="{FF2B5EF4-FFF2-40B4-BE49-F238E27FC236}">
                  <a16:creationId xmlns:a16="http://schemas.microsoft.com/office/drawing/2014/main" id="{9C078552-7679-BF49-AADD-9C7287048990}"/>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6" name="Line 107">
              <a:extLst>
                <a:ext uri="{FF2B5EF4-FFF2-40B4-BE49-F238E27FC236}">
                  <a16:creationId xmlns:a16="http://schemas.microsoft.com/office/drawing/2014/main" id="{A0A1AC15-9E7D-684E-8B3C-A3DF9F904FC6}"/>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7" name="Line 116">
              <a:extLst>
                <a:ext uri="{FF2B5EF4-FFF2-40B4-BE49-F238E27FC236}">
                  <a16:creationId xmlns:a16="http://schemas.microsoft.com/office/drawing/2014/main" id="{C9114386-24D0-BC48-A344-E88701416D8B}"/>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8" name="Line 117">
              <a:extLst>
                <a:ext uri="{FF2B5EF4-FFF2-40B4-BE49-F238E27FC236}">
                  <a16:creationId xmlns:a16="http://schemas.microsoft.com/office/drawing/2014/main" id="{5AE7D253-6271-954A-B95F-02CCE0EBD9D5}"/>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19" name="Rectangle 147">
              <a:extLst>
                <a:ext uri="{FF2B5EF4-FFF2-40B4-BE49-F238E27FC236}">
                  <a16:creationId xmlns:a16="http://schemas.microsoft.com/office/drawing/2014/main" id="{A691DA8C-BC2D-7542-AB54-8B7D1947A738}"/>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0220" name="Rectangle 147">
              <a:extLst>
                <a:ext uri="{FF2B5EF4-FFF2-40B4-BE49-F238E27FC236}">
                  <a16:creationId xmlns:a16="http://schemas.microsoft.com/office/drawing/2014/main" id="{C3CCAE05-462B-8645-BA84-ED31265C36A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0221" name="Rectangle 147">
              <a:extLst>
                <a:ext uri="{FF2B5EF4-FFF2-40B4-BE49-F238E27FC236}">
                  <a16:creationId xmlns:a16="http://schemas.microsoft.com/office/drawing/2014/main" id="{D9FFF945-591F-2342-9F9A-E7A7283FE6D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0222" name="Rectangle 147">
              <a:extLst>
                <a:ext uri="{FF2B5EF4-FFF2-40B4-BE49-F238E27FC236}">
                  <a16:creationId xmlns:a16="http://schemas.microsoft.com/office/drawing/2014/main" id="{3BAC84DC-773A-F540-995F-AE9FE8ADB9F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0223" name="Rectangle 147">
              <a:extLst>
                <a:ext uri="{FF2B5EF4-FFF2-40B4-BE49-F238E27FC236}">
                  <a16:creationId xmlns:a16="http://schemas.microsoft.com/office/drawing/2014/main" id="{E10F2191-79C1-244A-BDB8-476EB323A820}"/>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0224" name="Rectangle 147">
              <a:extLst>
                <a:ext uri="{FF2B5EF4-FFF2-40B4-BE49-F238E27FC236}">
                  <a16:creationId xmlns:a16="http://schemas.microsoft.com/office/drawing/2014/main" id="{C6CF9F30-8A66-F442-BB0C-1D3EBB2A18EB}"/>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0225" name="Rectangle 147">
              <a:extLst>
                <a:ext uri="{FF2B5EF4-FFF2-40B4-BE49-F238E27FC236}">
                  <a16:creationId xmlns:a16="http://schemas.microsoft.com/office/drawing/2014/main" id="{9377EBF9-636B-D14E-B358-52F0E060036A}"/>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0226" name="Rectangle 147">
              <a:extLst>
                <a:ext uri="{FF2B5EF4-FFF2-40B4-BE49-F238E27FC236}">
                  <a16:creationId xmlns:a16="http://schemas.microsoft.com/office/drawing/2014/main" id="{AD9081F9-79BE-E143-B81A-93A0E841A521}"/>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0227" name="Rectangle 147">
              <a:extLst>
                <a:ext uri="{FF2B5EF4-FFF2-40B4-BE49-F238E27FC236}">
                  <a16:creationId xmlns:a16="http://schemas.microsoft.com/office/drawing/2014/main" id="{348A942F-AD7D-A342-98F2-02F9665874AB}"/>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0228" name="Rectangle 147">
              <a:extLst>
                <a:ext uri="{FF2B5EF4-FFF2-40B4-BE49-F238E27FC236}">
                  <a16:creationId xmlns:a16="http://schemas.microsoft.com/office/drawing/2014/main" id="{CD5BA29D-E139-CC4F-8AB4-3DA18321E07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0229" name="Rectangle 147">
              <a:extLst>
                <a:ext uri="{FF2B5EF4-FFF2-40B4-BE49-F238E27FC236}">
                  <a16:creationId xmlns:a16="http://schemas.microsoft.com/office/drawing/2014/main" id="{D18BC6F9-84FC-D74D-92F0-40B7226E6F68}"/>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0230" name="Rectangle 147">
              <a:extLst>
                <a:ext uri="{FF2B5EF4-FFF2-40B4-BE49-F238E27FC236}">
                  <a16:creationId xmlns:a16="http://schemas.microsoft.com/office/drawing/2014/main" id="{89C163FE-12C7-724E-BDCE-329357842DD8}"/>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0231" name="Rectangle 147">
              <a:extLst>
                <a:ext uri="{FF2B5EF4-FFF2-40B4-BE49-F238E27FC236}">
                  <a16:creationId xmlns:a16="http://schemas.microsoft.com/office/drawing/2014/main" id="{27D5D228-FF41-554C-8363-846D6924F8D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0232" name="Rectangle 147">
              <a:extLst>
                <a:ext uri="{FF2B5EF4-FFF2-40B4-BE49-F238E27FC236}">
                  <a16:creationId xmlns:a16="http://schemas.microsoft.com/office/drawing/2014/main" id="{D31BE3A7-CD7D-4445-A37B-9FDEF939318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0233" name="Rectangle 147">
              <a:extLst>
                <a:ext uri="{FF2B5EF4-FFF2-40B4-BE49-F238E27FC236}">
                  <a16:creationId xmlns:a16="http://schemas.microsoft.com/office/drawing/2014/main" id="{59D19242-EBAE-E646-871D-E1AED1C0AA2D}"/>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0234" name="Rectangle 147">
              <a:extLst>
                <a:ext uri="{FF2B5EF4-FFF2-40B4-BE49-F238E27FC236}">
                  <a16:creationId xmlns:a16="http://schemas.microsoft.com/office/drawing/2014/main" id="{68940534-6EA7-7F4D-94CA-E88E0057A4C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0235" name="Rectangle 147">
              <a:extLst>
                <a:ext uri="{FF2B5EF4-FFF2-40B4-BE49-F238E27FC236}">
                  <a16:creationId xmlns:a16="http://schemas.microsoft.com/office/drawing/2014/main" id="{6F374A10-9DC2-C64C-BDCA-C08FFA0FDE07}"/>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0236" name="Rectangle 147">
              <a:extLst>
                <a:ext uri="{FF2B5EF4-FFF2-40B4-BE49-F238E27FC236}">
                  <a16:creationId xmlns:a16="http://schemas.microsoft.com/office/drawing/2014/main" id="{D8259DD4-C107-2D4F-8796-7BDE4054E09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0237" name="Rectangle 147">
              <a:extLst>
                <a:ext uri="{FF2B5EF4-FFF2-40B4-BE49-F238E27FC236}">
                  <a16:creationId xmlns:a16="http://schemas.microsoft.com/office/drawing/2014/main" id="{66232DA0-18B5-AA4B-BE77-A739ABC0F24B}"/>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0238" name="Rectangle 147">
              <a:extLst>
                <a:ext uri="{FF2B5EF4-FFF2-40B4-BE49-F238E27FC236}">
                  <a16:creationId xmlns:a16="http://schemas.microsoft.com/office/drawing/2014/main" id="{15E81A5F-4C76-1147-8E02-5A77C254382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0239" name="Line 119">
              <a:extLst>
                <a:ext uri="{FF2B5EF4-FFF2-40B4-BE49-F238E27FC236}">
                  <a16:creationId xmlns:a16="http://schemas.microsoft.com/office/drawing/2014/main" id="{ECC4DE22-C048-F74D-AA1E-9712F674011E}"/>
                </a:ext>
              </a:extLst>
            </p:cNvPr>
            <p:cNvSpPr>
              <a:spLocks noChangeShapeType="1"/>
            </p:cNvSpPr>
            <p:nvPr/>
          </p:nvSpPr>
          <p:spPr bwMode="auto">
            <a:xfrm rot="5400000">
              <a:off x="2116332" y="3003941"/>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40" name="Line 119">
              <a:extLst>
                <a:ext uri="{FF2B5EF4-FFF2-40B4-BE49-F238E27FC236}">
                  <a16:creationId xmlns:a16="http://schemas.microsoft.com/office/drawing/2014/main" id="{1EC45DD7-A963-9541-9823-ABA0460AE88A}"/>
                </a:ext>
              </a:extLst>
            </p:cNvPr>
            <p:cNvSpPr>
              <a:spLocks noChangeShapeType="1"/>
            </p:cNvSpPr>
            <p:nvPr/>
          </p:nvSpPr>
          <p:spPr bwMode="auto">
            <a:xfrm rot="5400000">
              <a:off x="2123532" y="33342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41" name="Line 119">
              <a:extLst>
                <a:ext uri="{FF2B5EF4-FFF2-40B4-BE49-F238E27FC236}">
                  <a16:creationId xmlns:a16="http://schemas.microsoft.com/office/drawing/2014/main" id="{5FD8056E-2399-C44B-98F1-EE9621A23AA0}"/>
                </a:ext>
              </a:extLst>
            </p:cNvPr>
            <p:cNvSpPr>
              <a:spLocks noChangeShapeType="1"/>
            </p:cNvSpPr>
            <p:nvPr/>
          </p:nvSpPr>
          <p:spPr bwMode="auto">
            <a:xfrm rot="5400000">
              <a:off x="2131932" y="3666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0242" name="Line 119">
              <a:extLst>
                <a:ext uri="{FF2B5EF4-FFF2-40B4-BE49-F238E27FC236}">
                  <a16:creationId xmlns:a16="http://schemas.microsoft.com/office/drawing/2014/main" id="{469AF949-31D6-B441-BD11-59069CB1EA81}"/>
                </a:ext>
              </a:extLst>
            </p:cNvPr>
            <p:cNvSpPr>
              <a:spLocks noChangeShapeType="1"/>
            </p:cNvSpPr>
            <p:nvPr/>
          </p:nvSpPr>
          <p:spPr bwMode="auto">
            <a:xfrm rot="5400000">
              <a:off x="2125932" y="3984622"/>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85" name="Line 13">
            <a:extLst>
              <a:ext uri="{FF2B5EF4-FFF2-40B4-BE49-F238E27FC236}">
                <a16:creationId xmlns:a16="http://schemas.microsoft.com/office/drawing/2014/main" id="{13286E63-6056-3543-8BC7-9EF0890DE92A}"/>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1222" name="Line 13">
            <a:extLst>
              <a:ext uri="{FF2B5EF4-FFF2-40B4-BE49-F238E27FC236}">
                <a16:creationId xmlns:a16="http://schemas.microsoft.com/office/drawing/2014/main" id="{405A42AC-B66E-D442-94B4-4F3A8FAB79BB}"/>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1223" name="Group 1">
            <a:extLst>
              <a:ext uri="{FF2B5EF4-FFF2-40B4-BE49-F238E27FC236}">
                <a16:creationId xmlns:a16="http://schemas.microsoft.com/office/drawing/2014/main" id="{366ACEEA-E951-394A-95EA-5F7DE69EBC6C}"/>
              </a:ext>
            </a:extLst>
          </p:cNvPr>
          <p:cNvGrpSpPr>
            <a:grpSpLocks/>
          </p:cNvGrpSpPr>
          <p:nvPr/>
        </p:nvGrpSpPr>
        <p:grpSpPr bwMode="auto">
          <a:xfrm>
            <a:off x="2701926" y="133350"/>
            <a:ext cx="1825625" cy="4521200"/>
            <a:chOff x="1787104" y="134110"/>
            <a:chExt cx="1826659" cy="4520597"/>
          </a:xfrm>
        </p:grpSpPr>
        <p:sp>
          <p:nvSpPr>
            <p:cNvPr id="221226" name="Rectangle 104">
              <a:extLst>
                <a:ext uri="{FF2B5EF4-FFF2-40B4-BE49-F238E27FC236}">
                  <a16:creationId xmlns:a16="http://schemas.microsoft.com/office/drawing/2014/main" id="{2B151998-ED31-854C-BD20-1499D516283D}"/>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1227" name="Rectangle 108">
              <a:extLst>
                <a:ext uri="{FF2B5EF4-FFF2-40B4-BE49-F238E27FC236}">
                  <a16:creationId xmlns:a16="http://schemas.microsoft.com/office/drawing/2014/main" id="{8390B6E8-9A3D-BF40-BCF3-1C3B55703925}"/>
                </a:ext>
              </a:extLst>
            </p:cNvPr>
            <p:cNvSpPr>
              <a:spLocks noChangeArrowheads="1"/>
            </p:cNvSpPr>
            <p:nvPr/>
          </p:nvSpPr>
          <p:spPr bwMode="auto">
            <a:xfrm>
              <a:off x="2340329" y="285339"/>
              <a:ext cx="227755" cy="246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1228" name="Line 119">
              <a:extLst>
                <a:ext uri="{FF2B5EF4-FFF2-40B4-BE49-F238E27FC236}">
                  <a16:creationId xmlns:a16="http://schemas.microsoft.com/office/drawing/2014/main" id="{A52AE1FE-DBBC-6447-B533-BF162FA509BE}"/>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29" name="Rectangle 121">
              <a:extLst>
                <a:ext uri="{FF2B5EF4-FFF2-40B4-BE49-F238E27FC236}">
                  <a16:creationId xmlns:a16="http://schemas.microsoft.com/office/drawing/2014/main" id="{23B5692F-99E3-124E-95BC-BE3E1E4819CD}"/>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1230" name="Line 106">
              <a:extLst>
                <a:ext uri="{FF2B5EF4-FFF2-40B4-BE49-F238E27FC236}">
                  <a16:creationId xmlns:a16="http://schemas.microsoft.com/office/drawing/2014/main" id="{1CFEC163-E334-BD4A-9610-012DB9A54D74}"/>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1" name="Line 107">
              <a:extLst>
                <a:ext uri="{FF2B5EF4-FFF2-40B4-BE49-F238E27FC236}">
                  <a16:creationId xmlns:a16="http://schemas.microsoft.com/office/drawing/2014/main" id="{CDD06A42-5688-F24A-8463-6A2834DF676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2" name="Line 116">
              <a:extLst>
                <a:ext uri="{FF2B5EF4-FFF2-40B4-BE49-F238E27FC236}">
                  <a16:creationId xmlns:a16="http://schemas.microsoft.com/office/drawing/2014/main" id="{525F43B7-2DF7-F448-A1A7-1327B8A16DB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3" name="Line 117">
              <a:extLst>
                <a:ext uri="{FF2B5EF4-FFF2-40B4-BE49-F238E27FC236}">
                  <a16:creationId xmlns:a16="http://schemas.microsoft.com/office/drawing/2014/main" id="{CC3B313D-661E-0743-9F45-FFB0A627BFB7}"/>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4" name="Rectangle 132">
              <a:extLst>
                <a:ext uri="{FF2B5EF4-FFF2-40B4-BE49-F238E27FC236}">
                  <a16:creationId xmlns:a16="http://schemas.microsoft.com/office/drawing/2014/main" id="{019DA48C-8708-C74D-A230-49C3623491E4}"/>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1235" name="Line 106">
              <a:extLst>
                <a:ext uri="{FF2B5EF4-FFF2-40B4-BE49-F238E27FC236}">
                  <a16:creationId xmlns:a16="http://schemas.microsoft.com/office/drawing/2014/main" id="{FC6A1776-7D54-154D-BE1E-BAE8D9224CE4}"/>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6" name="Line 107">
              <a:extLst>
                <a:ext uri="{FF2B5EF4-FFF2-40B4-BE49-F238E27FC236}">
                  <a16:creationId xmlns:a16="http://schemas.microsoft.com/office/drawing/2014/main" id="{8C3F9D56-91F0-B543-B36A-8C1024663ED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7" name="Line 116">
              <a:extLst>
                <a:ext uri="{FF2B5EF4-FFF2-40B4-BE49-F238E27FC236}">
                  <a16:creationId xmlns:a16="http://schemas.microsoft.com/office/drawing/2014/main" id="{A7F73BFB-E364-B245-A2C1-66D0DB7AA6F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8" name="Line 117">
              <a:extLst>
                <a:ext uri="{FF2B5EF4-FFF2-40B4-BE49-F238E27FC236}">
                  <a16:creationId xmlns:a16="http://schemas.microsoft.com/office/drawing/2014/main" id="{7F6421EC-F220-A846-A625-43EEAD0BD90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39" name="Line 106">
              <a:extLst>
                <a:ext uri="{FF2B5EF4-FFF2-40B4-BE49-F238E27FC236}">
                  <a16:creationId xmlns:a16="http://schemas.microsoft.com/office/drawing/2014/main" id="{EA0FBA52-F7EF-D346-9EFC-B42D122001D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0" name="Line 107">
              <a:extLst>
                <a:ext uri="{FF2B5EF4-FFF2-40B4-BE49-F238E27FC236}">
                  <a16:creationId xmlns:a16="http://schemas.microsoft.com/office/drawing/2014/main" id="{BE742221-4DCC-BC40-B0B2-8B070FD62BF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1" name="Line 116">
              <a:extLst>
                <a:ext uri="{FF2B5EF4-FFF2-40B4-BE49-F238E27FC236}">
                  <a16:creationId xmlns:a16="http://schemas.microsoft.com/office/drawing/2014/main" id="{ABF5FD0A-5FB5-B245-8ABB-CF58FE678AD9}"/>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2" name="Line 117">
              <a:extLst>
                <a:ext uri="{FF2B5EF4-FFF2-40B4-BE49-F238E27FC236}">
                  <a16:creationId xmlns:a16="http://schemas.microsoft.com/office/drawing/2014/main" id="{5AB099F5-EB6C-9D4A-90E0-C8614BDBE45A}"/>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3" name="Line 106">
              <a:extLst>
                <a:ext uri="{FF2B5EF4-FFF2-40B4-BE49-F238E27FC236}">
                  <a16:creationId xmlns:a16="http://schemas.microsoft.com/office/drawing/2014/main" id="{5A8CFEAB-C6D0-984D-8D11-B7CF772A4D65}"/>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4" name="Line 107">
              <a:extLst>
                <a:ext uri="{FF2B5EF4-FFF2-40B4-BE49-F238E27FC236}">
                  <a16:creationId xmlns:a16="http://schemas.microsoft.com/office/drawing/2014/main" id="{838E082F-9211-6841-8ED8-2F3575D9911C}"/>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5" name="Line 116">
              <a:extLst>
                <a:ext uri="{FF2B5EF4-FFF2-40B4-BE49-F238E27FC236}">
                  <a16:creationId xmlns:a16="http://schemas.microsoft.com/office/drawing/2014/main" id="{C459B66E-1953-9243-8262-953A4EE0654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6" name="Line 117">
              <a:extLst>
                <a:ext uri="{FF2B5EF4-FFF2-40B4-BE49-F238E27FC236}">
                  <a16:creationId xmlns:a16="http://schemas.microsoft.com/office/drawing/2014/main" id="{E582867E-0412-F542-BF05-9B29503A06D7}"/>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1247" name="Rectangle 147">
              <a:extLst>
                <a:ext uri="{FF2B5EF4-FFF2-40B4-BE49-F238E27FC236}">
                  <a16:creationId xmlns:a16="http://schemas.microsoft.com/office/drawing/2014/main" id="{74590363-4D5D-334A-B1FB-7D3F1975A504}"/>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1248" name="Rectangle 147">
              <a:extLst>
                <a:ext uri="{FF2B5EF4-FFF2-40B4-BE49-F238E27FC236}">
                  <a16:creationId xmlns:a16="http://schemas.microsoft.com/office/drawing/2014/main" id="{16CCA4A1-F52D-4140-B4B3-A5BADE143F5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1249" name="Rectangle 147">
              <a:extLst>
                <a:ext uri="{FF2B5EF4-FFF2-40B4-BE49-F238E27FC236}">
                  <a16:creationId xmlns:a16="http://schemas.microsoft.com/office/drawing/2014/main" id="{4690E00F-E050-E74C-9B9B-651C1287D612}"/>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1250" name="Rectangle 147">
              <a:extLst>
                <a:ext uri="{FF2B5EF4-FFF2-40B4-BE49-F238E27FC236}">
                  <a16:creationId xmlns:a16="http://schemas.microsoft.com/office/drawing/2014/main" id="{9EE1047E-F5A5-5C4A-887F-F461EB42C01F}"/>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1251" name="Rectangle 147">
              <a:extLst>
                <a:ext uri="{FF2B5EF4-FFF2-40B4-BE49-F238E27FC236}">
                  <a16:creationId xmlns:a16="http://schemas.microsoft.com/office/drawing/2014/main" id="{A7FE2A8E-46EA-504F-A0AF-E41C40C17CAD}"/>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1252" name="Rectangle 147">
              <a:extLst>
                <a:ext uri="{FF2B5EF4-FFF2-40B4-BE49-F238E27FC236}">
                  <a16:creationId xmlns:a16="http://schemas.microsoft.com/office/drawing/2014/main" id="{E499B798-0C21-7F44-A8D5-CE26A1FDCEB6}"/>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1253" name="Rectangle 147">
              <a:extLst>
                <a:ext uri="{FF2B5EF4-FFF2-40B4-BE49-F238E27FC236}">
                  <a16:creationId xmlns:a16="http://schemas.microsoft.com/office/drawing/2014/main" id="{33FEE36F-4910-354C-BA69-56D42D4AD216}"/>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1254" name="Rectangle 147">
              <a:extLst>
                <a:ext uri="{FF2B5EF4-FFF2-40B4-BE49-F238E27FC236}">
                  <a16:creationId xmlns:a16="http://schemas.microsoft.com/office/drawing/2014/main" id="{3615B1B6-9F92-204F-A6C7-D2D5D9F37ED0}"/>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1255" name="Rectangle 147">
              <a:extLst>
                <a:ext uri="{FF2B5EF4-FFF2-40B4-BE49-F238E27FC236}">
                  <a16:creationId xmlns:a16="http://schemas.microsoft.com/office/drawing/2014/main" id="{A3F989EA-87B6-7E46-A418-CA68F8691004}"/>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1256" name="Rectangle 147">
              <a:extLst>
                <a:ext uri="{FF2B5EF4-FFF2-40B4-BE49-F238E27FC236}">
                  <a16:creationId xmlns:a16="http://schemas.microsoft.com/office/drawing/2014/main" id="{9EB5A95F-FB6A-9F4C-8081-B35CDF896238}"/>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1257" name="Rectangle 147">
              <a:extLst>
                <a:ext uri="{FF2B5EF4-FFF2-40B4-BE49-F238E27FC236}">
                  <a16:creationId xmlns:a16="http://schemas.microsoft.com/office/drawing/2014/main" id="{71C3689F-07E3-144E-92AF-2DBD0974A82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1258" name="Rectangle 147">
              <a:extLst>
                <a:ext uri="{FF2B5EF4-FFF2-40B4-BE49-F238E27FC236}">
                  <a16:creationId xmlns:a16="http://schemas.microsoft.com/office/drawing/2014/main" id="{5F3B672B-EBAB-A041-92AC-1295ADFD509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1259" name="Rectangle 147">
              <a:extLst>
                <a:ext uri="{FF2B5EF4-FFF2-40B4-BE49-F238E27FC236}">
                  <a16:creationId xmlns:a16="http://schemas.microsoft.com/office/drawing/2014/main" id="{116C3834-D6BB-FC48-8FB8-2D10093AE8DA}"/>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1260" name="Rectangle 147">
              <a:extLst>
                <a:ext uri="{FF2B5EF4-FFF2-40B4-BE49-F238E27FC236}">
                  <a16:creationId xmlns:a16="http://schemas.microsoft.com/office/drawing/2014/main" id="{314E3C57-DB47-4548-BFDE-F793195374A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1261" name="Rectangle 147">
              <a:extLst>
                <a:ext uri="{FF2B5EF4-FFF2-40B4-BE49-F238E27FC236}">
                  <a16:creationId xmlns:a16="http://schemas.microsoft.com/office/drawing/2014/main" id="{F7380408-FBB7-924B-BF3C-44B35B6BE57F}"/>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1262" name="Rectangle 147">
              <a:extLst>
                <a:ext uri="{FF2B5EF4-FFF2-40B4-BE49-F238E27FC236}">
                  <a16:creationId xmlns:a16="http://schemas.microsoft.com/office/drawing/2014/main" id="{722691B4-F1FA-4D4C-8413-64049D279752}"/>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1263" name="Rectangle 147">
              <a:extLst>
                <a:ext uri="{FF2B5EF4-FFF2-40B4-BE49-F238E27FC236}">
                  <a16:creationId xmlns:a16="http://schemas.microsoft.com/office/drawing/2014/main" id="{674E9DB0-0EA4-9247-8337-03EBBE1CCCB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1264" name="Rectangle 147">
              <a:extLst>
                <a:ext uri="{FF2B5EF4-FFF2-40B4-BE49-F238E27FC236}">
                  <a16:creationId xmlns:a16="http://schemas.microsoft.com/office/drawing/2014/main" id="{E6242847-338B-DF43-8288-534E4E37ADCC}"/>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1265" name="Rectangle 147">
              <a:extLst>
                <a:ext uri="{FF2B5EF4-FFF2-40B4-BE49-F238E27FC236}">
                  <a16:creationId xmlns:a16="http://schemas.microsoft.com/office/drawing/2014/main" id="{B3C81785-E438-C14D-956E-CF3F9ED43A4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1266" name="Rectangle 147">
              <a:extLst>
                <a:ext uri="{FF2B5EF4-FFF2-40B4-BE49-F238E27FC236}">
                  <a16:creationId xmlns:a16="http://schemas.microsoft.com/office/drawing/2014/main" id="{B849AA78-E370-6644-9BDA-7E3153A8D47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grpSp>
      <p:sp>
        <p:nvSpPr>
          <p:cNvPr id="221224" name="Line 13">
            <a:extLst>
              <a:ext uri="{FF2B5EF4-FFF2-40B4-BE49-F238E27FC236}">
                <a16:creationId xmlns:a16="http://schemas.microsoft.com/office/drawing/2014/main" id="{5E5646DF-9B15-CF42-9B8F-81159075CA66}"/>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1225" name="Line 13">
            <a:extLst>
              <a:ext uri="{FF2B5EF4-FFF2-40B4-BE49-F238E27FC236}">
                <a16:creationId xmlns:a16="http://schemas.microsoft.com/office/drawing/2014/main" id="{37DBC2AE-2852-354F-B4A9-8A2EC938DF79}"/>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Line 13">
            <a:extLst>
              <a:ext uri="{FF2B5EF4-FFF2-40B4-BE49-F238E27FC236}">
                <a16:creationId xmlns:a16="http://schemas.microsoft.com/office/drawing/2014/main" id="{90CB6B52-60B9-D945-9EA1-C241B0FEB94E}"/>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2246" name="Line 13">
            <a:extLst>
              <a:ext uri="{FF2B5EF4-FFF2-40B4-BE49-F238E27FC236}">
                <a16:creationId xmlns:a16="http://schemas.microsoft.com/office/drawing/2014/main" id="{D1E41485-0FEE-F647-8FC4-B40FEC166767}"/>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2247" name="Group 1">
            <a:extLst>
              <a:ext uri="{FF2B5EF4-FFF2-40B4-BE49-F238E27FC236}">
                <a16:creationId xmlns:a16="http://schemas.microsoft.com/office/drawing/2014/main" id="{F8EFA44E-4789-904D-9BE3-B1C330449460}"/>
              </a:ext>
            </a:extLst>
          </p:cNvPr>
          <p:cNvGrpSpPr>
            <a:grpSpLocks/>
          </p:cNvGrpSpPr>
          <p:nvPr/>
        </p:nvGrpSpPr>
        <p:grpSpPr bwMode="auto">
          <a:xfrm>
            <a:off x="2701926" y="115888"/>
            <a:ext cx="3330575" cy="4608512"/>
            <a:chOff x="1787104" y="115618"/>
            <a:chExt cx="3331032" cy="4608954"/>
          </a:xfrm>
        </p:grpSpPr>
        <p:sp>
          <p:nvSpPr>
            <p:cNvPr id="222250" name="Rectangle 104">
              <a:extLst>
                <a:ext uri="{FF2B5EF4-FFF2-40B4-BE49-F238E27FC236}">
                  <a16:creationId xmlns:a16="http://schemas.microsoft.com/office/drawing/2014/main" id="{0CF15BCC-491D-D24C-964E-1CBF3C7083BD}"/>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2251" name="Rectangle 108">
              <a:extLst>
                <a:ext uri="{FF2B5EF4-FFF2-40B4-BE49-F238E27FC236}">
                  <a16:creationId xmlns:a16="http://schemas.microsoft.com/office/drawing/2014/main" id="{C0A45B6D-7E4D-484B-9EED-312EEB30C6BF}"/>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2252" name="Line 119">
              <a:extLst>
                <a:ext uri="{FF2B5EF4-FFF2-40B4-BE49-F238E27FC236}">
                  <a16:creationId xmlns:a16="http://schemas.microsoft.com/office/drawing/2014/main" id="{8C8918A6-741A-7244-84F2-A3C4120A966D}"/>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3" name="Rectangle 121">
              <a:extLst>
                <a:ext uri="{FF2B5EF4-FFF2-40B4-BE49-F238E27FC236}">
                  <a16:creationId xmlns:a16="http://schemas.microsoft.com/office/drawing/2014/main" id="{65976221-B19B-8347-8AEB-CB61C6E3529D}"/>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2254" name="Line 106">
              <a:extLst>
                <a:ext uri="{FF2B5EF4-FFF2-40B4-BE49-F238E27FC236}">
                  <a16:creationId xmlns:a16="http://schemas.microsoft.com/office/drawing/2014/main" id="{1A179554-4485-DD41-92BC-F24A367B4D69}"/>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5" name="Line 107">
              <a:extLst>
                <a:ext uri="{FF2B5EF4-FFF2-40B4-BE49-F238E27FC236}">
                  <a16:creationId xmlns:a16="http://schemas.microsoft.com/office/drawing/2014/main" id="{71AA6610-C2CF-0146-AC12-B2577A91EAE1}"/>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6" name="Line 116">
              <a:extLst>
                <a:ext uri="{FF2B5EF4-FFF2-40B4-BE49-F238E27FC236}">
                  <a16:creationId xmlns:a16="http://schemas.microsoft.com/office/drawing/2014/main" id="{A3B441D8-E1A0-284D-BEFA-05F39277A80C}"/>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7" name="Line 117">
              <a:extLst>
                <a:ext uri="{FF2B5EF4-FFF2-40B4-BE49-F238E27FC236}">
                  <a16:creationId xmlns:a16="http://schemas.microsoft.com/office/drawing/2014/main" id="{A9EF724B-9E2E-5F40-81EE-77CFDF428E13}"/>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58" name="Rectangle 132">
              <a:extLst>
                <a:ext uri="{FF2B5EF4-FFF2-40B4-BE49-F238E27FC236}">
                  <a16:creationId xmlns:a16="http://schemas.microsoft.com/office/drawing/2014/main" id="{2D133224-B49A-1847-9FA2-30BA893F3AD4}"/>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2259" name="Line 106">
              <a:extLst>
                <a:ext uri="{FF2B5EF4-FFF2-40B4-BE49-F238E27FC236}">
                  <a16:creationId xmlns:a16="http://schemas.microsoft.com/office/drawing/2014/main" id="{A9872BF9-6CE5-ED47-BBB7-BDBEE97E9B4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0" name="Line 107">
              <a:extLst>
                <a:ext uri="{FF2B5EF4-FFF2-40B4-BE49-F238E27FC236}">
                  <a16:creationId xmlns:a16="http://schemas.microsoft.com/office/drawing/2014/main" id="{93DDE308-373F-C348-8161-B6D8C2FA0A1A}"/>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1" name="Line 116">
              <a:extLst>
                <a:ext uri="{FF2B5EF4-FFF2-40B4-BE49-F238E27FC236}">
                  <a16:creationId xmlns:a16="http://schemas.microsoft.com/office/drawing/2014/main" id="{34CD21F8-392B-014D-A639-C0E6F742C37E}"/>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2" name="Line 117">
              <a:extLst>
                <a:ext uri="{FF2B5EF4-FFF2-40B4-BE49-F238E27FC236}">
                  <a16:creationId xmlns:a16="http://schemas.microsoft.com/office/drawing/2014/main" id="{1F1E6C64-2B5C-3948-9339-F803076FB34F}"/>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3" name="Line 106">
              <a:extLst>
                <a:ext uri="{FF2B5EF4-FFF2-40B4-BE49-F238E27FC236}">
                  <a16:creationId xmlns:a16="http://schemas.microsoft.com/office/drawing/2014/main" id="{B6F06956-D049-5843-9B41-7293146D664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4" name="Line 107">
              <a:extLst>
                <a:ext uri="{FF2B5EF4-FFF2-40B4-BE49-F238E27FC236}">
                  <a16:creationId xmlns:a16="http://schemas.microsoft.com/office/drawing/2014/main" id="{F1C82F6E-958D-0148-9DBC-B966F26BAA32}"/>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5" name="Line 116">
              <a:extLst>
                <a:ext uri="{FF2B5EF4-FFF2-40B4-BE49-F238E27FC236}">
                  <a16:creationId xmlns:a16="http://schemas.microsoft.com/office/drawing/2014/main" id="{EE0A1B15-31E4-3045-A687-174A531A7256}"/>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6" name="Line 117">
              <a:extLst>
                <a:ext uri="{FF2B5EF4-FFF2-40B4-BE49-F238E27FC236}">
                  <a16:creationId xmlns:a16="http://schemas.microsoft.com/office/drawing/2014/main" id="{86D014BD-586E-CC40-9C0B-EA5FF88D27D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7" name="Line 106">
              <a:extLst>
                <a:ext uri="{FF2B5EF4-FFF2-40B4-BE49-F238E27FC236}">
                  <a16:creationId xmlns:a16="http://schemas.microsoft.com/office/drawing/2014/main" id="{96247E47-F223-BD4E-8CD7-3501748685DB}"/>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8" name="Line 107">
              <a:extLst>
                <a:ext uri="{FF2B5EF4-FFF2-40B4-BE49-F238E27FC236}">
                  <a16:creationId xmlns:a16="http://schemas.microsoft.com/office/drawing/2014/main" id="{B5D13839-62FC-2C43-92B1-A43E795B6F82}"/>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69" name="Line 116">
              <a:extLst>
                <a:ext uri="{FF2B5EF4-FFF2-40B4-BE49-F238E27FC236}">
                  <a16:creationId xmlns:a16="http://schemas.microsoft.com/office/drawing/2014/main" id="{45278B91-50F7-754E-BDF1-1E1D64FEB6D8}"/>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70" name="Line 117">
              <a:extLst>
                <a:ext uri="{FF2B5EF4-FFF2-40B4-BE49-F238E27FC236}">
                  <a16:creationId xmlns:a16="http://schemas.microsoft.com/office/drawing/2014/main" id="{40235567-3F8B-854D-A3FD-12C335DE3B6A}"/>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2271" name="Rectangle 147">
              <a:extLst>
                <a:ext uri="{FF2B5EF4-FFF2-40B4-BE49-F238E27FC236}">
                  <a16:creationId xmlns:a16="http://schemas.microsoft.com/office/drawing/2014/main" id="{F793CB3C-6AAE-A245-8F38-DAD6A30B3E67}"/>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2272" name="Rectangle 147">
              <a:extLst>
                <a:ext uri="{FF2B5EF4-FFF2-40B4-BE49-F238E27FC236}">
                  <a16:creationId xmlns:a16="http://schemas.microsoft.com/office/drawing/2014/main" id="{56465ADA-6A3F-C34A-9FF9-79E0CF0FA34A}"/>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2273" name="Rectangle 147">
              <a:extLst>
                <a:ext uri="{FF2B5EF4-FFF2-40B4-BE49-F238E27FC236}">
                  <a16:creationId xmlns:a16="http://schemas.microsoft.com/office/drawing/2014/main" id="{74CEF0CC-9CE6-2D4A-9C1E-D6A234029CC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2274" name="Rectangle 147">
              <a:extLst>
                <a:ext uri="{FF2B5EF4-FFF2-40B4-BE49-F238E27FC236}">
                  <a16:creationId xmlns:a16="http://schemas.microsoft.com/office/drawing/2014/main" id="{5309141C-0482-9A4E-89B9-94D63E9AD995}"/>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2275" name="Rectangle 147">
              <a:extLst>
                <a:ext uri="{FF2B5EF4-FFF2-40B4-BE49-F238E27FC236}">
                  <a16:creationId xmlns:a16="http://schemas.microsoft.com/office/drawing/2014/main" id="{6DB2BC6E-162B-E547-8B36-5AFC64E966C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2276" name="Rectangle 147">
              <a:extLst>
                <a:ext uri="{FF2B5EF4-FFF2-40B4-BE49-F238E27FC236}">
                  <a16:creationId xmlns:a16="http://schemas.microsoft.com/office/drawing/2014/main" id="{6191CBC9-A2D4-DB4C-BB22-A52D16CCF39E}"/>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2277" name="Rectangle 147">
              <a:extLst>
                <a:ext uri="{FF2B5EF4-FFF2-40B4-BE49-F238E27FC236}">
                  <a16:creationId xmlns:a16="http://schemas.microsoft.com/office/drawing/2014/main" id="{7960D31C-6B2C-9244-979C-244B73FE7A18}"/>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2278" name="Rectangle 147">
              <a:extLst>
                <a:ext uri="{FF2B5EF4-FFF2-40B4-BE49-F238E27FC236}">
                  <a16:creationId xmlns:a16="http://schemas.microsoft.com/office/drawing/2014/main" id="{95EF36E9-54ED-2B43-932B-7F7ADF414B51}"/>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2279" name="Rectangle 147">
              <a:extLst>
                <a:ext uri="{FF2B5EF4-FFF2-40B4-BE49-F238E27FC236}">
                  <a16:creationId xmlns:a16="http://schemas.microsoft.com/office/drawing/2014/main" id="{A8B178EA-E11E-3D41-87CA-C02AA5F4D000}"/>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2280" name="Rectangle 147">
              <a:extLst>
                <a:ext uri="{FF2B5EF4-FFF2-40B4-BE49-F238E27FC236}">
                  <a16:creationId xmlns:a16="http://schemas.microsoft.com/office/drawing/2014/main" id="{748F8FF3-9A8E-344E-BA77-645FF61AE50D}"/>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2281" name="Rectangle 147">
              <a:extLst>
                <a:ext uri="{FF2B5EF4-FFF2-40B4-BE49-F238E27FC236}">
                  <a16:creationId xmlns:a16="http://schemas.microsoft.com/office/drawing/2014/main" id="{D2CFAA39-9B23-DA47-926C-A436D38968A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2282" name="Rectangle 147">
              <a:extLst>
                <a:ext uri="{FF2B5EF4-FFF2-40B4-BE49-F238E27FC236}">
                  <a16:creationId xmlns:a16="http://schemas.microsoft.com/office/drawing/2014/main" id="{80E9AE3B-B65E-CD48-838C-499C43D172A8}"/>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2283" name="Rectangle 147">
              <a:extLst>
                <a:ext uri="{FF2B5EF4-FFF2-40B4-BE49-F238E27FC236}">
                  <a16:creationId xmlns:a16="http://schemas.microsoft.com/office/drawing/2014/main" id="{3AC1996F-7AD1-744A-8980-A46FC7D90E5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2284" name="Rectangle 147">
              <a:extLst>
                <a:ext uri="{FF2B5EF4-FFF2-40B4-BE49-F238E27FC236}">
                  <a16:creationId xmlns:a16="http://schemas.microsoft.com/office/drawing/2014/main" id="{1C0AAB54-214F-3741-9E72-E4894F2FCC2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2285" name="Rectangle 147">
              <a:extLst>
                <a:ext uri="{FF2B5EF4-FFF2-40B4-BE49-F238E27FC236}">
                  <a16:creationId xmlns:a16="http://schemas.microsoft.com/office/drawing/2014/main" id="{A3157381-ECA8-364C-B7C6-9CDF36F2045A}"/>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2286" name="Rectangle 147">
              <a:extLst>
                <a:ext uri="{FF2B5EF4-FFF2-40B4-BE49-F238E27FC236}">
                  <a16:creationId xmlns:a16="http://schemas.microsoft.com/office/drawing/2014/main" id="{F394E78E-A5BF-3D47-950D-54BEEAF2C81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2287" name="Rectangle 147">
              <a:extLst>
                <a:ext uri="{FF2B5EF4-FFF2-40B4-BE49-F238E27FC236}">
                  <a16:creationId xmlns:a16="http://schemas.microsoft.com/office/drawing/2014/main" id="{62CD5768-190B-D142-A591-A319A413A43C}"/>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2288" name="Rectangle 147">
              <a:extLst>
                <a:ext uri="{FF2B5EF4-FFF2-40B4-BE49-F238E27FC236}">
                  <a16:creationId xmlns:a16="http://schemas.microsoft.com/office/drawing/2014/main" id="{D727F93D-FCB0-FF49-9D00-01DE7AE63640}"/>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2289" name="Rectangle 147">
              <a:extLst>
                <a:ext uri="{FF2B5EF4-FFF2-40B4-BE49-F238E27FC236}">
                  <a16:creationId xmlns:a16="http://schemas.microsoft.com/office/drawing/2014/main" id="{374B4769-81C2-794F-A8D9-0CFA5AFF0DD7}"/>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2290" name="Rectangle 147">
              <a:extLst>
                <a:ext uri="{FF2B5EF4-FFF2-40B4-BE49-F238E27FC236}">
                  <a16:creationId xmlns:a16="http://schemas.microsoft.com/office/drawing/2014/main" id="{14CB9DC2-7463-2C43-95CA-0DAD7459CA5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2291" name="TextBox 120">
              <a:extLst>
                <a:ext uri="{FF2B5EF4-FFF2-40B4-BE49-F238E27FC236}">
                  <a16:creationId xmlns:a16="http://schemas.microsoft.com/office/drawing/2014/main" id="{81CE1145-1BC3-5244-96BE-825EA5890F44}"/>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r>
                <a:rPr lang="en-US" altLang="en-US" sz="1600">
                  <a:latin typeface="Courier" pitchFamily="2" charset="0"/>
                </a:rPr>
                <a:t>INPUT??</a:t>
              </a: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sp>
        <p:nvSpPr>
          <p:cNvPr id="222248" name="Line 13">
            <a:extLst>
              <a:ext uri="{FF2B5EF4-FFF2-40B4-BE49-F238E27FC236}">
                <a16:creationId xmlns:a16="http://schemas.microsoft.com/office/drawing/2014/main" id="{C450E23D-55EF-C84F-B1E0-3358FD890726}"/>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2249" name="Line 13">
            <a:extLst>
              <a:ext uri="{FF2B5EF4-FFF2-40B4-BE49-F238E27FC236}">
                <a16:creationId xmlns:a16="http://schemas.microsoft.com/office/drawing/2014/main" id="{EC656C91-ACEB-CF4E-925D-B0617203BAE1}"/>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7" name="Text Placeholder 2">
            <a:extLst>
              <a:ext uri="{FF2B5EF4-FFF2-40B4-BE49-F238E27FC236}">
                <a16:creationId xmlns:a16="http://schemas.microsoft.com/office/drawing/2014/main" id="{198AD4D3-79D9-0144-8F8F-3FAAE5C2BF66}"/>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4818" name="Title 1">
            <a:extLst>
              <a:ext uri="{FF2B5EF4-FFF2-40B4-BE49-F238E27FC236}">
                <a16:creationId xmlns:a16="http://schemas.microsoft.com/office/drawing/2014/main" id="{6664E494-D37D-7C4B-85A6-8D129734250E}"/>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4820" name="Text Placeholder 2">
            <a:extLst>
              <a:ext uri="{FF2B5EF4-FFF2-40B4-BE49-F238E27FC236}">
                <a16:creationId xmlns:a16="http://schemas.microsoft.com/office/drawing/2014/main" id="{C12C74F8-9CF1-054C-9557-1F2CA716F6EC}"/>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Line 13">
            <a:extLst>
              <a:ext uri="{FF2B5EF4-FFF2-40B4-BE49-F238E27FC236}">
                <a16:creationId xmlns:a16="http://schemas.microsoft.com/office/drawing/2014/main" id="{BE56AF7F-C8A5-2142-A59D-9B8334DF7D34}"/>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3270" name="Line 13">
            <a:extLst>
              <a:ext uri="{FF2B5EF4-FFF2-40B4-BE49-F238E27FC236}">
                <a16:creationId xmlns:a16="http://schemas.microsoft.com/office/drawing/2014/main" id="{207746AB-6F40-B347-A71C-241E86AD44AC}"/>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3271" name="Group 1">
            <a:extLst>
              <a:ext uri="{FF2B5EF4-FFF2-40B4-BE49-F238E27FC236}">
                <a16:creationId xmlns:a16="http://schemas.microsoft.com/office/drawing/2014/main" id="{75CFB19C-EBFF-4F44-9259-1C28A872158B}"/>
              </a:ext>
            </a:extLst>
          </p:cNvPr>
          <p:cNvGrpSpPr>
            <a:grpSpLocks/>
          </p:cNvGrpSpPr>
          <p:nvPr/>
        </p:nvGrpSpPr>
        <p:grpSpPr bwMode="auto">
          <a:xfrm>
            <a:off x="2701926" y="115888"/>
            <a:ext cx="3330575" cy="4608512"/>
            <a:chOff x="1787104" y="115618"/>
            <a:chExt cx="3331032" cy="4608954"/>
          </a:xfrm>
        </p:grpSpPr>
        <p:sp>
          <p:nvSpPr>
            <p:cNvPr id="223276" name="Rectangle 104">
              <a:extLst>
                <a:ext uri="{FF2B5EF4-FFF2-40B4-BE49-F238E27FC236}">
                  <a16:creationId xmlns:a16="http://schemas.microsoft.com/office/drawing/2014/main" id="{32A08A43-C8E5-7C4B-9FBB-FFD4DE696E7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3277" name="Rectangle 108">
              <a:extLst>
                <a:ext uri="{FF2B5EF4-FFF2-40B4-BE49-F238E27FC236}">
                  <a16:creationId xmlns:a16="http://schemas.microsoft.com/office/drawing/2014/main" id="{38242552-6592-C744-B935-49FFAB9B8816}"/>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3278" name="Line 119">
              <a:extLst>
                <a:ext uri="{FF2B5EF4-FFF2-40B4-BE49-F238E27FC236}">
                  <a16:creationId xmlns:a16="http://schemas.microsoft.com/office/drawing/2014/main" id="{19CE7484-172C-5244-8EA3-A1314512B43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79" name="Rectangle 121">
              <a:extLst>
                <a:ext uri="{FF2B5EF4-FFF2-40B4-BE49-F238E27FC236}">
                  <a16:creationId xmlns:a16="http://schemas.microsoft.com/office/drawing/2014/main" id="{874A74EB-479E-1542-AF10-5BA326CA3CA9}"/>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3280" name="Line 106">
              <a:extLst>
                <a:ext uri="{FF2B5EF4-FFF2-40B4-BE49-F238E27FC236}">
                  <a16:creationId xmlns:a16="http://schemas.microsoft.com/office/drawing/2014/main" id="{351B80B6-7369-7249-8382-779099009FD5}"/>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1" name="Line 107">
              <a:extLst>
                <a:ext uri="{FF2B5EF4-FFF2-40B4-BE49-F238E27FC236}">
                  <a16:creationId xmlns:a16="http://schemas.microsoft.com/office/drawing/2014/main" id="{2384ABF0-FFCA-D94F-B232-7A0E0F69FBFD}"/>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2" name="Line 116">
              <a:extLst>
                <a:ext uri="{FF2B5EF4-FFF2-40B4-BE49-F238E27FC236}">
                  <a16:creationId xmlns:a16="http://schemas.microsoft.com/office/drawing/2014/main" id="{4B242231-C7E6-E44E-9896-3A93DA091F5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3" name="Line 117">
              <a:extLst>
                <a:ext uri="{FF2B5EF4-FFF2-40B4-BE49-F238E27FC236}">
                  <a16:creationId xmlns:a16="http://schemas.microsoft.com/office/drawing/2014/main" id="{F983A1AA-6C82-B749-9E82-75B8D402EDE4}"/>
                </a:ext>
              </a:extLst>
            </p:cNvPr>
            <p:cNvSpPr>
              <a:spLocks noChangeShapeType="1"/>
            </p:cNvSpPr>
            <p:nvPr/>
          </p:nvSpPr>
          <p:spPr bwMode="auto">
            <a:xfrm rot="5400000" flipV="1">
              <a:off x="3459470" y="400975"/>
              <a:ext cx="3" cy="3085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4" name="Rectangle 132">
              <a:extLst>
                <a:ext uri="{FF2B5EF4-FFF2-40B4-BE49-F238E27FC236}">
                  <a16:creationId xmlns:a16="http://schemas.microsoft.com/office/drawing/2014/main" id="{1086DCEB-47B4-1549-A019-2EE1B1EAD4F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3285" name="Line 106">
              <a:extLst>
                <a:ext uri="{FF2B5EF4-FFF2-40B4-BE49-F238E27FC236}">
                  <a16:creationId xmlns:a16="http://schemas.microsoft.com/office/drawing/2014/main" id="{D577CC13-8679-3B48-9E1B-724D91C6978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6" name="Line 107">
              <a:extLst>
                <a:ext uri="{FF2B5EF4-FFF2-40B4-BE49-F238E27FC236}">
                  <a16:creationId xmlns:a16="http://schemas.microsoft.com/office/drawing/2014/main" id="{021D5014-1366-0D49-B277-CC7A6C6EEA02}"/>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7" name="Line 116">
              <a:extLst>
                <a:ext uri="{FF2B5EF4-FFF2-40B4-BE49-F238E27FC236}">
                  <a16:creationId xmlns:a16="http://schemas.microsoft.com/office/drawing/2014/main" id="{FA1DF583-F0B2-A148-AF2C-5C710A9C3DD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8" name="Line 117">
              <a:extLst>
                <a:ext uri="{FF2B5EF4-FFF2-40B4-BE49-F238E27FC236}">
                  <a16:creationId xmlns:a16="http://schemas.microsoft.com/office/drawing/2014/main" id="{8E1DED15-AAB3-1645-99BB-D3D47A306DF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89" name="Line 106">
              <a:extLst>
                <a:ext uri="{FF2B5EF4-FFF2-40B4-BE49-F238E27FC236}">
                  <a16:creationId xmlns:a16="http://schemas.microsoft.com/office/drawing/2014/main" id="{2F86CF49-38EA-3B47-9318-59B80FCB63E9}"/>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0" name="Line 107">
              <a:extLst>
                <a:ext uri="{FF2B5EF4-FFF2-40B4-BE49-F238E27FC236}">
                  <a16:creationId xmlns:a16="http://schemas.microsoft.com/office/drawing/2014/main" id="{C9577B43-8886-954B-9DAD-5443024C551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1" name="Line 116">
              <a:extLst>
                <a:ext uri="{FF2B5EF4-FFF2-40B4-BE49-F238E27FC236}">
                  <a16:creationId xmlns:a16="http://schemas.microsoft.com/office/drawing/2014/main" id="{B6FBF35F-B89D-0443-99E0-2541EE32B21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2" name="Line 117">
              <a:extLst>
                <a:ext uri="{FF2B5EF4-FFF2-40B4-BE49-F238E27FC236}">
                  <a16:creationId xmlns:a16="http://schemas.microsoft.com/office/drawing/2014/main" id="{DF648BEC-B8CB-3145-B803-A5563F91F8F7}"/>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3" name="Line 106">
              <a:extLst>
                <a:ext uri="{FF2B5EF4-FFF2-40B4-BE49-F238E27FC236}">
                  <a16:creationId xmlns:a16="http://schemas.microsoft.com/office/drawing/2014/main" id="{F61145A5-00D2-F74D-9800-9246A2A47614}"/>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4" name="Line 107">
              <a:extLst>
                <a:ext uri="{FF2B5EF4-FFF2-40B4-BE49-F238E27FC236}">
                  <a16:creationId xmlns:a16="http://schemas.microsoft.com/office/drawing/2014/main" id="{5B795212-CC31-F043-8EC0-B9EA8BA07597}"/>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5" name="Line 116">
              <a:extLst>
                <a:ext uri="{FF2B5EF4-FFF2-40B4-BE49-F238E27FC236}">
                  <a16:creationId xmlns:a16="http://schemas.microsoft.com/office/drawing/2014/main" id="{B054F328-F91A-7144-BE84-F5F806B2BCA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6" name="Line 117">
              <a:extLst>
                <a:ext uri="{FF2B5EF4-FFF2-40B4-BE49-F238E27FC236}">
                  <a16:creationId xmlns:a16="http://schemas.microsoft.com/office/drawing/2014/main" id="{CE95723D-1ED3-7C4B-AC42-1C5780CD982E}"/>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3297" name="Rectangle 147">
              <a:extLst>
                <a:ext uri="{FF2B5EF4-FFF2-40B4-BE49-F238E27FC236}">
                  <a16:creationId xmlns:a16="http://schemas.microsoft.com/office/drawing/2014/main" id="{D3D95187-DD59-0C4C-BA0A-F2867654C14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3298" name="Rectangle 147">
              <a:extLst>
                <a:ext uri="{FF2B5EF4-FFF2-40B4-BE49-F238E27FC236}">
                  <a16:creationId xmlns:a16="http://schemas.microsoft.com/office/drawing/2014/main" id="{8E81DF76-7EB1-D24D-BE62-D2D70263644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3299" name="Rectangle 147">
              <a:extLst>
                <a:ext uri="{FF2B5EF4-FFF2-40B4-BE49-F238E27FC236}">
                  <a16:creationId xmlns:a16="http://schemas.microsoft.com/office/drawing/2014/main" id="{E6EF2C7F-48B9-824D-AFD8-F54264A21A9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3300" name="Rectangle 147">
              <a:extLst>
                <a:ext uri="{FF2B5EF4-FFF2-40B4-BE49-F238E27FC236}">
                  <a16:creationId xmlns:a16="http://schemas.microsoft.com/office/drawing/2014/main" id="{DE193635-F176-BD41-A9BE-0DBCE8967F7D}"/>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3301" name="Rectangle 147">
              <a:extLst>
                <a:ext uri="{FF2B5EF4-FFF2-40B4-BE49-F238E27FC236}">
                  <a16:creationId xmlns:a16="http://schemas.microsoft.com/office/drawing/2014/main" id="{9BA3A273-20AB-444B-AEFC-80D99AECD3D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3302" name="Rectangle 147">
              <a:extLst>
                <a:ext uri="{FF2B5EF4-FFF2-40B4-BE49-F238E27FC236}">
                  <a16:creationId xmlns:a16="http://schemas.microsoft.com/office/drawing/2014/main" id="{A8E84846-AA8D-084D-BCCF-BBE4F2E1A827}"/>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3303" name="Rectangle 147">
              <a:extLst>
                <a:ext uri="{FF2B5EF4-FFF2-40B4-BE49-F238E27FC236}">
                  <a16:creationId xmlns:a16="http://schemas.microsoft.com/office/drawing/2014/main" id="{97B8B2C8-620B-2741-BC7F-9BC84108ECD0}"/>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3304" name="Rectangle 147">
              <a:extLst>
                <a:ext uri="{FF2B5EF4-FFF2-40B4-BE49-F238E27FC236}">
                  <a16:creationId xmlns:a16="http://schemas.microsoft.com/office/drawing/2014/main" id="{A98C9C3A-9791-8140-BBBB-14F7ECD1E9E1}"/>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3305" name="Rectangle 147">
              <a:extLst>
                <a:ext uri="{FF2B5EF4-FFF2-40B4-BE49-F238E27FC236}">
                  <a16:creationId xmlns:a16="http://schemas.microsoft.com/office/drawing/2014/main" id="{C5E77623-6028-7F4D-BEF1-64918120B92F}"/>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3306" name="Rectangle 147">
              <a:extLst>
                <a:ext uri="{FF2B5EF4-FFF2-40B4-BE49-F238E27FC236}">
                  <a16:creationId xmlns:a16="http://schemas.microsoft.com/office/drawing/2014/main" id="{5060276D-6266-C04D-8352-B85CD12DE3B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3307" name="Rectangle 147">
              <a:extLst>
                <a:ext uri="{FF2B5EF4-FFF2-40B4-BE49-F238E27FC236}">
                  <a16:creationId xmlns:a16="http://schemas.microsoft.com/office/drawing/2014/main" id="{07709413-8E63-3446-ACCC-C981C28F7228}"/>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3308" name="Rectangle 147">
              <a:extLst>
                <a:ext uri="{FF2B5EF4-FFF2-40B4-BE49-F238E27FC236}">
                  <a16:creationId xmlns:a16="http://schemas.microsoft.com/office/drawing/2014/main" id="{8A4BDE0D-E133-8946-97A6-7028BF88BE7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3309" name="Rectangle 147">
              <a:extLst>
                <a:ext uri="{FF2B5EF4-FFF2-40B4-BE49-F238E27FC236}">
                  <a16:creationId xmlns:a16="http://schemas.microsoft.com/office/drawing/2014/main" id="{9AF45D6C-C216-CD4B-9EFF-0ACBEB6A0FA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3310" name="Rectangle 147">
              <a:extLst>
                <a:ext uri="{FF2B5EF4-FFF2-40B4-BE49-F238E27FC236}">
                  <a16:creationId xmlns:a16="http://schemas.microsoft.com/office/drawing/2014/main" id="{ABCE3D4E-72E2-8C41-B792-97D86724A3A7}"/>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3311" name="Rectangle 147">
              <a:extLst>
                <a:ext uri="{FF2B5EF4-FFF2-40B4-BE49-F238E27FC236}">
                  <a16:creationId xmlns:a16="http://schemas.microsoft.com/office/drawing/2014/main" id="{12D2768A-B029-C24B-81E8-3798DF9055A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3312" name="Rectangle 147">
              <a:extLst>
                <a:ext uri="{FF2B5EF4-FFF2-40B4-BE49-F238E27FC236}">
                  <a16:creationId xmlns:a16="http://schemas.microsoft.com/office/drawing/2014/main" id="{2A4E1DBB-8CDC-7749-B10E-8CBB06A39594}"/>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3313" name="Rectangle 147">
              <a:extLst>
                <a:ext uri="{FF2B5EF4-FFF2-40B4-BE49-F238E27FC236}">
                  <a16:creationId xmlns:a16="http://schemas.microsoft.com/office/drawing/2014/main" id="{E33BEEBB-F8A4-8941-A34D-94ED3FDDDEAD}"/>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3314" name="Rectangle 147">
              <a:extLst>
                <a:ext uri="{FF2B5EF4-FFF2-40B4-BE49-F238E27FC236}">
                  <a16:creationId xmlns:a16="http://schemas.microsoft.com/office/drawing/2014/main" id="{626487C7-4652-0B43-9371-F92D984E3A92}"/>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3315" name="Rectangle 147">
              <a:extLst>
                <a:ext uri="{FF2B5EF4-FFF2-40B4-BE49-F238E27FC236}">
                  <a16:creationId xmlns:a16="http://schemas.microsoft.com/office/drawing/2014/main" id="{D9849D05-9534-8C4F-AE51-FCD390C09E4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3316" name="Rectangle 147">
              <a:extLst>
                <a:ext uri="{FF2B5EF4-FFF2-40B4-BE49-F238E27FC236}">
                  <a16:creationId xmlns:a16="http://schemas.microsoft.com/office/drawing/2014/main" id="{5C7C6779-F7B3-8842-A114-8D126521C1E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3317" name="TextBox 120">
              <a:extLst>
                <a:ext uri="{FF2B5EF4-FFF2-40B4-BE49-F238E27FC236}">
                  <a16:creationId xmlns:a16="http://schemas.microsoft.com/office/drawing/2014/main" id="{52208F7E-ABA6-D84D-81C1-740BE03152DC}"/>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r>
                <a:rPr lang="en-US" altLang="en-US" sz="1600">
                  <a:latin typeface="Courier" pitchFamily="2" charset="0"/>
                </a:rPr>
                <a:t>INPUT??</a:t>
              </a: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sp>
        <p:nvSpPr>
          <p:cNvPr id="223272" name="Line 13">
            <a:extLst>
              <a:ext uri="{FF2B5EF4-FFF2-40B4-BE49-F238E27FC236}">
                <a16:creationId xmlns:a16="http://schemas.microsoft.com/office/drawing/2014/main" id="{0BAD2939-C2A7-1840-BF50-79DE4AF14285}"/>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3273" name="Line 13">
            <a:extLst>
              <a:ext uri="{FF2B5EF4-FFF2-40B4-BE49-F238E27FC236}">
                <a16:creationId xmlns:a16="http://schemas.microsoft.com/office/drawing/2014/main" id="{B908F920-7616-C94C-9EFA-DC638A7584F4}"/>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3274" name="TextBox 49">
            <a:extLst>
              <a:ext uri="{FF2B5EF4-FFF2-40B4-BE49-F238E27FC236}">
                <a16:creationId xmlns:a16="http://schemas.microsoft.com/office/drawing/2014/main" id="{AF3DE990-A885-EA43-B585-62462B2A2B7D}"/>
              </a:ext>
            </a:extLst>
          </p:cNvPr>
          <p:cNvSpPr txBox="1">
            <a:spLocks noChangeArrowheads="1"/>
          </p:cNvSpPr>
          <p:nvPr/>
        </p:nvSpPr>
        <p:spPr bwMode="auto">
          <a:xfrm>
            <a:off x="5578476" y="273051"/>
            <a:ext cx="1243013"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FF0700"/>
                </a:solidFill>
              </a:rPr>
              <a:t>This represents</a:t>
            </a:r>
          </a:p>
          <a:p>
            <a:pPr algn="ctr"/>
            <a:r>
              <a:rPr lang="en-US" altLang="en-US" sz="1200">
                <a:solidFill>
                  <a:srgbClr val="FF0700"/>
                </a:solidFill>
              </a:rPr>
              <a:t>4 OPCODEs</a:t>
            </a:r>
          </a:p>
        </p:txBody>
      </p:sp>
      <p:sp>
        <p:nvSpPr>
          <p:cNvPr id="51" name="Oval 50">
            <a:extLst>
              <a:ext uri="{FF2B5EF4-FFF2-40B4-BE49-F238E27FC236}">
                <a16:creationId xmlns:a16="http://schemas.microsoft.com/office/drawing/2014/main" id="{CE52C3D1-A3F8-0E4A-BC64-28D23910AA8B}"/>
              </a:ext>
            </a:extLst>
          </p:cNvPr>
          <p:cNvSpPr/>
          <p:nvPr/>
        </p:nvSpPr>
        <p:spPr>
          <a:xfrm>
            <a:off x="4524376" y="355600"/>
            <a:ext cx="957263" cy="40005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7" name="Line 13">
            <a:extLst>
              <a:ext uri="{FF2B5EF4-FFF2-40B4-BE49-F238E27FC236}">
                <a16:creationId xmlns:a16="http://schemas.microsoft.com/office/drawing/2014/main" id="{BA10F92A-E046-254D-B9EA-4F726437CA7C}"/>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4294" name="Line 13">
            <a:extLst>
              <a:ext uri="{FF2B5EF4-FFF2-40B4-BE49-F238E27FC236}">
                <a16:creationId xmlns:a16="http://schemas.microsoft.com/office/drawing/2014/main" id="{27E34974-A942-DA41-9C30-9A06173A85A4}"/>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95" name="Line 117">
            <a:extLst>
              <a:ext uri="{FF2B5EF4-FFF2-40B4-BE49-F238E27FC236}">
                <a16:creationId xmlns:a16="http://schemas.microsoft.com/office/drawing/2014/main" id="{B7F3845B-049E-5140-A1E4-E7BB0DB53AC8}"/>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4296" name="Group 2">
            <a:extLst>
              <a:ext uri="{FF2B5EF4-FFF2-40B4-BE49-F238E27FC236}">
                <a16:creationId xmlns:a16="http://schemas.microsoft.com/office/drawing/2014/main" id="{09519324-C9B8-1941-AD7E-1839E5813F7D}"/>
              </a:ext>
            </a:extLst>
          </p:cNvPr>
          <p:cNvGrpSpPr>
            <a:grpSpLocks/>
          </p:cNvGrpSpPr>
          <p:nvPr/>
        </p:nvGrpSpPr>
        <p:grpSpPr bwMode="auto">
          <a:xfrm>
            <a:off x="2701926" y="115888"/>
            <a:ext cx="3330575" cy="4608512"/>
            <a:chOff x="1787104" y="115618"/>
            <a:chExt cx="3331032" cy="4608954"/>
          </a:xfrm>
        </p:grpSpPr>
        <p:sp>
          <p:nvSpPr>
            <p:cNvPr id="224318" name="Rectangle 104">
              <a:extLst>
                <a:ext uri="{FF2B5EF4-FFF2-40B4-BE49-F238E27FC236}">
                  <a16:creationId xmlns:a16="http://schemas.microsoft.com/office/drawing/2014/main" id="{0D962695-5009-5B45-8CAE-EF50CE9A7254}"/>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4319" name="Rectangle 108">
              <a:extLst>
                <a:ext uri="{FF2B5EF4-FFF2-40B4-BE49-F238E27FC236}">
                  <a16:creationId xmlns:a16="http://schemas.microsoft.com/office/drawing/2014/main" id="{CF3BD385-07CB-734A-BAE4-371D0CDCCB31}"/>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4320" name="Line 119">
              <a:extLst>
                <a:ext uri="{FF2B5EF4-FFF2-40B4-BE49-F238E27FC236}">
                  <a16:creationId xmlns:a16="http://schemas.microsoft.com/office/drawing/2014/main" id="{671E0099-271D-6F44-8D72-F1E42A6321AF}"/>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1" name="Rectangle 121">
              <a:extLst>
                <a:ext uri="{FF2B5EF4-FFF2-40B4-BE49-F238E27FC236}">
                  <a16:creationId xmlns:a16="http://schemas.microsoft.com/office/drawing/2014/main" id="{8762CC92-CB0A-DC48-B076-E1B667634BCC}"/>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4322" name="Line 106">
              <a:extLst>
                <a:ext uri="{FF2B5EF4-FFF2-40B4-BE49-F238E27FC236}">
                  <a16:creationId xmlns:a16="http://schemas.microsoft.com/office/drawing/2014/main" id="{F4658665-C2FB-124B-84C0-DBBC8D4B22A5}"/>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3" name="Line 107">
              <a:extLst>
                <a:ext uri="{FF2B5EF4-FFF2-40B4-BE49-F238E27FC236}">
                  <a16:creationId xmlns:a16="http://schemas.microsoft.com/office/drawing/2014/main" id="{E8F24028-7B16-2245-8993-D43D321DD61B}"/>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4" name="Line 116">
              <a:extLst>
                <a:ext uri="{FF2B5EF4-FFF2-40B4-BE49-F238E27FC236}">
                  <a16:creationId xmlns:a16="http://schemas.microsoft.com/office/drawing/2014/main" id="{C2597E45-D4A8-704A-BE0D-9A1FEB0E7D6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5" name="Rectangle 132">
              <a:extLst>
                <a:ext uri="{FF2B5EF4-FFF2-40B4-BE49-F238E27FC236}">
                  <a16:creationId xmlns:a16="http://schemas.microsoft.com/office/drawing/2014/main" id="{06539B7A-4ECF-BE43-9A79-D698334B725D}"/>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4326" name="Line 106">
              <a:extLst>
                <a:ext uri="{FF2B5EF4-FFF2-40B4-BE49-F238E27FC236}">
                  <a16:creationId xmlns:a16="http://schemas.microsoft.com/office/drawing/2014/main" id="{C4CFEF36-83F1-6A4A-BAFA-E84092BB0E7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7" name="Line 107">
              <a:extLst>
                <a:ext uri="{FF2B5EF4-FFF2-40B4-BE49-F238E27FC236}">
                  <a16:creationId xmlns:a16="http://schemas.microsoft.com/office/drawing/2014/main" id="{6DC4AC2A-BEDD-DF40-BB39-7EFD9BD1F6A1}"/>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8" name="Line 116">
              <a:extLst>
                <a:ext uri="{FF2B5EF4-FFF2-40B4-BE49-F238E27FC236}">
                  <a16:creationId xmlns:a16="http://schemas.microsoft.com/office/drawing/2014/main" id="{79C21E41-7151-8D44-B267-95C129DD57B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29" name="Line 117">
              <a:extLst>
                <a:ext uri="{FF2B5EF4-FFF2-40B4-BE49-F238E27FC236}">
                  <a16:creationId xmlns:a16="http://schemas.microsoft.com/office/drawing/2014/main" id="{28030A2A-F45D-7B47-BD35-6A58A2BAED4B}"/>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0" name="Line 106">
              <a:extLst>
                <a:ext uri="{FF2B5EF4-FFF2-40B4-BE49-F238E27FC236}">
                  <a16:creationId xmlns:a16="http://schemas.microsoft.com/office/drawing/2014/main" id="{E1C389E4-12FD-524E-A157-172CE2FB3365}"/>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1" name="Line 107">
              <a:extLst>
                <a:ext uri="{FF2B5EF4-FFF2-40B4-BE49-F238E27FC236}">
                  <a16:creationId xmlns:a16="http://schemas.microsoft.com/office/drawing/2014/main" id="{31EC8865-F103-0B40-ADB8-6CF47F4572F4}"/>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2" name="Line 116">
              <a:extLst>
                <a:ext uri="{FF2B5EF4-FFF2-40B4-BE49-F238E27FC236}">
                  <a16:creationId xmlns:a16="http://schemas.microsoft.com/office/drawing/2014/main" id="{BA39CFEA-33BD-5441-8AF2-9D476E4FF35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3" name="Line 117">
              <a:extLst>
                <a:ext uri="{FF2B5EF4-FFF2-40B4-BE49-F238E27FC236}">
                  <a16:creationId xmlns:a16="http://schemas.microsoft.com/office/drawing/2014/main" id="{B113E027-FFF5-BE4E-85C1-8FEB0BD4F0F5}"/>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4" name="Line 106">
              <a:extLst>
                <a:ext uri="{FF2B5EF4-FFF2-40B4-BE49-F238E27FC236}">
                  <a16:creationId xmlns:a16="http://schemas.microsoft.com/office/drawing/2014/main" id="{65D014FD-8A26-EE40-A133-824E3096043E}"/>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5" name="Line 107">
              <a:extLst>
                <a:ext uri="{FF2B5EF4-FFF2-40B4-BE49-F238E27FC236}">
                  <a16:creationId xmlns:a16="http://schemas.microsoft.com/office/drawing/2014/main" id="{E814315E-9D8D-CF46-A246-C1125E8E102B}"/>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6" name="Line 116">
              <a:extLst>
                <a:ext uri="{FF2B5EF4-FFF2-40B4-BE49-F238E27FC236}">
                  <a16:creationId xmlns:a16="http://schemas.microsoft.com/office/drawing/2014/main" id="{28E10EB3-AEDA-0948-A2FB-5502B2A639D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7" name="Line 117">
              <a:extLst>
                <a:ext uri="{FF2B5EF4-FFF2-40B4-BE49-F238E27FC236}">
                  <a16:creationId xmlns:a16="http://schemas.microsoft.com/office/drawing/2014/main" id="{28F48205-86C2-0B4A-BC68-1E8EA577290F}"/>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38" name="Rectangle 147">
              <a:extLst>
                <a:ext uri="{FF2B5EF4-FFF2-40B4-BE49-F238E27FC236}">
                  <a16:creationId xmlns:a16="http://schemas.microsoft.com/office/drawing/2014/main" id="{99897126-B206-244F-8B99-6DEE8AE44F1A}"/>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4339" name="Rectangle 147">
              <a:extLst>
                <a:ext uri="{FF2B5EF4-FFF2-40B4-BE49-F238E27FC236}">
                  <a16:creationId xmlns:a16="http://schemas.microsoft.com/office/drawing/2014/main" id="{214D17AA-282A-EF4B-8EF7-25C02EB8EAAE}"/>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4340" name="Rectangle 147">
              <a:extLst>
                <a:ext uri="{FF2B5EF4-FFF2-40B4-BE49-F238E27FC236}">
                  <a16:creationId xmlns:a16="http://schemas.microsoft.com/office/drawing/2014/main" id="{A5AA001F-259B-494A-925B-38CED57C9A53}"/>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4341" name="Rectangle 147">
              <a:extLst>
                <a:ext uri="{FF2B5EF4-FFF2-40B4-BE49-F238E27FC236}">
                  <a16:creationId xmlns:a16="http://schemas.microsoft.com/office/drawing/2014/main" id="{228CCDEE-AEFE-864E-BA18-E206CB73001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4342" name="Rectangle 147">
              <a:extLst>
                <a:ext uri="{FF2B5EF4-FFF2-40B4-BE49-F238E27FC236}">
                  <a16:creationId xmlns:a16="http://schemas.microsoft.com/office/drawing/2014/main" id="{BFF1FAC2-C3C2-A242-9013-5857B7CB040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4343" name="Rectangle 147">
              <a:extLst>
                <a:ext uri="{FF2B5EF4-FFF2-40B4-BE49-F238E27FC236}">
                  <a16:creationId xmlns:a16="http://schemas.microsoft.com/office/drawing/2014/main" id="{54A15389-DE3F-4643-9C49-F8EF1C9F4DC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4344" name="Rectangle 147">
              <a:extLst>
                <a:ext uri="{FF2B5EF4-FFF2-40B4-BE49-F238E27FC236}">
                  <a16:creationId xmlns:a16="http://schemas.microsoft.com/office/drawing/2014/main" id="{3DEC6047-CDCE-0C44-A76C-EDEE6D585A73}"/>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4345" name="Rectangle 147">
              <a:extLst>
                <a:ext uri="{FF2B5EF4-FFF2-40B4-BE49-F238E27FC236}">
                  <a16:creationId xmlns:a16="http://schemas.microsoft.com/office/drawing/2014/main" id="{13815709-04CB-6E42-9407-BBB80C6345B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4346" name="Rectangle 147">
              <a:extLst>
                <a:ext uri="{FF2B5EF4-FFF2-40B4-BE49-F238E27FC236}">
                  <a16:creationId xmlns:a16="http://schemas.microsoft.com/office/drawing/2014/main" id="{804D54AB-C234-E245-A129-C98C0051021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4347" name="Rectangle 147">
              <a:extLst>
                <a:ext uri="{FF2B5EF4-FFF2-40B4-BE49-F238E27FC236}">
                  <a16:creationId xmlns:a16="http://schemas.microsoft.com/office/drawing/2014/main" id="{A22303B1-13BA-3C47-BF83-E8138CADE2DE}"/>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4348" name="Rectangle 147">
              <a:extLst>
                <a:ext uri="{FF2B5EF4-FFF2-40B4-BE49-F238E27FC236}">
                  <a16:creationId xmlns:a16="http://schemas.microsoft.com/office/drawing/2014/main" id="{765F11A4-419F-FD40-A6FA-03AB3904AA8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4349" name="Rectangle 147">
              <a:extLst>
                <a:ext uri="{FF2B5EF4-FFF2-40B4-BE49-F238E27FC236}">
                  <a16:creationId xmlns:a16="http://schemas.microsoft.com/office/drawing/2014/main" id="{922B001B-3D2A-9C4F-B33C-3F7EEB27ED78}"/>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4350" name="Rectangle 147">
              <a:extLst>
                <a:ext uri="{FF2B5EF4-FFF2-40B4-BE49-F238E27FC236}">
                  <a16:creationId xmlns:a16="http://schemas.microsoft.com/office/drawing/2014/main" id="{D9D5CCBA-1F95-7248-954E-14F084D7536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4351" name="Rectangle 147">
              <a:extLst>
                <a:ext uri="{FF2B5EF4-FFF2-40B4-BE49-F238E27FC236}">
                  <a16:creationId xmlns:a16="http://schemas.microsoft.com/office/drawing/2014/main" id="{0D2E207C-758B-4846-9149-9957076D859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4352" name="Rectangle 147">
              <a:extLst>
                <a:ext uri="{FF2B5EF4-FFF2-40B4-BE49-F238E27FC236}">
                  <a16:creationId xmlns:a16="http://schemas.microsoft.com/office/drawing/2014/main" id="{3A34D83B-7305-BF4C-B006-5BD43036B38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4353" name="Rectangle 147">
              <a:extLst>
                <a:ext uri="{FF2B5EF4-FFF2-40B4-BE49-F238E27FC236}">
                  <a16:creationId xmlns:a16="http://schemas.microsoft.com/office/drawing/2014/main" id="{DB0B7638-779F-B846-A323-56CE6895CD27}"/>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4354" name="Rectangle 147">
              <a:extLst>
                <a:ext uri="{FF2B5EF4-FFF2-40B4-BE49-F238E27FC236}">
                  <a16:creationId xmlns:a16="http://schemas.microsoft.com/office/drawing/2014/main" id="{91AEE7A8-52F9-2049-86D1-21AA112180D6}"/>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4355" name="Rectangle 147">
              <a:extLst>
                <a:ext uri="{FF2B5EF4-FFF2-40B4-BE49-F238E27FC236}">
                  <a16:creationId xmlns:a16="http://schemas.microsoft.com/office/drawing/2014/main" id="{32467100-FE03-0E4B-B4AB-9EEE1AACD27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4356" name="Rectangle 147">
              <a:extLst>
                <a:ext uri="{FF2B5EF4-FFF2-40B4-BE49-F238E27FC236}">
                  <a16:creationId xmlns:a16="http://schemas.microsoft.com/office/drawing/2014/main" id="{100A4AB8-6501-1443-8045-122AD3F792A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4357" name="Rectangle 147">
              <a:extLst>
                <a:ext uri="{FF2B5EF4-FFF2-40B4-BE49-F238E27FC236}">
                  <a16:creationId xmlns:a16="http://schemas.microsoft.com/office/drawing/2014/main" id="{D001353D-7083-4F49-832E-7741A29928A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4358" name="TextBox 120">
              <a:extLst>
                <a:ext uri="{FF2B5EF4-FFF2-40B4-BE49-F238E27FC236}">
                  <a16:creationId xmlns:a16="http://schemas.microsoft.com/office/drawing/2014/main" id="{CF50CCBB-D23E-0E42-9058-4A71B64D85F6}"/>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sp>
        <p:nvSpPr>
          <p:cNvPr id="224297" name="Line 13">
            <a:extLst>
              <a:ext uri="{FF2B5EF4-FFF2-40B4-BE49-F238E27FC236}">
                <a16:creationId xmlns:a16="http://schemas.microsoft.com/office/drawing/2014/main" id="{0E007AA9-CBF6-7047-8905-00AE4CFE044A}"/>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4298" name="Line 13">
            <a:extLst>
              <a:ext uri="{FF2B5EF4-FFF2-40B4-BE49-F238E27FC236}">
                <a16:creationId xmlns:a16="http://schemas.microsoft.com/office/drawing/2014/main" id="{29CCF3F5-3F85-9C46-9BCF-12A4C3107441}"/>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nvGrpSpPr>
          <p:cNvPr id="224299" name="Group 3">
            <a:extLst>
              <a:ext uri="{FF2B5EF4-FFF2-40B4-BE49-F238E27FC236}">
                <a16:creationId xmlns:a16="http://schemas.microsoft.com/office/drawing/2014/main" id="{BB370D1C-3080-014D-BFEF-90473B40AEAB}"/>
              </a:ext>
            </a:extLst>
          </p:cNvPr>
          <p:cNvGrpSpPr>
            <a:grpSpLocks/>
          </p:cNvGrpSpPr>
          <p:nvPr/>
        </p:nvGrpSpPr>
        <p:grpSpPr bwMode="auto">
          <a:xfrm>
            <a:off x="6772276" y="395289"/>
            <a:ext cx="2632075" cy="1343025"/>
            <a:chOff x="5857871" y="395054"/>
            <a:chExt cx="2632479" cy="1343028"/>
          </a:xfrm>
        </p:grpSpPr>
        <p:grpSp>
          <p:nvGrpSpPr>
            <p:cNvPr id="224300" name="Group 4">
              <a:extLst>
                <a:ext uri="{FF2B5EF4-FFF2-40B4-BE49-F238E27FC236}">
                  <a16:creationId xmlns:a16="http://schemas.microsoft.com/office/drawing/2014/main" id="{FBE75AFA-DB87-1E4F-8569-181D9AA77A79}"/>
                </a:ext>
              </a:extLst>
            </p:cNvPr>
            <p:cNvGrpSpPr>
              <a:grpSpLocks/>
            </p:cNvGrpSpPr>
            <p:nvPr/>
          </p:nvGrpSpPr>
          <p:grpSpPr bwMode="auto">
            <a:xfrm>
              <a:off x="6127349" y="395054"/>
              <a:ext cx="2363001" cy="1343028"/>
              <a:chOff x="6050566" y="-172083"/>
              <a:chExt cx="2363001" cy="1343028"/>
            </a:xfrm>
          </p:grpSpPr>
          <p:grpSp>
            <p:nvGrpSpPr>
              <p:cNvPr id="224303" name="Group 1">
                <a:extLst>
                  <a:ext uri="{FF2B5EF4-FFF2-40B4-BE49-F238E27FC236}">
                    <a16:creationId xmlns:a16="http://schemas.microsoft.com/office/drawing/2014/main" id="{1AA1E8BF-E695-7044-8052-BA14734529BF}"/>
                  </a:ext>
                </a:extLst>
              </p:cNvPr>
              <p:cNvGrpSpPr>
                <a:grpSpLocks/>
              </p:cNvGrpSpPr>
              <p:nvPr/>
            </p:nvGrpSpPr>
            <p:grpSpPr bwMode="auto">
              <a:xfrm>
                <a:off x="6050566" y="-166326"/>
                <a:ext cx="1347945" cy="1337271"/>
                <a:chOff x="6050566" y="-166326"/>
                <a:chExt cx="1347945" cy="1337271"/>
              </a:xfrm>
            </p:grpSpPr>
            <p:sp>
              <p:nvSpPr>
                <p:cNvPr id="224305" name="Rectangle 104">
                  <a:extLst>
                    <a:ext uri="{FF2B5EF4-FFF2-40B4-BE49-F238E27FC236}">
                      <a16:creationId xmlns:a16="http://schemas.microsoft.com/office/drawing/2014/main" id="{DC730A82-72F3-EC42-9EE1-7C5DB1BACFA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4306" name="Rectangle 108">
                  <a:extLst>
                    <a:ext uri="{FF2B5EF4-FFF2-40B4-BE49-F238E27FC236}">
                      <a16:creationId xmlns:a16="http://schemas.microsoft.com/office/drawing/2014/main" id="{5E0A5399-8139-DF48-8080-40C6C280E0A0}"/>
                    </a:ext>
                  </a:extLst>
                </p:cNvPr>
                <p:cNvSpPr>
                  <a:spLocks noChangeArrowheads="1"/>
                </p:cNvSpPr>
                <p:nvPr/>
              </p:nvSpPr>
              <p:spPr bwMode="auto">
                <a:xfrm>
                  <a:off x="6132606" y="-128295"/>
                  <a:ext cx="2276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4307" name="Line 106">
                  <a:extLst>
                    <a:ext uri="{FF2B5EF4-FFF2-40B4-BE49-F238E27FC236}">
                      <a16:creationId xmlns:a16="http://schemas.microsoft.com/office/drawing/2014/main" id="{D184D40A-D259-C040-B040-31D9EFD0B58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8" name="Line 107">
                  <a:extLst>
                    <a:ext uri="{FF2B5EF4-FFF2-40B4-BE49-F238E27FC236}">
                      <a16:creationId xmlns:a16="http://schemas.microsoft.com/office/drawing/2014/main" id="{F4DE6F90-FE30-5B4B-B6FA-31DE9A7E232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9" name="Line 116">
                  <a:extLst>
                    <a:ext uri="{FF2B5EF4-FFF2-40B4-BE49-F238E27FC236}">
                      <a16:creationId xmlns:a16="http://schemas.microsoft.com/office/drawing/2014/main" id="{DD0CBE27-3666-724E-A465-76BABE6DB3E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10" name="Line 117">
                  <a:extLst>
                    <a:ext uri="{FF2B5EF4-FFF2-40B4-BE49-F238E27FC236}">
                      <a16:creationId xmlns:a16="http://schemas.microsoft.com/office/drawing/2014/main" id="{67C6CEE3-B948-594A-ACF1-AAF49AD7AB8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11" name="Rectangle 132">
                  <a:extLst>
                    <a:ext uri="{FF2B5EF4-FFF2-40B4-BE49-F238E27FC236}">
                      <a16:creationId xmlns:a16="http://schemas.microsoft.com/office/drawing/2014/main" id="{B1ED6665-EEDD-1548-B3B5-A193EF80A78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4312" name="Rectangle 147">
                  <a:extLst>
                    <a:ext uri="{FF2B5EF4-FFF2-40B4-BE49-F238E27FC236}">
                      <a16:creationId xmlns:a16="http://schemas.microsoft.com/office/drawing/2014/main" id="{D629E682-DD9D-6C46-B919-E2957899210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4313" name="Rectangle 147">
                  <a:extLst>
                    <a:ext uri="{FF2B5EF4-FFF2-40B4-BE49-F238E27FC236}">
                      <a16:creationId xmlns:a16="http://schemas.microsoft.com/office/drawing/2014/main" id="{759F47F8-F982-BE46-80DA-E41588D03B2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4314" name="Rectangle 147">
                  <a:extLst>
                    <a:ext uri="{FF2B5EF4-FFF2-40B4-BE49-F238E27FC236}">
                      <a16:creationId xmlns:a16="http://schemas.microsoft.com/office/drawing/2014/main" id="{63D434EA-6F6D-8842-8305-97B846D55CA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4315" name="Rectangle 147">
                  <a:extLst>
                    <a:ext uri="{FF2B5EF4-FFF2-40B4-BE49-F238E27FC236}">
                      <a16:creationId xmlns:a16="http://schemas.microsoft.com/office/drawing/2014/main" id="{A4CC4DD9-8C71-D640-BF49-11CC04B921F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4316" name="Rectangle 147">
                  <a:extLst>
                    <a:ext uri="{FF2B5EF4-FFF2-40B4-BE49-F238E27FC236}">
                      <a16:creationId xmlns:a16="http://schemas.microsoft.com/office/drawing/2014/main" id="{EB87A6C9-CED6-104E-83AB-ACB23DF839F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4317" name="Rectangle 147">
                  <a:extLst>
                    <a:ext uri="{FF2B5EF4-FFF2-40B4-BE49-F238E27FC236}">
                      <a16:creationId xmlns:a16="http://schemas.microsoft.com/office/drawing/2014/main" id="{2995F663-2DD0-6345-8E13-57567A56BB12}"/>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4304" name="TextBox 262">
                <a:extLst>
                  <a:ext uri="{FF2B5EF4-FFF2-40B4-BE49-F238E27FC236}">
                    <a16:creationId xmlns:a16="http://schemas.microsoft.com/office/drawing/2014/main" id="{C0F5C194-6F05-EF47-8C1D-4EF2E1FC11F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4301" name="Line 119">
              <a:extLst>
                <a:ext uri="{FF2B5EF4-FFF2-40B4-BE49-F238E27FC236}">
                  <a16:creationId xmlns:a16="http://schemas.microsoft.com/office/drawing/2014/main" id="{7C8E3591-165B-E344-814E-DB9DF0211F32}"/>
                </a:ext>
              </a:extLst>
            </p:cNvPr>
            <p:cNvSpPr>
              <a:spLocks noChangeShapeType="1"/>
            </p:cNvSpPr>
            <p:nvPr/>
          </p:nvSpPr>
          <p:spPr bwMode="auto">
            <a:xfrm rot="5400000">
              <a:off x="5991132" y="10185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4302" name="Line 119">
              <a:extLst>
                <a:ext uri="{FF2B5EF4-FFF2-40B4-BE49-F238E27FC236}">
                  <a16:creationId xmlns:a16="http://schemas.microsoft.com/office/drawing/2014/main" id="{D92F3F8F-0589-A14B-821D-1D5ADE6D8498}"/>
                </a:ext>
              </a:extLst>
            </p:cNvPr>
            <p:cNvSpPr>
              <a:spLocks noChangeShapeType="1"/>
            </p:cNvSpPr>
            <p:nvPr/>
          </p:nvSpPr>
          <p:spPr bwMode="auto">
            <a:xfrm rot="5400000">
              <a:off x="5992332" y="13293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spTree>
  </p:cSld>
  <p:clrMapOvr>
    <a:masterClrMapping/>
  </p:clrMapOvr>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281" name="Line 13">
            <a:extLst>
              <a:ext uri="{FF2B5EF4-FFF2-40B4-BE49-F238E27FC236}">
                <a16:creationId xmlns:a16="http://schemas.microsoft.com/office/drawing/2014/main" id="{B25D729D-0DED-A245-8451-17B1E2DD4061}"/>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5318" name="Line 13">
            <a:extLst>
              <a:ext uri="{FF2B5EF4-FFF2-40B4-BE49-F238E27FC236}">
                <a16:creationId xmlns:a16="http://schemas.microsoft.com/office/drawing/2014/main" id="{88E2F959-BE74-4442-8662-998A403D73CB}"/>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319" name="Line 117">
            <a:extLst>
              <a:ext uri="{FF2B5EF4-FFF2-40B4-BE49-F238E27FC236}">
                <a16:creationId xmlns:a16="http://schemas.microsoft.com/office/drawing/2014/main" id="{A6267112-C61F-F248-9046-401646073259}"/>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5320" name="Group 2">
            <a:extLst>
              <a:ext uri="{FF2B5EF4-FFF2-40B4-BE49-F238E27FC236}">
                <a16:creationId xmlns:a16="http://schemas.microsoft.com/office/drawing/2014/main" id="{AA6AF433-E444-9845-A88F-64329C9BC8FE}"/>
              </a:ext>
            </a:extLst>
          </p:cNvPr>
          <p:cNvGrpSpPr>
            <a:grpSpLocks/>
          </p:cNvGrpSpPr>
          <p:nvPr/>
        </p:nvGrpSpPr>
        <p:grpSpPr bwMode="auto">
          <a:xfrm>
            <a:off x="2701926" y="115888"/>
            <a:ext cx="3330575" cy="4608512"/>
            <a:chOff x="1787104" y="115618"/>
            <a:chExt cx="3331032" cy="4608954"/>
          </a:xfrm>
        </p:grpSpPr>
        <p:sp>
          <p:nvSpPr>
            <p:cNvPr id="225341" name="Rectangle 104">
              <a:extLst>
                <a:ext uri="{FF2B5EF4-FFF2-40B4-BE49-F238E27FC236}">
                  <a16:creationId xmlns:a16="http://schemas.microsoft.com/office/drawing/2014/main" id="{D3CD80AC-9259-FA49-8777-E79032EF1DB3}"/>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5342" name="Rectangle 108">
              <a:extLst>
                <a:ext uri="{FF2B5EF4-FFF2-40B4-BE49-F238E27FC236}">
                  <a16:creationId xmlns:a16="http://schemas.microsoft.com/office/drawing/2014/main" id="{E6C1C889-3AF6-584F-97B9-78C8CA6678F2}"/>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5343" name="Line 119">
              <a:extLst>
                <a:ext uri="{FF2B5EF4-FFF2-40B4-BE49-F238E27FC236}">
                  <a16:creationId xmlns:a16="http://schemas.microsoft.com/office/drawing/2014/main" id="{73A3A85E-91DB-3341-A10B-11DAF911705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4" name="Rectangle 121">
              <a:extLst>
                <a:ext uri="{FF2B5EF4-FFF2-40B4-BE49-F238E27FC236}">
                  <a16:creationId xmlns:a16="http://schemas.microsoft.com/office/drawing/2014/main" id="{50B2AD81-22B8-5249-B4FF-A5B5A6D3850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5345" name="Line 106">
              <a:extLst>
                <a:ext uri="{FF2B5EF4-FFF2-40B4-BE49-F238E27FC236}">
                  <a16:creationId xmlns:a16="http://schemas.microsoft.com/office/drawing/2014/main" id="{B5E690C7-ADA6-3D48-813E-BD79F3E8EDD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6" name="Line 107">
              <a:extLst>
                <a:ext uri="{FF2B5EF4-FFF2-40B4-BE49-F238E27FC236}">
                  <a16:creationId xmlns:a16="http://schemas.microsoft.com/office/drawing/2014/main" id="{959E2A73-8E9D-7A41-82AF-907A9082706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7" name="Line 116">
              <a:extLst>
                <a:ext uri="{FF2B5EF4-FFF2-40B4-BE49-F238E27FC236}">
                  <a16:creationId xmlns:a16="http://schemas.microsoft.com/office/drawing/2014/main" id="{CD7C10D7-D4DA-9442-936B-37A6F4C5A6B1}"/>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48" name="Rectangle 132">
              <a:extLst>
                <a:ext uri="{FF2B5EF4-FFF2-40B4-BE49-F238E27FC236}">
                  <a16:creationId xmlns:a16="http://schemas.microsoft.com/office/drawing/2014/main" id="{67CA5B6A-E0B0-FF4E-AA74-D4AC12FE5546}"/>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5349" name="Line 106">
              <a:extLst>
                <a:ext uri="{FF2B5EF4-FFF2-40B4-BE49-F238E27FC236}">
                  <a16:creationId xmlns:a16="http://schemas.microsoft.com/office/drawing/2014/main" id="{D042F424-CC6C-7B4A-A8D8-615AAA0635A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0" name="Line 107">
              <a:extLst>
                <a:ext uri="{FF2B5EF4-FFF2-40B4-BE49-F238E27FC236}">
                  <a16:creationId xmlns:a16="http://schemas.microsoft.com/office/drawing/2014/main" id="{7DD87731-ABA6-B448-9E2C-AD26D03A0DAF}"/>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1" name="Line 116">
              <a:extLst>
                <a:ext uri="{FF2B5EF4-FFF2-40B4-BE49-F238E27FC236}">
                  <a16:creationId xmlns:a16="http://schemas.microsoft.com/office/drawing/2014/main" id="{B99F5826-2D24-0049-85DE-AB6BA3CD27D6}"/>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2" name="Line 117">
              <a:extLst>
                <a:ext uri="{FF2B5EF4-FFF2-40B4-BE49-F238E27FC236}">
                  <a16:creationId xmlns:a16="http://schemas.microsoft.com/office/drawing/2014/main" id="{FE524FA7-2BBC-6146-97FA-8ACC1E3BBE5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3" name="Line 106">
              <a:extLst>
                <a:ext uri="{FF2B5EF4-FFF2-40B4-BE49-F238E27FC236}">
                  <a16:creationId xmlns:a16="http://schemas.microsoft.com/office/drawing/2014/main" id="{FD2B02A3-6393-4544-A679-EDE45B8008A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4" name="Line 107">
              <a:extLst>
                <a:ext uri="{FF2B5EF4-FFF2-40B4-BE49-F238E27FC236}">
                  <a16:creationId xmlns:a16="http://schemas.microsoft.com/office/drawing/2014/main" id="{367F24DC-B590-F34D-B57B-BAC076177A59}"/>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5" name="Line 116">
              <a:extLst>
                <a:ext uri="{FF2B5EF4-FFF2-40B4-BE49-F238E27FC236}">
                  <a16:creationId xmlns:a16="http://schemas.microsoft.com/office/drawing/2014/main" id="{67DD085D-6922-5A46-9EFE-B42F6A5C59DA}"/>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6" name="Line 117">
              <a:extLst>
                <a:ext uri="{FF2B5EF4-FFF2-40B4-BE49-F238E27FC236}">
                  <a16:creationId xmlns:a16="http://schemas.microsoft.com/office/drawing/2014/main" id="{33F3278E-D48F-3547-AFC8-81D5AC638E3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7" name="Line 106">
              <a:extLst>
                <a:ext uri="{FF2B5EF4-FFF2-40B4-BE49-F238E27FC236}">
                  <a16:creationId xmlns:a16="http://schemas.microsoft.com/office/drawing/2014/main" id="{FF0CDD0E-8B99-D045-9CF9-2506D5E01C35}"/>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8" name="Line 107">
              <a:extLst>
                <a:ext uri="{FF2B5EF4-FFF2-40B4-BE49-F238E27FC236}">
                  <a16:creationId xmlns:a16="http://schemas.microsoft.com/office/drawing/2014/main" id="{254D3ADC-B45A-1A4C-A994-F5411800A84D}"/>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59" name="Line 116">
              <a:extLst>
                <a:ext uri="{FF2B5EF4-FFF2-40B4-BE49-F238E27FC236}">
                  <a16:creationId xmlns:a16="http://schemas.microsoft.com/office/drawing/2014/main" id="{591A5904-4441-454A-9B62-8E09E26E1F30}"/>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60" name="Line 117">
              <a:extLst>
                <a:ext uri="{FF2B5EF4-FFF2-40B4-BE49-F238E27FC236}">
                  <a16:creationId xmlns:a16="http://schemas.microsoft.com/office/drawing/2014/main" id="{7829D681-3E5B-4048-8314-41E81B853BA5}"/>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61" name="Rectangle 147">
              <a:extLst>
                <a:ext uri="{FF2B5EF4-FFF2-40B4-BE49-F238E27FC236}">
                  <a16:creationId xmlns:a16="http://schemas.microsoft.com/office/drawing/2014/main" id="{6EEF0377-36DB-AE47-8D32-2FBC114EE033}"/>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5362" name="Rectangle 147">
              <a:extLst>
                <a:ext uri="{FF2B5EF4-FFF2-40B4-BE49-F238E27FC236}">
                  <a16:creationId xmlns:a16="http://schemas.microsoft.com/office/drawing/2014/main" id="{97CBC38F-3C6B-1144-869E-4042C9BFF7CB}"/>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5363" name="Rectangle 147">
              <a:extLst>
                <a:ext uri="{FF2B5EF4-FFF2-40B4-BE49-F238E27FC236}">
                  <a16:creationId xmlns:a16="http://schemas.microsoft.com/office/drawing/2014/main" id="{4626496F-95B5-1548-9A79-612DE09EE23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5364" name="Rectangle 147">
              <a:extLst>
                <a:ext uri="{FF2B5EF4-FFF2-40B4-BE49-F238E27FC236}">
                  <a16:creationId xmlns:a16="http://schemas.microsoft.com/office/drawing/2014/main" id="{A7AE7D10-32CB-084F-AE73-6EB352FA1CA6}"/>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5365" name="Rectangle 147">
              <a:extLst>
                <a:ext uri="{FF2B5EF4-FFF2-40B4-BE49-F238E27FC236}">
                  <a16:creationId xmlns:a16="http://schemas.microsoft.com/office/drawing/2014/main" id="{90DA9BCB-56E1-E74A-8957-70D546C3C27F}"/>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5366" name="Rectangle 147">
              <a:extLst>
                <a:ext uri="{FF2B5EF4-FFF2-40B4-BE49-F238E27FC236}">
                  <a16:creationId xmlns:a16="http://schemas.microsoft.com/office/drawing/2014/main" id="{FD5DA49B-6E5D-114F-A93B-16E4BFC0A9E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5367" name="Rectangle 147">
              <a:extLst>
                <a:ext uri="{FF2B5EF4-FFF2-40B4-BE49-F238E27FC236}">
                  <a16:creationId xmlns:a16="http://schemas.microsoft.com/office/drawing/2014/main" id="{C21B8A04-F7FB-AF4F-96B2-FAEDDD006659}"/>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5368" name="Rectangle 147">
              <a:extLst>
                <a:ext uri="{FF2B5EF4-FFF2-40B4-BE49-F238E27FC236}">
                  <a16:creationId xmlns:a16="http://schemas.microsoft.com/office/drawing/2014/main" id="{366FDCB7-5E3C-034E-8650-B83CF0C8296B}"/>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5369" name="Rectangle 147">
              <a:extLst>
                <a:ext uri="{FF2B5EF4-FFF2-40B4-BE49-F238E27FC236}">
                  <a16:creationId xmlns:a16="http://schemas.microsoft.com/office/drawing/2014/main" id="{7698A614-C4C5-C241-80F2-F340EF44F99C}"/>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5370" name="Rectangle 147">
              <a:extLst>
                <a:ext uri="{FF2B5EF4-FFF2-40B4-BE49-F238E27FC236}">
                  <a16:creationId xmlns:a16="http://schemas.microsoft.com/office/drawing/2014/main" id="{CF624F9A-136B-CB45-8528-0A7A2B5D588E}"/>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5371" name="Rectangle 147">
              <a:extLst>
                <a:ext uri="{FF2B5EF4-FFF2-40B4-BE49-F238E27FC236}">
                  <a16:creationId xmlns:a16="http://schemas.microsoft.com/office/drawing/2014/main" id="{1D4BF94D-93DF-3945-9731-19184B8466F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5372" name="Rectangle 147">
              <a:extLst>
                <a:ext uri="{FF2B5EF4-FFF2-40B4-BE49-F238E27FC236}">
                  <a16:creationId xmlns:a16="http://schemas.microsoft.com/office/drawing/2014/main" id="{A5A87E8C-2102-FD40-8CD8-CBA38D33547F}"/>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5373" name="Rectangle 147">
              <a:extLst>
                <a:ext uri="{FF2B5EF4-FFF2-40B4-BE49-F238E27FC236}">
                  <a16:creationId xmlns:a16="http://schemas.microsoft.com/office/drawing/2014/main" id="{116B8581-6F36-1046-95AA-41422558BD4B}"/>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5374" name="Rectangle 147">
              <a:extLst>
                <a:ext uri="{FF2B5EF4-FFF2-40B4-BE49-F238E27FC236}">
                  <a16:creationId xmlns:a16="http://schemas.microsoft.com/office/drawing/2014/main" id="{C1E184DC-95CB-5148-BE64-32B203D57E2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5375" name="Rectangle 147">
              <a:extLst>
                <a:ext uri="{FF2B5EF4-FFF2-40B4-BE49-F238E27FC236}">
                  <a16:creationId xmlns:a16="http://schemas.microsoft.com/office/drawing/2014/main" id="{30244480-0A07-4543-BFFC-CEE4C1BCC1C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5376" name="Rectangle 147">
              <a:extLst>
                <a:ext uri="{FF2B5EF4-FFF2-40B4-BE49-F238E27FC236}">
                  <a16:creationId xmlns:a16="http://schemas.microsoft.com/office/drawing/2014/main" id="{01E462E1-BC57-134E-B0CB-B8568BFD8D99}"/>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5377" name="Rectangle 147">
              <a:extLst>
                <a:ext uri="{FF2B5EF4-FFF2-40B4-BE49-F238E27FC236}">
                  <a16:creationId xmlns:a16="http://schemas.microsoft.com/office/drawing/2014/main" id="{930F92FD-BF20-D24B-A069-FD152007E51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5378" name="Rectangle 147">
              <a:extLst>
                <a:ext uri="{FF2B5EF4-FFF2-40B4-BE49-F238E27FC236}">
                  <a16:creationId xmlns:a16="http://schemas.microsoft.com/office/drawing/2014/main" id="{E6D6975C-C2BF-594A-AB7E-E984B16C7133}"/>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5379" name="Rectangle 147">
              <a:extLst>
                <a:ext uri="{FF2B5EF4-FFF2-40B4-BE49-F238E27FC236}">
                  <a16:creationId xmlns:a16="http://schemas.microsoft.com/office/drawing/2014/main" id="{F5575BCD-B978-C94D-BC6F-9EFD787D773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5380" name="Rectangle 147">
              <a:extLst>
                <a:ext uri="{FF2B5EF4-FFF2-40B4-BE49-F238E27FC236}">
                  <a16:creationId xmlns:a16="http://schemas.microsoft.com/office/drawing/2014/main" id="{465B1EE3-9C04-8345-83EB-3F1A0566416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5381" name="TextBox 120">
              <a:extLst>
                <a:ext uri="{FF2B5EF4-FFF2-40B4-BE49-F238E27FC236}">
                  <a16:creationId xmlns:a16="http://schemas.microsoft.com/office/drawing/2014/main" id="{51814D2B-E202-A246-966C-6685ABC91436}"/>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grpSp>
        <p:nvGrpSpPr>
          <p:cNvPr id="225321" name="Group 4">
            <a:extLst>
              <a:ext uri="{FF2B5EF4-FFF2-40B4-BE49-F238E27FC236}">
                <a16:creationId xmlns:a16="http://schemas.microsoft.com/office/drawing/2014/main" id="{42381883-95D9-514B-A4BF-153D4D8A62CF}"/>
              </a:ext>
            </a:extLst>
          </p:cNvPr>
          <p:cNvGrpSpPr>
            <a:grpSpLocks/>
          </p:cNvGrpSpPr>
          <p:nvPr/>
        </p:nvGrpSpPr>
        <p:grpSpPr bwMode="auto">
          <a:xfrm>
            <a:off x="7042150" y="395289"/>
            <a:ext cx="2362200" cy="1343025"/>
            <a:chOff x="6050566" y="-172083"/>
            <a:chExt cx="2363001" cy="1343028"/>
          </a:xfrm>
        </p:grpSpPr>
        <p:grpSp>
          <p:nvGrpSpPr>
            <p:cNvPr id="225326" name="Group 1">
              <a:extLst>
                <a:ext uri="{FF2B5EF4-FFF2-40B4-BE49-F238E27FC236}">
                  <a16:creationId xmlns:a16="http://schemas.microsoft.com/office/drawing/2014/main" id="{BDBA2B8E-B23F-B04D-9605-F8B9C6FED461}"/>
                </a:ext>
              </a:extLst>
            </p:cNvPr>
            <p:cNvGrpSpPr>
              <a:grpSpLocks/>
            </p:cNvGrpSpPr>
            <p:nvPr/>
          </p:nvGrpSpPr>
          <p:grpSpPr bwMode="auto">
            <a:xfrm>
              <a:off x="6050566" y="-166326"/>
              <a:ext cx="1347945" cy="1337271"/>
              <a:chOff x="6050566" y="-166326"/>
              <a:chExt cx="1347945" cy="1337271"/>
            </a:xfrm>
          </p:grpSpPr>
          <p:sp>
            <p:nvSpPr>
              <p:cNvPr id="225328" name="Rectangle 104">
                <a:extLst>
                  <a:ext uri="{FF2B5EF4-FFF2-40B4-BE49-F238E27FC236}">
                    <a16:creationId xmlns:a16="http://schemas.microsoft.com/office/drawing/2014/main" id="{6D7137E1-0B5B-014A-A5C4-4749B945052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5329" name="Rectangle 108">
                <a:extLst>
                  <a:ext uri="{FF2B5EF4-FFF2-40B4-BE49-F238E27FC236}">
                    <a16:creationId xmlns:a16="http://schemas.microsoft.com/office/drawing/2014/main" id="{D8F97BAD-857D-8D49-A255-281626698873}"/>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5330" name="Line 106">
                <a:extLst>
                  <a:ext uri="{FF2B5EF4-FFF2-40B4-BE49-F238E27FC236}">
                    <a16:creationId xmlns:a16="http://schemas.microsoft.com/office/drawing/2014/main" id="{3DC26B69-8C68-694F-BC0E-5C080BB9CEC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1" name="Line 107">
                <a:extLst>
                  <a:ext uri="{FF2B5EF4-FFF2-40B4-BE49-F238E27FC236}">
                    <a16:creationId xmlns:a16="http://schemas.microsoft.com/office/drawing/2014/main" id="{0D060988-691D-CF44-8A96-567D5502B73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2" name="Line 116">
                <a:extLst>
                  <a:ext uri="{FF2B5EF4-FFF2-40B4-BE49-F238E27FC236}">
                    <a16:creationId xmlns:a16="http://schemas.microsoft.com/office/drawing/2014/main" id="{769AA635-3A72-564C-8FAE-4EABB574D27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3" name="Line 117">
                <a:extLst>
                  <a:ext uri="{FF2B5EF4-FFF2-40B4-BE49-F238E27FC236}">
                    <a16:creationId xmlns:a16="http://schemas.microsoft.com/office/drawing/2014/main" id="{F9CE3449-314B-174D-BB72-88B2A3DF24B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5334" name="Rectangle 132">
                <a:extLst>
                  <a:ext uri="{FF2B5EF4-FFF2-40B4-BE49-F238E27FC236}">
                    <a16:creationId xmlns:a16="http://schemas.microsoft.com/office/drawing/2014/main" id="{1712484D-1FB7-744C-96F3-3BEAC411012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5335" name="Rectangle 147">
                <a:extLst>
                  <a:ext uri="{FF2B5EF4-FFF2-40B4-BE49-F238E27FC236}">
                    <a16:creationId xmlns:a16="http://schemas.microsoft.com/office/drawing/2014/main" id="{E9A0415F-8FD9-C340-AFA5-CF4F6495AD2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5336" name="Rectangle 147">
                <a:extLst>
                  <a:ext uri="{FF2B5EF4-FFF2-40B4-BE49-F238E27FC236}">
                    <a16:creationId xmlns:a16="http://schemas.microsoft.com/office/drawing/2014/main" id="{345EC970-8C1E-B242-9D12-072E9AF9663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5337" name="Rectangle 147">
                <a:extLst>
                  <a:ext uri="{FF2B5EF4-FFF2-40B4-BE49-F238E27FC236}">
                    <a16:creationId xmlns:a16="http://schemas.microsoft.com/office/drawing/2014/main" id="{4D1DEBD5-9E0C-344C-84EA-F05E7262AC8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5338" name="Rectangle 147">
                <a:extLst>
                  <a:ext uri="{FF2B5EF4-FFF2-40B4-BE49-F238E27FC236}">
                    <a16:creationId xmlns:a16="http://schemas.microsoft.com/office/drawing/2014/main" id="{E7B12E8F-E94E-1B4D-A321-1D2814A4A0B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5339" name="Rectangle 147">
                <a:extLst>
                  <a:ext uri="{FF2B5EF4-FFF2-40B4-BE49-F238E27FC236}">
                    <a16:creationId xmlns:a16="http://schemas.microsoft.com/office/drawing/2014/main" id="{CEF4166C-F9F2-4B4D-ADF9-2F455071C43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5340" name="Rectangle 147">
                <a:extLst>
                  <a:ext uri="{FF2B5EF4-FFF2-40B4-BE49-F238E27FC236}">
                    <a16:creationId xmlns:a16="http://schemas.microsoft.com/office/drawing/2014/main" id="{F762C806-52C9-874F-8119-C4F504D0B12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5327" name="TextBox 262">
              <a:extLst>
                <a:ext uri="{FF2B5EF4-FFF2-40B4-BE49-F238E27FC236}">
                  <a16:creationId xmlns:a16="http://schemas.microsoft.com/office/drawing/2014/main" id="{B9F9304F-EF6E-0C45-BD40-7EFB63C94E40}"/>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5322" name="Line 13">
            <a:extLst>
              <a:ext uri="{FF2B5EF4-FFF2-40B4-BE49-F238E27FC236}">
                <a16:creationId xmlns:a16="http://schemas.microsoft.com/office/drawing/2014/main" id="{B3173F11-17D8-8142-91A5-199E653B0104}"/>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323" name="Line 13">
            <a:extLst>
              <a:ext uri="{FF2B5EF4-FFF2-40B4-BE49-F238E27FC236}">
                <a16:creationId xmlns:a16="http://schemas.microsoft.com/office/drawing/2014/main" id="{E2CE95EC-E7D0-BE41-B22F-A37BC17006FD}"/>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324" name="Line 13">
            <a:extLst>
              <a:ext uri="{FF2B5EF4-FFF2-40B4-BE49-F238E27FC236}">
                <a16:creationId xmlns:a16="http://schemas.microsoft.com/office/drawing/2014/main" id="{446AF26F-5EB9-9249-854D-4985CFBEBEF7}"/>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5325" name="Line 13">
            <a:extLst>
              <a:ext uri="{FF2B5EF4-FFF2-40B4-BE49-F238E27FC236}">
                <a16:creationId xmlns:a16="http://schemas.microsoft.com/office/drawing/2014/main" id="{3FAA165C-9189-6E42-9048-094E46DA528F}"/>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5" name="Line 13">
            <a:extLst>
              <a:ext uri="{FF2B5EF4-FFF2-40B4-BE49-F238E27FC236}">
                <a16:creationId xmlns:a16="http://schemas.microsoft.com/office/drawing/2014/main" id="{ABB7BF0A-5D3A-0944-8B6E-7D1296D76988}"/>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6342" name="Line 13">
            <a:extLst>
              <a:ext uri="{FF2B5EF4-FFF2-40B4-BE49-F238E27FC236}">
                <a16:creationId xmlns:a16="http://schemas.microsoft.com/office/drawing/2014/main" id="{837FF299-25FF-5940-BA1D-A2490E864BF2}"/>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43" name="Line 117">
            <a:extLst>
              <a:ext uri="{FF2B5EF4-FFF2-40B4-BE49-F238E27FC236}">
                <a16:creationId xmlns:a16="http://schemas.microsoft.com/office/drawing/2014/main" id="{5815B8AF-7D71-BC49-8402-2A5A61F07047}"/>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6344" name="Group 2">
            <a:extLst>
              <a:ext uri="{FF2B5EF4-FFF2-40B4-BE49-F238E27FC236}">
                <a16:creationId xmlns:a16="http://schemas.microsoft.com/office/drawing/2014/main" id="{F0C09547-C917-494A-89A1-156162BCF04D}"/>
              </a:ext>
            </a:extLst>
          </p:cNvPr>
          <p:cNvGrpSpPr>
            <a:grpSpLocks/>
          </p:cNvGrpSpPr>
          <p:nvPr/>
        </p:nvGrpSpPr>
        <p:grpSpPr bwMode="auto">
          <a:xfrm>
            <a:off x="2701926" y="115888"/>
            <a:ext cx="3330575" cy="4608512"/>
            <a:chOff x="1787104" y="115618"/>
            <a:chExt cx="3331032" cy="4608954"/>
          </a:xfrm>
        </p:grpSpPr>
        <p:sp>
          <p:nvSpPr>
            <p:cNvPr id="226367" name="Rectangle 104">
              <a:extLst>
                <a:ext uri="{FF2B5EF4-FFF2-40B4-BE49-F238E27FC236}">
                  <a16:creationId xmlns:a16="http://schemas.microsoft.com/office/drawing/2014/main" id="{FC7E4915-58F2-8E4A-BE0B-FFFEAD56CB85}"/>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6368" name="Rectangle 108">
              <a:extLst>
                <a:ext uri="{FF2B5EF4-FFF2-40B4-BE49-F238E27FC236}">
                  <a16:creationId xmlns:a16="http://schemas.microsoft.com/office/drawing/2014/main" id="{4FEB0EDB-C0C9-4848-A62A-E04B1F817B8E}"/>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6369" name="Line 119">
              <a:extLst>
                <a:ext uri="{FF2B5EF4-FFF2-40B4-BE49-F238E27FC236}">
                  <a16:creationId xmlns:a16="http://schemas.microsoft.com/office/drawing/2014/main" id="{1912C90A-D5F1-1D42-B5F3-6B0DD09A6968}"/>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0" name="Rectangle 121">
              <a:extLst>
                <a:ext uri="{FF2B5EF4-FFF2-40B4-BE49-F238E27FC236}">
                  <a16:creationId xmlns:a16="http://schemas.microsoft.com/office/drawing/2014/main" id="{CBCC14E8-3A87-4441-A26C-8FD9BAD4F2CD}"/>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6371" name="Line 106">
              <a:extLst>
                <a:ext uri="{FF2B5EF4-FFF2-40B4-BE49-F238E27FC236}">
                  <a16:creationId xmlns:a16="http://schemas.microsoft.com/office/drawing/2014/main" id="{F99CF48D-D159-F543-93BA-73ECF71416ED}"/>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2" name="Line 107">
              <a:extLst>
                <a:ext uri="{FF2B5EF4-FFF2-40B4-BE49-F238E27FC236}">
                  <a16:creationId xmlns:a16="http://schemas.microsoft.com/office/drawing/2014/main" id="{564E4A64-5497-4047-AD64-E008635BAB11}"/>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3" name="Line 116">
              <a:extLst>
                <a:ext uri="{FF2B5EF4-FFF2-40B4-BE49-F238E27FC236}">
                  <a16:creationId xmlns:a16="http://schemas.microsoft.com/office/drawing/2014/main" id="{EAE81A50-3358-5241-B7F9-CA0F210D29B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4" name="Rectangle 132">
              <a:extLst>
                <a:ext uri="{FF2B5EF4-FFF2-40B4-BE49-F238E27FC236}">
                  <a16:creationId xmlns:a16="http://schemas.microsoft.com/office/drawing/2014/main" id="{6459CE4E-A756-2647-AC7E-34314858444B}"/>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6375" name="Line 106">
              <a:extLst>
                <a:ext uri="{FF2B5EF4-FFF2-40B4-BE49-F238E27FC236}">
                  <a16:creationId xmlns:a16="http://schemas.microsoft.com/office/drawing/2014/main" id="{30206DD0-4184-9B4A-9E95-73AE0AA9D05F}"/>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6" name="Line 107">
              <a:extLst>
                <a:ext uri="{FF2B5EF4-FFF2-40B4-BE49-F238E27FC236}">
                  <a16:creationId xmlns:a16="http://schemas.microsoft.com/office/drawing/2014/main" id="{E1215CF9-7B7B-4D4D-A8B9-183F44565C37}"/>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7" name="Line 116">
              <a:extLst>
                <a:ext uri="{FF2B5EF4-FFF2-40B4-BE49-F238E27FC236}">
                  <a16:creationId xmlns:a16="http://schemas.microsoft.com/office/drawing/2014/main" id="{8FD22504-041A-454C-92A2-45CB527849BF}"/>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8" name="Line 117">
              <a:extLst>
                <a:ext uri="{FF2B5EF4-FFF2-40B4-BE49-F238E27FC236}">
                  <a16:creationId xmlns:a16="http://schemas.microsoft.com/office/drawing/2014/main" id="{EC634065-045B-A342-9E84-065A802A9D7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79" name="Line 106">
              <a:extLst>
                <a:ext uri="{FF2B5EF4-FFF2-40B4-BE49-F238E27FC236}">
                  <a16:creationId xmlns:a16="http://schemas.microsoft.com/office/drawing/2014/main" id="{1AF41C9F-9584-1D42-8452-34485DDD7079}"/>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0" name="Line 107">
              <a:extLst>
                <a:ext uri="{FF2B5EF4-FFF2-40B4-BE49-F238E27FC236}">
                  <a16:creationId xmlns:a16="http://schemas.microsoft.com/office/drawing/2014/main" id="{80D8E074-252D-F64A-BDFF-99251A9A3F95}"/>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1" name="Line 116">
              <a:extLst>
                <a:ext uri="{FF2B5EF4-FFF2-40B4-BE49-F238E27FC236}">
                  <a16:creationId xmlns:a16="http://schemas.microsoft.com/office/drawing/2014/main" id="{F232D778-CE62-A944-AEEB-B92EDB52236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2" name="Line 117">
              <a:extLst>
                <a:ext uri="{FF2B5EF4-FFF2-40B4-BE49-F238E27FC236}">
                  <a16:creationId xmlns:a16="http://schemas.microsoft.com/office/drawing/2014/main" id="{4E1D7BE1-7EB5-6244-9456-F2917E46ABB4}"/>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3" name="Line 106">
              <a:extLst>
                <a:ext uri="{FF2B5EF4-FFF2-40B4-BE49-F238E27FC236}">
                  <a16:creationId xmlns:a16="http://schemas.microsoft.com/office/drawing/2014/main" id="{D4E59FCC-0E7D-2642-A73D-CA6DDCC248F6}"/>
                </a:ext>
              </a:extLst>
            </p:cNvPr>
            <p:cNvSpPr>
              <a:spLocks noChangeShapeType="1"/>
            </p:cNvSpPr>
            <p:nvPr/>
          </p:nvSpPr>
          <p:spPr bwMode="auto">
            <a:xfrm rot="5400000" flipV="1">
              <a:off x="3455913" y="3500041"/>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4" name="Line 107">
              <a:extLst>
                <a:ext uri="{FF2B5EF4-FFF2-40B4-BE49-F238E27FC236}">
                  <a16:creationId xmlns:a16="http://schemas.microsoft.com/office/drawing/2014/main" id="{1FA63809-D36E-7B49-9D66-D03AEE408C9C}"/>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5" name="Line 116">
              <a:extLst>
                <a:ext uri="{FF2B5EF4-FFF2-40B4-BE49-F238E27FC236}">
                  <a16:creationId xmlns:a16="http://schemas.microsoft.com/office/drawing/2014/main" id="{0BF041FC-41FD-E345-8681-E806988224F0}"/>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6" name="Line 117">
              <a:extLst>
                <a:ext uri="{FF2B5EF4-FFF2-40B4-BE49-F238E27FC236}">
                  <a16:creationId xmlns:a16="http://schemas.microsoft.com/office/drawing/2014/main" id="{DA8C9389-4815-0442-B2D5-6B7322C722A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87" name="Rectangle 147">
              <a:extLst>
                <a:ext uri="{FF2B5EF4-FFF2-40B4-BE49-F238E27FC236}">
                  <a16:creationId xmlns:a16="http://schemas.microsoft.com/office/drawing/2014/main" id="{90732467-E353-D446-A6AA-2C300728A20E}"/>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6388" name="Rectangle 147">
              <a:extLst>
                <a:ext uri="{FF2B5EF4-FFF2-40B4-BE49-F238E27FC236}">
                  <a16:creationId xmlns:a16="http://schemas.microsoft.com/office/drawing/2014/main" id="{7FE28C74-2894-0C47-96A9-6848744D56BE}"/>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6389" name="Rectangle 147">
              <a:extLst>
                <a:ext uri="{FF2B5EF4-FFF2-40B4-BE49-F238E27FC236}">
                  <a16:creationId xmlns:a16="http://schemas.microsoft.com/office/drawing/2014/main" id="{E437B1E8-FBAC-8944-A4D1-65206E89A9E3}"/>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6390" name="Rectangle 147">
              <a:extLst>
                <a:ext uri="{FF2B5EF4-FFF2-40B4-BE49-F238E27FC236}">
                  <a16:creationId xmlns:a16="http://schemas.microsoft.com/office/drawing/2014/main" id="{6B1D21A0-DB89-0147-83D9-93B639BE7518}"/>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6391" name="Rectangle 147">
              <a:extLst>
                <a:ext uri="{FF2B5EF4-FFF2-40B4-BE49-F238E27FC236}">
                  <a16:creationId xmlns:a16="http://schemas.microsoft.com/office/drawing/2014/main" id="{58EE3E06-7232-E74E-AF63-843F07BD3C69}"/>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6392" name="Rectangle 147">
              <a:extLst>
                <a:ext uri="{FF2B5EF4-FFF2-40B4-BE49-F238E27FC236}">
                  <a16:creationId xmlns:a16="http://schemas.microsoft.com/office/drawing/2014/main" id="{5448B691-D93F-3442-9E17-9EFBD46CF5DC}"/>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6393" name="Rectangle 147">
              <a:extLst>
                <a:ext uri="{FF2B5EF4-FFF2-40B4-BE49-F238E27FC236}">
                  <a16:creationId xmlns:a16="http://schemas.microsoft.com/office/drawing/2014/main" id="{38CFCAD2-5EF9-CC46-B6F6-421F779AB70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6394" name="Rectangle 147">
              <a:extLst>
                <a:ext uri="{FF2B5EF4-FFF2-40B4-BE49-F238E27FC236}">
                  <a16:creationId xmlns:a16="http://schemas.microsoft.com/office/drawing/2014/main" id="{6171EFC1-1FF0-7241-8B8A-11E8AFD436F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6395" name="Rectangle 147">
              <a:extLst>
                <a:ext uri="{FF2B5EF4-FFF2-40B4-BE49-F238E27FC236}">
                  <a16:creationId xmlns:a16="http://schemas.microsoft.com/office/drawing/2014/main" id="{77710541-F69B-7E43-A4C7-1AB800D3758B}"/>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6396" name="Rectangle 147">
              <a:extLst>
                <a:ext uri="{FF2B5EF4-FFF2-40B4-BE49-F238E27FC236}">
                  <a16:creationId xmlns:a16="http://schemas.microsoft.com/office/drawing/2014/main" id="{521C4219-75E1-8148-A632-B7B1C5DD6CA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6397" name="Rectangle 147">
              <a:extLst>
                <a:ext uri="{FF2B5EF4-FFF2-40B4-BE49-F238E27FC236}">
                  <a16:creationId xmlns:a16="http://schemas.microsoft.com/office/drawing/2014/main" id="{CB833090-33F6-FF4D-B1A5-2E3FED61B655}"/>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6398" name="Rectangle 147">
              <a:extLst>
                <a:ext uri="{FF2B5EF4-FFF2-40B4-BE49-F238E27FC236}">
                  <a16:creationId xmlns:a16="http://schemas.microsoft.com/office/drawing/2014/main" id="{69FE2894-4B11-364E-B497-78C71DA7FAEC}"/>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6399" name="Rectangle 147">
              <a:extLst>
                <a:ext uri="{FF2B5EF4-FFF2-40B4-BE49-F238E27FC236}">
                  <a16:creationId xmlns:a16="http://schemas.microsoft.com/office/drawing/2014/main" id="{ED7DB5BE-4B89-344C-9F9D-E56FDD47C46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6400" name="Rectangle 147">
              <a:extLst>
                <a:ext uri="{FF2B5EF4-FFF2-40B4-BE49-F238E27FC236}">
                  <a16:creationId xmlns:a16="http://schemas.microsoft.com/office/drawing/2014/main" id="{EB5C072B-DADA-EA45-B57F-99DD6E615ABC}"/>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6401" name="Rectangle 147">
              <a:extLst>
                <a:ext uri="{FF2B5EF4-FFF2-40B4-BE49-F238E27FC236}">
                  <a16:creationId xmlns:a16="http://schemas.microsoft.com/office/drawing/2014/main" id="{CC90E755-A16D-AC4E-B9C0-56EACC726466}"/>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6402" name="Rectangle 147">
              <a:extLst>
                <a:ext uri="{FF2B5EF4-FFF2-40B4-BE49-F238E27FC236}">
                  <a16:creationId xmlns:a16="http://schemas.microsoft.com/office/drawing/2014/main" id="{765F7AFD-5E84-FE4B-952E-F267ED25E6B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6403" name="Rectangle 147">
              <a:extLst>
                <a:ext uri="{FF2B5EF4-FFF2-40B4-BE49-F238E27FC236}">
                  <a16:creationId xmlns:a16="http://schemas.microsoft.com/office/drawing/2014/main" id="{7E005E46-FDF6-294F-B284-3E7A5498A69B}"/>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6404" name="Rectangle 147">
              <a:extLst>
                <a:ext uri="{FF2B5EF4-FFF2-40B4-BE49-F238E27FC236}">
                  <a16:creationId xmlns:a16="http://schemas.microsoft.com/office/drawing/2014/main" id="{743C05A4-D9DD-164F-83AA-AF89AC16EC8B}"/>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6405" name="Rectangle 147">
              <a:extLst>
                <a:ext uri="{FF2B5EF4-FFF2-40B4-BE49-F238E27FC236}">
                  <a16:creationId xmlns:a16="http://schemas.microsoft.com/office/drawing/2014/main" id="{1D233D50-F108-3C4D-ABCC-A412A06FA9C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6406" name="Rectangle 147">
              <a:extLst>
                <a:ext uri="{FF2B5EF4-FFF2-40B4-BE49-F238E27FC236}">
                  <a16:creationId xmlns:a16="http://schemas.microsoft.com/office/drawing/2014/main" id="{75177E7F-5C12-E24D-817B-F8B42DFA51D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6407" name="TextBox 120">
              <a:extLst>
                <a:ext uri="{FF2B5EF4-FFF2-40B4-BE49-F238E27FC236}">
                  <a16:creationId xmlns:a16="http://schemas.microsoft.com/office/drawing/2014/main" id="{DE5245C4-492A-6F4D-B5E2-B24CEA449A8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SHIFT?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grpSp>
        <p:nvGrpSpPr>
          <p:cNvPr id="226345" name="Group 4">
            <a:extLst>
              <a:ext uri="{FF2B5EF4-FFF2-40B4-BE49-F238E27FC236}">
                <a16:creationId xmlns:a16="http://schemas.microsoft.com/office/drawing/2014/main" id="{C02B0FA6-E8C7-C246-A472-9314FB4C8B5E}"/>
              </a:ext>
            </a:extLst>
          </p:cNvPr>
          <p:cNvGrpSpPr>
            <a:grpSpLocks/>
          </p:cNvGrpSpPr>
          <p:nvPr/>
        </p:nvGrpSpPr>
        <p:grpSpPr bwMode="auto">
          <a:xfrm>
            <a:off x="7042150" y="395289"/>
            <a:ext cx="2362200" cy="1343025"/>
            <a:chOff x="6050566" y="-172083"/>
            <a:chExt cx="2363001" cy="1343028"/>
          </a:xfrm>
        </p:grpSpPr>
        <p:grpSp>
          <p:nvGrpSpPr>
            <p:cNvPr id="226352" name="Group 1">
              <a:extLst>
                <a:ext uri="{FF2B5EF4-FFF2-40B4-BE49-F238E27FC236}">
                  <a16:creationId xmlns:a16="http://schemas.microsoft.com/office/drawing/2014/main" id="{71058779-A3B7-6F46-944F-977673E76F2C}"/>
                </a:ext>
              </a:extLst>
            </p:cNvPr>
            <p:cNvGrpSpPr>
              <a:grpSpLocks/>
            </p:cNvGrpSpPr>
            <p:nvPr/>
          </p:nvGrpSpPr>
          <p:grpSpPr bwMode="auto">
            <a:xfrm>
              <a:off x="6050566" y="-166326"/>
              <a:ext cx="1347945" cy="1337271"/>
              <a:chOff x="6050566" y="-166326"/>
              <a:chExt cx="1347945" cy="1337271"/>
            </a:xfrm>
          </p:grpSpPr>
          <p:sp>
            <p:nvSpPr>
              <p:cNvPr id="226354" name="Rectangle 104">
                <a:extLst>
                  <a:ext uri="{FF2B5EF4-FFF2-40B4-BE49-F238E27FC236}">
                    <a16:creationId xmlns:a16="http://schemas.microsoft.com/office/drawing/2014/main" id="{76C18370-F127-104A-8AFF-2ED52DBCA22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6355" name="Rectangle 108">
                <a:extLst>
                  <a:ext uri="{FF2B5EF4-FFF2-40B4-BE49-F238E27FC236}">
                    <a16:creationId xmlns:a16="http://schemas.microsoft.com/office/drawing/2014/main" id="{EE154F00-121B-8C4D-A572-6A695ACA0097}"/>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6356" name="Line 106">
                <a:extLst>
                  <a:ext uri="{FF2B5EF4-FFF2-40B4-BE49-F238E27FC236}">
                    <a16:creationId xmlns:a16="http://schemas.microsoft.com/office/drawing/2014/main" id="{25F69A3E-175B-FC4A-A159-7D3C52527E5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57" name="Line 107">
                <a:extLst>
                  <a:ext uri="{FF2B5EF4-FFF2-40B4-BE49-F238E27FC236}">
                    <a16:creationId xmlns:a16="http://schemas.microsoft.com/office/drawing/2014/main" id="{B68C3AB3-7D74-4042-83BB-C310A0FBF545}"/>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58" name="Line 116">
                <a:extLst>
                  <a:ext uri="{FF2B5EF4-FFF2-40B4-BE49-F238E27FC236}">
                    <a16:creationId xmlns:a16="http://schemas.microsoft.com/office/drawing/2014/main" id="{EC1A2BF7-A0B7-1348-AA2D-04E14875C9E4}"/>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59" name="Line 117">
                <a:extLst>
                  <a:ext uri="{FF2B5EF4-FFF2-40B4-BE49-F238E27FC236}">
                    <a16:creationId xmlns:a16="http://schemas.microsoft.com/office/drawing/2014/main" id="{19B83DC3-6695-D644-84EA-362153672E7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6360" name="Rectangle 132">
                <a:extLst>
                  <a:ext uri="{FF2B5EF4-FFF2-40B4-BE49-F238E27FC236}">
                    <a16:creationId xmlns:a16="http://schemas.microsoft.com/office/drawing/2014/main" id="{D858008D-4015-B342-8166-85C884E58DC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6361" name="Rectangle 147">
                <a:extLst>
                  <a:ext uri="{FF2B5EF4-FFF2-40B4-BE49-F238E27FC236}">
                    <a16:creationId xmlns:a16="http://schemas.microsoft.com/office/drawing/2014/main" id="{B1A8B12C-5CDE-D046-908C-C35B8E256A2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6362" name="Rectangle 147">
                <a:extLst>
                  <a:ext uri="{FF2B5EF4-FFF2-40B4-BE49-F238E27FC236}">
                    <a16:creationId xmlns:a16="http://schemas.microsoft.com/office/drawing/2014/main" id="{B381200E-29E1-484F-8517-4B8BEB59E0A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6363" name="Rectangle 147">
                <a:extLst>
                  <a:ext uri="{FF2B5EF4-FFF2-40B4-BE49-F238E27FC236}">
                    <a16:creationId xmlns:a16="http://schemas.microsoft.com/office/drawing/2014/main" id="{D34ECC20-41E8-B347-BDAA-0B9C09B1184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6364" name="Rectangle 147">
                <a:extLst>
                  <a:ext uri="{FF2B5EF4-FFF2-40B4-BE49-F238E27FC236}">
                    <a16:creationId xmlns:a16="http://schemas.microsoft.com/office/drawing/2014/main" id="{3B069FA7-5AF0-0F4D-A3E7-B92A72DD61F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6365" name="Rectangle 147">
                <a:extLst>
                  <a:ext uri="{FF2B5EF4-FFF2-40B4-BE49-F238E27FC236}">
                    <a16:creationId xmlns:a16="http://schemas.microsoft.com/office/drawing/2014/main" id="{A7691218-C679-8E48-BB4C-BB60D3F064E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6366" name="Rectangle 147">
                <a:extLst>
                  <a:ext uri="{FF2B5EF4-FFF2-40B4-BE49-F238E27FC236}">
                    <a16:creationId xmlns:a16="http://schemas.microsoft.com/office/drawing/2014/main" id="{C972FF5E-FFBC-EA4A-A271-7679197FADD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6353" name="TextBox 262">
              <a:extLst>
                <a:ext uri="{FF2B5EF4-FFF2-40B4-BE49-F238E27FC236}">
                  <a16:creationId xmlns:a16="http://schemas.microsoft.com/office/drawing/2014/main" id="{3881205A-2A79-C543-87BE-2CC4BE1E6A5B}"/>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6346" name="Line 13">
            <a:extLst>
              <a:ext uri="{FF2B5EF4-FFF2-40B4-BE49-F238E27FC236}">
                <a16:creationId xmlns:a16="http://schemas.microsoft.com/office/drawing/2014/main" id="{9176ACF1-A438-CC47-9915-D54ECC7D7C64}"/>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47" name="Line 13">
            <a:extLst>
              <a:ext uri="{FF2B5EF4-FFF2-40B4-BE49-F238E27FC236}">
                <a16:creationId xmlns:a16="http://schemas.microsoft.com/office/drawing/2014/main" id="{7DBD54BF-1FEA-494F-8B05-6E89CDDD78F1}"/>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48" name="Line 13">
            <a:extLst>
              <a:ext uri="{FF2B5EF4-FFF2-40B4-BE49-F238E27FC236}">
                <a16:creationId xmlns:a16="http://schemas.microsoft.com/office/drawing/2014/main" id="{FF8DFFCE-970C-F542-BFBE-4F46016D0BDD}"/>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49" name="Line 13">
            <a:extLst>
              <a:ext uri="{FF2B5EF4-FFF2-40B4-BE49-F238E27FC236}">
                <a16:creationId xmlns:a16="http://schemas.microsoft.com/office/drawing/2014/main" id="{C8D7840A-A5C6-554C-9C59-ACDF198E820F}"/>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6350" name="TextBox 67">
            <a:extLst>
              <a:ext uri="{FF2B5EF4-FFF2-40B4-BE49-F238E27FC236}">
                <a16:creationId xmlns:a16="http://schemas.microsoft.com/office/drawing/2014/main" id="{8865A2D1-7D8B-4044-A612-AF6328E35BA7}"/>
              </a:ext>
            </a:extLst>
          </p:cNvPr>
          <p:cNvSpPr txBox="1">
            <a:spLocks noChangeArrowheads="1"/>
          </p:cNvSpPr>
          <p:nvPr/>
        </p:nvSpPr>
        <p:spPr bwMode="auto">
          <a:xfrm>
            <a:off x="5373688" y="3365501"/>
            <a:ext cx="124301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FF0700"/>
                </a:solidFill>
              </a:rPr>
              <a:t>This represents</a:t>
            </a:r>
          </a:p>
          <a:p>
            <a:pPr algn="ctr"/>
            <a:r>
              <a:rPr lang="en-US" altLang="en-US" sz="1200">
                <a:solidFill>
                  <a:srgbClr val="FF0700"/>
                </a:solidFill>
              </a:rPr>
              <a:t>2 OPCODEs</a:t>
            </a:r>
          </a:p>
        </p:txBody>
      </p:sp>
      <p:sp>
        <p:nvSpPr>
          <p:cNvPr id="69" name="Oval 68">
            <a:extLst>
              <a:ext uri="{FF2B5EF4-FFF2-40B4-BE49-F238E27FC236}">
                <a16:creationId xmlns:a16="http://schemas.microsoft.com/office/drawing/2014/main" id="{399B628A-7900-F145-803B-823E2A0B21FF}"/>
              </a:ext>
            </a:extLst>
          </p:cNvPr>
          <p:cNvSpPr/>
          <p:nvPr/>
        </p:nvSpPr>
        <p:spPr>
          <a:xfrm>
            <a:off x="4524376" y="3473450"/>
            <a:ext cx="957263" cy="40005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Line 13">
            <a:extLst>
              <a:ext uri="{FF2B5EF4-FFF2-40B4-BE49-F238E27FC236}">
                <a16:creationId xmlns:a16="http://schemas.microsoft.com/office/drawing/2014/main" id="{7FC0FB87-0860-C24E-A762-48DF7DB9A64A}"/>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7366" name="Line 13">
            <a:extLst>
              <a:ext uri="{FF2B5EF4-FFF2-40B4-BE49-F238E27FC236}">
                <a16:creationId xmlns:a16="http://schemas.microsoft.com/office/drawing/2014/main" id="{292954AF-47AF-994E-8B24-D5FAAF5F7723}"/>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67" name="Line 117">
            <a:extLst>
              <a:ext uri="{FF2B5EF4-FFF2-40B4-BE49-F238E27FC236}">
                <a16:creationId xmlns:a16="http://schemas.microsoft.com/office/drawing/2014/main" id="{44EE1491-EBC9-4040-AE49-624B0349EA2D}"/>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7368" name="Group 2">
            <a:extLst>
              <a:ext uri="{FF2B5EF4-FFF2-40B4-BE49-F238E27FC236}">
                <a16:creationId xmlns:a16="http://schemas.microsoft.com/office/drawing/2014/main" id="{33988DAE-4FC0-F24C-BFB6-52EE786EA302}"/>
              </a:ext>
            </a:extLst>
          </p:cNvPr>
          <p:cNvGrpSpPr>
            <a:grpSpLocks/>
          </p:cNvGrpSpPr>
          <p:nvPr/>
        </p:nvGrpSpPr>
        <p:grpSpPr bwMode="auto">
          <a:xfrm>
            <a:off x="2701926" y="115888"/>
            <a:ext cx="3330575" cy="4608512"/>
            <a:chOff x="1787104" y="115618"/>
            <a:chExt cx="3331032" cy="4608954"/>
          </a:xfrm>
        </p:grpSpPr>
        <p:sp>
          <p:nvSpPr>
            <p:cNvPr id="227403" name="Rectangle 104">
              <a:extLst>
                <a:ext uri="{FF2B5EF4-FFF2-40B4-BE49-F238E27FC236}">
                  <a16:creationId xmlns:a16="http://schemas.microsoft.com/office/drawing/2014/main" id="{19C26D0C-7860-8742-8129-A6EB720EFD11}"/>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7404" name="Rectangle 108">
              <a:extLst>
                <a:ext uri="{FF2B5EF4-FFF2-40B4-BE49-F238E27FC236}">
                  <a16:creationId xmlns:a16="http://schemas.microsoft.com/office/drawing/2014/main" id="{30D8A8A8-17D2-834A-9680-121F2AB2ADA1}"/>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7405" name="Line 119">
              <a:extLst>
                <a:ext uri="{FF2B5EF4-FFF2-40B4-BE49-F238E27FC236}">
                  <a16:creationId xmlns:a16="http://schemas.microsoft.com/office/drawing/2014/main" id="{14092D3E-3377-BB44-A633-9797AADF6B0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06" name="Rectangle 121">
              <a:extLst>
                <a:ext uri="{FF2B5EF4-FFF2-40B4-BE49-F238E27FC236}">
                  <a16:creationId xmlns:a16="http://schemas.microsoft.com/office/drawing/2014/main" id="{45944CF0-F9FA-A74A-A803-E522C7282071}"/>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7407" name="Line 106">
              <a:extLst>
                <a:ext uri="{FF2B5EF4-FFF2-40B4-BE49-F238E27FC236}">
                  <a16:creationId xmlns:a16="http://schemas.microsoft.com/office/drawing/2014/main" id="{DA235BBB-E7EA-DB42-BD28-5C4D181DA0AA}"/>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08" name="Line 107">
              <a:extLst>
                <a:ext uri="{FF2B5EF4-FFF2-40B4-BE49-F238E27FC236}">
                  <a16:creationId xmlns:a16="http://schemas.microsoft.com/office/drawing/2014/main" id="{CD178203-AE5D-6145-BE2E-D9E925F7D36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09" name="Line 116">
              <a:extLst>
                <a:ext uri="{FF2B5EF4-FFF2-40B4-BE49-F238E27FC236}">
                  <a16:creationId xmlns:a16="http://schemas.microsoft.com/office/drawing/2014/main" id="{A4FA2E0A-C011-3048-BEA2-331DD798B40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0" name="Rectangle 132">
              <a:extLst>
                <a:ext uri="{FF2B5EF4-FFF2-40B4-BE49-F238E27FC236}">
                  <a16:creationId xmlns:a16="http://schemas.microsoft.com/office/drawing/2014/main" id="{14DC34FB-B4C3-F34D-AF19-7F672C02DFC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7411" name="Line 106">
              <a:extLst>
                <a:ext uri="{FF2B5EF4-FFF2-40B4-BE49-F238E27FC236}">
                  <a16:creationId xmlns:a16="http://schemas.microsoft.com/office/drawing/2014/main" id="{88802D70-4029-A442-A3B2-9069B9FA494B}"/>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2" name="Line 107">
              <a:extLst>
                <a:ext uri="{FF2B5EF4-FFF2-40B4-BE49-F238E27FC236}">
                  <a16:creationId xmlns:a16="http://schemas.microsoft.com/office/drawing/2014/main" id="{B6C541C0-902A-8B48-9CA2-130A1EDC773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3" name="Line 116">
              <a:extLst>
                <a:ext uri="{FF2B5EF4-FFF2-40B4-BE49-F238E27FC236}">
                  <a16:creationId xmlns:a16="http://schemas.microsoft.com/office/drawing/2014/main" id="{A434445E-2823-5040-B494-8A78BAFB734B}"/>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4" name="Line 117">
              <a:extLst>
                <a:ext uri="{FF2B5EF4-FFF2-40B4-BE49-F238E27FC236}">
                  <a16:creationId xmlns:a16="http://schemas.microsoft.com/office/drawing/2014/main" id="{80A6CCBC-0D1C-BB49-9061-CAB2F78729B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5" name="Line 106">
              <a:extLst>
                <a:ext uri="{FF2B5EF4-FFF2-40B4-BE49-F238E27FC236}">
                  <a16:creationId xmlns:a16="http://schemas.microsoft.com/office/drawing/2014/main" id="{A363A743-A4B6-0D43-98A9-A016065BE5A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6" name="Line 107">
              <a:extLst>
                <a:ext uri="{FF2B5EF4-FFF2-40B4-BE49-F238E27FC236}">
                  <a16:creationId xmlns:a16="http://schemas.microsoft.com/office/drawing/2014/main" id="{F4E5B6CC-ACF0-6740-BF71-BB273B72E788}"/>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7" name="Line 116">
              <a:extLst>
                <a:ext uri="{FF2B5EF4-FFF2-40B4-BE49-F238E27FC236}">
                  <a16:creationId xmlns:a16="http://schemas.microsoft.com/office/drawing/2014/main" id="{29C4C572-5CF7-2744-AC06-79E11B6F09B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8" name="Line 117">
              <a:extLst>
                <a:ext uri="{FF2B5EF4-FFF2-40B4-BE49-F238E27FC236}">
                  <a16:creationId xmlns:a16="http://schemas.microsoft.com/office/drawing/2014/main" id="{4FCE5675-0B3E-A747-B042-0675674F07CD}"/>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19" name="Line 107">
              <a:extLst>
                <a:ext uri="{FF2B5EF4-FFF2-40B4-BE49-F238E27FC236}">
                  <a16:creationId xmlns:a16="http://schemas.microsoft.com/office/drawing/2014/main" id="{ACAC6425-0087-D243-A614-379D3CCE845B}"/>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20" name="Line 116">
              <a:extLst>
                <a:ext uri="{FF2B5EF4-FFF2-40B4-BE49-F238E27FC236}">
                  <a16:creationId xmlns:a16="http://schemas.microsoft.com/office/drawing/2014/main" id="{0C67D700-AA26-9C4C-9FCD-2E6DB7DEC384}"/>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21" name="Line 117">
              <a:extLst>
                <a:ext uri="{FF2B5EF4-FFF2-40B4-BE49-F238E27FC236}">
                  <a16:creationId xmlns:a16="http://schemas.microsoft.com/office/drawing/2014/main" id="{764E265E-73C2-A44F-B43D-635024F7450B}"/>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422" name="Rectangle 147">
              <a:extLst>
                <a:ext uri="{FF2B5EF4-FFF2-40B4-BE49-F238E27FC236}">
                  <a16:creationId xmlns:a16="http://schemas.microsoft.com/office/drawing/2014/main" id="{24E64E24-F8E7-E342-8783-166F126762D2}"/>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423" name="Rectangle 147">
              <a:extLst>
                <a:ext uri="{FF2B5EF4-FFF2-40B4-BE49-F238E27FC236}">
                  <a16:creationId xmlns:a16="http://schemas.microsoft.com/office/drawing/2014/main" id="{8CD3BA08-C2C3-B14B-9F0B-5570329633B9}"/>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7424" name="Rectangle 147">
              <a:extLst>
                <a:ext uri="{FF2B5EF4-FFF2-40B4-BE49-F238E27FC236}">
                  <a16:creationId xmlns:a16="http://schemas.microsoft.com/office/drawing/2014/main" id="{E19277BB-2194-0F45-9AC1-A4F0E9AC66D0}"/>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7425" name="Rectangle 147">
              <a:extLst>
                <a:ext uri="{FF2B5EF4-FFF2-40B4-BE49-F238E27FC236}">
                  <a16:creationId xmlns:a16="http://schemas.microsoft.com/office/drawing/2014/main" id="{D53A71B4-D796-0641-B4E7-195907CED1EE}"/>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7426" name="Rectangle 147">
              <a:extLst>
                <a:ext uri="{FF2B5EF4-FFF2-40B4-BE49-F238E27FC236}">
                  <a16:creationId xmlns:a16="http://schemas.microsoft.com/office/drawing/2014/main" id="{A0EAF163-7CBA-F54D-B9CD-AF3D91137FE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427" name="Rectangle 147">
              <a:extLst>
                <a:ext uri="{FF2B5EF4-FFF2-40B4-BE49-F238E27FC236}">
                  <a16:creationId xmlns:a16="http://schemas.microsoft.com/office/drawing/2014/main" id="{078E1791-99A9-3E41-B98A-FD8E127749F5}"/>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7428" name="Rectangle 147">
              <a:extLst>
                <a:ext uri="{FF2B5EF4-FFF2-40B4-BE49-F238E27FC236}">
                  <a16:creationId xmlns:a16="http://schemas.microsoft.com/office/drawing/2014/main" id="{B0728B63-2FD7-4B43-A307-72C963829B61}"/>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7429" name="Rectangle 147">
              <a:extLst>
                <a:ext uri="{FF2B5EF4-FFF2-40B4-BE49-F238E27FC236}">
                  <a16:creationId xmlns:a16="http://schemas.microsoft.com/office/drawing/2014/main" id="{81D9C47A-3423-224F-B490-60C349A5445E}"/>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7430" name="Rectangle 147">
              <a:extLst>
                <a:ext uri="{FF2B5EF4-FFF2-40B4-BE49-F238E27FC236}">
                  <a16:creationId xmlns:a16="http://schemas.microsoft.com/office/drawing/2014/main" id="{DA164C10-18FC-244B-B403-626392CE02B3}"/>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7431" name="Rectangle 147">
              <a:extLst>
                <a:ext uri="{FF2B5EF4-FFF2-40B4-BE49-F238E27FC236}">
                  <a16:creationId xmlns:a16="http://schemas.microsoft.com/office/drawing/2014/main" id="{26637F06-0F59-4148-B9D3-D4977343EDB6}"/>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7432" name="Rectangle 147">
              <a:extLst>
                <a:ext uri="{FF2B5EF4-FFF2-40B4-BE49-F238E27FC236}">
                  <a16:creationId xmlns:a16="http://schemas.microsoft.com/office/drawing/2014/main" id="{7C228CA1-BC39-2042-B68E-3578793F1069}"/>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7433" name="Rectangle 147">
              <a:extLst>
                <a:ext uri="{FF2B5EF4-FFF2-40B4-BE49-F238E27FC236}">
                  <a16:creationId xmlns:a16="http://schemas.microsoft.com/office/drawing/2014/main" id="{99524193-59A3-2F4C-B2E0-60258E67AFDD}"/>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7434" name="Rectangle 147">
              <a:extLst>
                <a:ext uri="{FF2B5EF4-FFF2-40B4-BE49-F238E27FC236}">
                  <a16:creationId xmlns:a16="http://schemas.microsoft.com/office/drawing/2014/main" id="{ECA7158B-3902-BD4E-A42D-BED6588D804B}"/>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7435" name="Rectangle 147">
              <a:extLst>
                <a:ext uri="{FF2B5EF4-FFF2-40B4-BE49-F238E27FC236}">
                  <a16:creationId xmlns:a16="http://schemas.microsoft.com/office/drawing/2014/main" id="{6B97AA00-1B22-8749-9100-773B24AAEE30}"/>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7436" name="Rectangle 147">
              <a:extLst>
                <a:ext uri="{FF2B5EF4-FFF2-40B4-BE49-F238E27FC236}">
                  <a16:creationId xmlns:a16="http://schemas.microsoft.com/office/drawing/2014/main" id="{19953EC5-E6BB-AD4E-BA1D-BD59A88DE0D0}"/>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7437" name="Rectangle 147">
              <a:extLst>
                <a:ext uri="{FF2B5EF4-FFF2-40B4-BE49-F238E27FC236}">
                  <a16:creationId xmlns:a16="http://schemas.microsoft.com/office/drawing/2014/main" id="{544F34A4-1BD4-C049-8896-63976CDECEC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7438" name="Rectangle 147">
              <a:extLst>
                <a:ext uri="{FF2B5EF4-FFF2-40B4-BE49-F238E27FC236}">
                  <a16:creationId xmlns:a16="http://schemas.microsoft.com/office/drawing/2014/main" id="{AFD725D6-65EC-924C-8703-F0D501000E4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7439" name="Rectangle 147">
              <a:extLst>
                <a:ext uri="{FF2B5EF4-FFF2-40B4-BE49-F238E27FC236}">
                  <a16:creationId xmlns:a16="http://schemas.microsoft.com/office/drawing/2014/main" id="{59816C17-49C9-9145-8F5A-FB6FED8ADAE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7440" name="Rectangle 147">
              <a:extLst>
                <a:ext uri="{FF2B5EF4-FFF2-40B4-BE49-F238E27FC236}">
                  <a16:creationId xmlns:a16="http://schemas.microsoft.com/office/drawing/2014/main" id="{4CA5CEF8-78B7-864A-9DE0-4A43DDB4112C}"/>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7441" name="Rectangle 147">
              <a:extLst>
                <a:ext uri="{FF2B5EF4-FFF2-40B4-BE49-F238E27FC236}">
                  <a16:creationId xmlns:a16="http://schemas.microsoft.com/office/drawing/2014/main" id="{38C6B54B-712A-B041-881F-0995D4B5DEFC}"/>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7442" name="TextBox 120">
              <a:extLst>
                <a:ext uri="{FF2B5EF4-FFF2-40B4-BE49-F238E27FC236}">
                  <a16:creationId xmlns:a16="http://schemas.microsoft.com/office/drawing/2014/main" id="{337DD335-62CE-3443-B538-CE79DD83A4A1}"/>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grpSp>
        <p:nvGrpSpPr>
          <p:cNvPr id="227369" name="Group 4">
            <a:extLst>
              <a:ext uri="{FF2B5EF4-FFF2-40B4-BE49-F238E27FC236}">
                <a16:creationId xmlns:a16="http://schemas.microsoft.com/office/drawing/2014/main" id="{9F7BAAA3-0497-A749-AF61-B48D8037E12E}"/>
              </a:ext>
            </a:extLst>
          </p:cNvPr>
          <p:cNvGrpSpPr>
            <a:grpSpLocks/>
          </p:cNvGrpSpPr>
          <p:nvPr/>
        </p:nvGrpSpPr>
        <p:grpSpPr bwMode="auto">
          <a:xfrm>
            <a:off x="7042150" y="395289"/>
            <a:ext cx="2362200" cy="1343025"/>
            <a:chOff x="6050566" y="-172083"/>
            <a:chExt cx="2363001" cy="1343028"/>
          </a:xfrm>
        </p:grpSpPr>
        <p:grpSp>
          <p:nvGrpSpPr>
            <p:cNvPr id="227388" name="Group 1">
              <a:extLst>
                <a:ext uri="{FF2B5EF4-FFF2-40B4-BE49-F238E27FC236}">
                  <a16:creationId xmlns:a16="http://schemas.microsoft.com/office/drawing/2014/main" id="{2FBF4653-2F08-754B-B367-50C637A19D7D}"/>
                </a:ext>
              </a:extLst>
            </p:cNvPr>
            <p:cNvGrpSpPr>
              <a:grpSpLocks/>
            </p:cNvGrpSpPr>
            <p:nvPr/>
          </p:nvGrpSpPr>
          <p:grpSpPr bwMode="auto">
            <a:xfrm>
              <a:off x="6050566" y="-166326"/>
              <a:ext cx="1347945" cy="1337271"/>
              <a:chOff x="6050566" y="-166326"/>
              <a:chExt cx="1347945" cy="1337271"/>
            </a:xfrm>
          </p:grpSpPr>
          <p:sp>
            <p:nvSpPr>
              <p:cNvPr id="227390" name="Rectangle 104">
                <a:extLst>
                  <a:ext uri="{FF2B5EF4-FFF2-40B4-BE49-F238E27FC236}">
                    <a16:creationId xmlns:a16="http://schemas.microsoft.com/office/drawing/2014/main" id="{0E949133-214D-1D45-8F15-C6088E198BD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7391" name="Rectangle 108">
                <a:extLst>
                  <a:ext uri="{FF2B5EF4-FFF2-40B4-BE49-F238E27FC236}">
                    <a16:creationId xmlns:a16="http://schemas.microsoft.com/office/drawing/2014/main" id="{89C57B89-C88D-474B-9353-8F3597EA38E4}"/>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7392" name="Line 106">
                <a:extLst>
                  <a:ext uri="{FF2B5EF4-FFF2-40B4-BE49-F238E27FC236}">
                    <a16:creationId xmlns:a16="http://schemas.microsoft.com/office/drawing/2014/main" id="{E3F0FD49-C5F8-0A48-B44D-1ED748D6758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93" name="Line 107">
                <a:extLst>
                  <a:ext uri="{FF2B5EF4-FFF2-40B4-BE49-F238E27FC236}">
                    <a16:creationId xmlns:a16="http://schemas.microsoft.com/office/drawing/2014/main" id="{38DD56B0-6083-1648-A34C-797D207EF9B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94" name="Line 116">
                <a:extLst>
                  <a:ext uri="{FF2B5EF4-FFF2-40B4-BE49-F238E27FC236}">
                    <a16:creationId xmlns:a16="http://schemas.microsoft.com/office/drawing/2014/main" id="{169418F6-6510-4E44-BCEB-EC51FD49A80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95" name="Line 117">
                <a:extLst>
                  <a:ext uri="{FF2B5EF4-FFF2-40B4-BE49-F238E27FC236}">
                    <a16:creationId xmlns:a16="http://schemas.microsoft.com/office/drawing/2014/main" id="{B0E3F644-324E-2C41-9AE2-161EC55CA56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96" name="Rectangle 132">
                <a:extLst>
                  <a:ext uri="{FF2B5EF4-FFF2-40B4-BE49-F238E27FC236}">
                    <a16:creationId xmlns:a16="http://schemas.microsoft.com/office/drawing/2014/main" id="{9D912DC9-6323-D641-AA32-2CE7D9B9084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7397" name="Rectangle 147">
                <a:extLst>
                  <a:ext uri="{FF2B5EF4-FFF2-40B4-BE49-F238E27FC236}">
                    <a16:creationId xmlns:a16="http://schemas.microsoft.com/office/drawing/2014/main" id="{524CDED9-DB49-E549-88AD-F55DA254897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398" name="Rectangle 147">
                <a:extLst>
                  <a:ext uri="{FF2B5EF4-FFF2-40B4-BE49-F238E27FC236}">
                    <a16:creationId xmlns:a16="http://schemas.microsoft.com/office/drawing/2014/main" id="{77E5BD25-C93C-424B-9DA4-256C91B526E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7399" name="Rectangle 147">
                <a:extLst>
                  <a:ext uri="{FF2B5EF4-FFF2-40B4-BE49-F238E27FC236}">
                    <a16:creationId xmlns:a16="http://schemas.microsoft.com/office/drawing/2014/main" id="{990A0992-0213-9F4E-9EAA-7B4470FDA0C1}"/>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400" name="Rectangle 147">
                <a:extLst>
                  <a:ext uri="{FF2B5EF4-FFF2-40B4-BE49-F238E27FC236}">
                    <a16:creationId xmlns:a16="http://schemas.microsoft.com/office/drawing/2014/main" id="{73C97350-4923-6D48-A1BB-8841256ECCC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7401" name="Rectangle 147">
                <a:extLst>
                  <a:ext uri="{FF2B5EF4-FFF2-40B4-BE49-F238E27FC236}">
                    <a16:creationId xmlns:a16="http://schemas.microsoft.com/office/drawing/2014/main" id="{97E01ED1-6D43-B24A-9958-76DF606005C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7402" name="Rectangle 147">
                <a:extLst>
                  <a:ext uri="{FF2B5EF4-FFF2-40B4-BE49-F238E27FC236}">
                    <a16:creationId xmlns:a16="http://schemas.microsoft.com/office/drawing/2014/main" id="{3B621D4C-6EB0-914E-9A3A-1E75AC1BD70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7389" name="TextBox 262">
              <a:extLst>
                <a:ext uri="{FF2B5EF4-FFF2-40B4-BE49-F238E27FC236}">
                  <a16:creationId xmlns:a16="http://schemas.microsoft.com/office/drawing/2014/main" id="{528639C2-09BD-6E42-B1C8-38290CC3D3B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7370" name="Line 13">
            <a:extLst>
              <a:ext uri="{FF2B5EF4-FFF2-40B4-BE49-F238E27FC236}">
                <a16:creationId xmlns:a16="http://schemas.microsoft.com/office/drawing/2014/main" id="{ACBDFE7F-8FF4-434E-8278-AA3BAA67B017}"/>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71" name="Line 13">
            <a:extLst>
              <a:ext uri="{FF2B5EF4-FFF2-40B4-BE49-F238E27FC236}">
                <a16:creationId xmlns:a16="http://schemas.microsoft.com/office/drawing/2014/main" id="{8D7278CA-1153-A342-81A8-B1ED8DABBB74}"/>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72" name="Line 13">
            <a:extLst>
              <a:ext uri="{FF2B5EF4-FFF2-40B4-BE49-F238E27FC236}">
                <a16:creationId xmlns:a16="http://schemas.microsoft.com/office/drawing/2014/main" id="{48BBCFBF-7733-A445-A59D-3BBC163410EC}"/>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73" name="Line 13">
            <a:extLst>
              <a:ext uri="{FF2B5EF4-FFF2-40B4-BE49-F238E27FC236}">
                <a16:creationId xmlns:a16="http://schemas.microsoft.com/office/drawing/2014/main" id="{AFDB38DC-446E-F54D-9D69-95DDD117B28B}"/>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7374" name="Line 119">
            <a:extLst>
              <a:ext uri="{FF2B5EF4-FFF2-40B4-BE49-F238E27FC236}">
                <a16:creationId xmlns:a16="http://schemas.microsoft.com/office/drawing/2014/main" id="{0FBCDA13-8211-D64E-B49A-6996387B6275}"/>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7375" name="Group 3">
            <a:extLst>
              <a:ext uri="{FF2B5EF4-FFF2-40B4-BE49-F238E27FC236}">
                <a16:creationId xmlns:a16="http://schemas.microsoft.com/office/drawing/2014/main" id="{C63992C7-DC88-1F41-989E-20DB5131BD71}"/>
              </a:ext>
            </a:extLst>
          </p:cNvPr>
          <p:cNvGrpSpPr>
            <a:grpSpLocks/>
          </p:cNvGrpSpPr>
          <p:nvPr/>
        </p:nvGrpSpPr>
        <p:grpSpPr bwMode="auto">
          <a:xfrm>
            <a:off x="7056438" y="1970088"/>
            <a:ext cx="2259012" cy="1363662"/>
            <a:chOff x="6065970" y="1654138"/>
            <a:chExt cx="2257787" cy="1363857"/>
          </a:xfrm>
        </p:grpSpPr>
        <p:sp>
          <p:nvSpPr>
            <p:cNvPr id="227378" name="TextBox 263">
              <a:extLst>
                <a:ext uri="{FF2B5EF4-FFF2-40B4-BE49-F238E27FC236}">
                  <a16:creationId xmlns:a16="http://schemas.microsoft.com/office/drawing/2014/main" id="{BEC7929F-4FA3-2945-8DE7-79D0ADAF8272}"/>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27379" name="Group 141">
              <a:extLst>
                <a:ext uri="{FF2B5EF4-FFF2-40B4-BE49-F238E27FC236}">
                  <a16:creationId xmlns:a16="http://schemas.microsoft.com/office/drawing/2014/main" id="{A296CC8B-EE1D-E24D-82FC-F051072A9187}"/>
                </a:ext>
              </a:extLst>
            </p:cNvPr>
            <p:cNvGrpSpPr>
              <a:grpSpLocks/>
            </p:cNvGrpSpPr>
            <p:nvPr/>
          </p:nvGrpSpPr>
          <p:grpSpPr bwMode="auto">
            <a:xfrm>
              <a:off x="6065970" y="1680724"/>
              <a:ext cx="1347945" cy="1337271"/>
              <a:chOff x="6050566" y="-166326"/>
              <a:chExt cx="1347945" cy="1337271"/>
            </a:xfrm>
          </p:grpSpPr>
          <p:sp>
            <p:nvSpPr>
              <p:cNvPr id="227380" name="Rectangle 104">
                <a:extLst>
                  <a:ext uri="{FF2B5EF4-FFF2-40B4-BE49-F238E27FC236}">
                    <a16:creationId xmlns:a16="http://schemas.microsoft.com/office/drawing/2014/main" id="{A90B7B81-CF93-6241-8D3B-931F1F0EB7E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7381" name="Rectangle 108">
                <a:extLst>
                  <a:ext uri="{FF2B5EF4-FFF2-40B4-BE49-F238E27FC236}">
                    <a16:creationId xmlns:a16="http://schemas.microsoft.com/office/drawing/2014/main" id="{CB36342B-EF59-E043-8959-64AB23FFB49F}"/>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7382" name="Line 106">
                <a:extLst>
                  <a:ext uri="{FF2B5EF4-FFF2-40B4-BE49-F238E27FC236}">
                    <a16:creationId xmlns:a16="http://schemas.microsoft.com/office/drawing/2014/main" id="{F59D411A-8F4E-AC43-ACC7-25D2B508241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83" name="Line 117">
                <a:extLst>
                  <a:ext uri="{FF2B5EF4-FFF2-40B4-BE49-F238E27FC236}">
                    <a16:creationId xmlns:a16="http://schemas.microsoft.com/office/drawing/2014/main" id="{9B019DB2-1250-4D42-A8F3-6D7223501FB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7384" name="Rectangle 132">
                <a:extLst>
                  <a:ext uri="{FF2B5EF4-FFF2-40B4-BE49-F238E27FC236}">
                    <a16:creationId xmlns:a16="http://schemas.microsoft.com/office/drawing/2014/main" id="{7676CD79-E5A9-E340-9850-45C7FDE6D1C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27385" name="Rectangle 147">
                <a:extLst>
                  <a:ext uri="{FF2B5EF4-FFF2-40B4-BE49-F238E27FC236}">
                    <a16:creationId xmlns:a16="http://schemas.microsoft.com/office/drawing/2014/main" id="{C53432B2-306C-3642-8E6D-FF8553CE55E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386" name="Rectangle 147">
                <a:extLst>
                  <a:ext uri="{FF2B5EF4-FFF2-40B4-BE49-F238E27FC236}">
                    <a16:creationId xmlns:a16="http://schemas.microsoft.com/office/drawing/2014/main" id="{1D0020EA-DF3B-7B47-A8AC-2D36FFA030C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7387" name="Rectangle 147">
                <a:extLst>
                  <a:ext uri="{FF2B5EF4-FFF2-40B4-BE49-F238E27FC236}">
                    <a16:creationId xmlns:a16="http://schemas.microsoft.com/office/drawing/2014/main" id="{840621F7-9D46-AE41-8495-86D285080CA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27376" name="Freeform 40">
            <a:extLst>
              <a:ext uri="{FF2B5EF4-FFF2-40B4-BE49-F238E27FC236}">
                <a16:creationId xmlns:a16="http://schemas.microsoft.com/office/drawing/2014/main" id="{4D754EF9-148C-994C-9074-71984523E5B2}"/>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7377" name="Line 13">
            <a:extLst>
              <a:ext uri="{FF2B5EF4-FFF2-40B4-BE49-F238E27FC236}">
                <a16:creationId xmlns:a16="http://schemas.microsoft.com/office/drawing/2014/main" id="{EF5FA48C-0055-B44D-8B2A-17ED49226C14}"/>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3" name="Line 13">
            <a:extLst>
              <a:ext uri="{FF2B5EF4-FFF2-40B4-BE49-F238E27FC236}">
                <a16:creationId xmlns:a16="http://schemas.microsoft.com/office/drawing/2014/main" id="{FCD24D1D-DEB6-124E-8304-13C2076D90FC}"/>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8390" name="Line 13">
            <a:extLst>
              <a:ext uri="{FF2B5EF4-FFF2-40B4-BE49-F238E27FC236}">
                <a16:creationId xmlns:a16="http://schemas.microsoft.com/office/drawing/2014/main" id="{A0C2886D-5513-B44E-A9DF-FF1371B93E00}"/>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1" name="Line 117">
            <a:extLst>
              <a:ext uri="{FF2B5EF4-FFF2-40B4-BE49-F238E27FC236}">
                <a16:creationId xmlns:a16="http://schemas.microsoft.com/office/drawing/2014/main" id="{BDCAD97C-3023-AC41-A551-307FED077B74}"/>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8392" name="Group 2">
            <a:extLst>
              <a:ext uri="{FF2B5EF4-FFF2-40B4-BE49-F238E27FC236}">
                <a16:creationId xmlns:a16="http://schemas.microsoft.com/office/drawing/2014/main" id="{C991C581-25D7-954E-BAAE-E45CD27B4358}"/>
              </a:ext>
            </a:extLst>
          </p:cNvPr>
          <p:cNvGrpSpPr>
            <a:grpSpLocks/>
          </p:cNvGrpSpPr>
          <p:nvPr/>
        </p:nvGrpSpPr>
        <p:grpSpPr bwMode="auto">
          <a:xfrm>
            <a:off x="2701926" y="115888"/>
            <a:ext cx="3330575" cy="4608512"/>
            <a:chOff x="1787104" y="115618"/>
            <a:chExt cx="3331032" cy="4608954"/>
          </a:xfrm>
        </p:grpSpPr>
        <p:sp>
          <p:nvSpPr>
            <p:cNvPr id="228429" name="Rectangle 104">
              <a:extLst>
                <a:ext uri="{FF2B5EF4-FFF2-40B4-BE49-F238E27FC236}">
                  <a16:creationId xmlns:a16="http://schemas.microsoft.com/office/drawing/2014/main" id="{C87817C1-FEB1-6949-B46B-912401879C3E}"/>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8430" name="Rectangle 108">
              <a:extLst>
                <a:ext uri="{FF2B5EF4-FFF2-40B4-BE49-F238E27FC236}">
                  <a16:creationId xmlns:a16="http://schemas.microsoft.com/office/drawing/2014/main" id="{ACC0372D-406D-294C-B964-047DB97841FE}"/>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8431" name="Line 119">
              <a:extLst>
                <a:ext uri="{FF2B5EF4-FFF2-40B4-BE49-F238E27FC236}">
                  <a16:creationId xmlns:a16="http://schemas.microsoft.com/office/drawing/2014/main" id="{624720E1-DDF7-E148-93E0-2F32074CE36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2" name="Rectangle 121">
              <a:extLst>
                <a:ext uri="{FF2B5EF4-FFF2-40B4-BE49-F238E27FC236}">
                  <a16:creationId xmlns:a16="http://schemas.microsoft.com/office/drawing/2014/main" id="{DFDCCDC5-A94B-F04F-A683-C1FAB89CC0BE}"/>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8433" name="Line 106">
              <a:extLst>
                <a:ext uri="{FF2B5EF4-FFF2-40B4-BE49-F238E27FC236}">
                  <a16:creationId xmlns:a16="http://schemas.microsoft.com/office/drawing/2014/main" id="{6F8706FB-34C5-E84E-A617-4C4677BC17EB}"/>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4" name="Line 107">
              <a:extLst>
                <a:ext uri="{FF2B5EF4-FFF2-40B4-BE49-F238E27FC236}">
                  <a16:creationId xmlns:a16="http://schemas.microsoft.com/office/drawing/2014/main" id="{133A05FC-C63C-2C4B-A126-02E34BD91E1C}"/>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5" name="Line 116">
              <a:extLst>
                <a:ext uri="{FF2B5EF4-FFF2-40B4-BE49-F238E27FC236}">
                  <a16:creationId xmlns:a16="http://schemas.microsoft.com/office/drawing/2014/main" id="{E916B897-33FD-1E40-B368-E69E2929552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6" name="Rectangle 132">
              <a:extLst>
                <a:ext uri="{FF2B5EF4-FFF2-40B4-BE49-F238E27FC236}">
                  <a16:creationId xmlns:a16="http://schemas.microsoft.com/office/drawing/2014/main" id="{8A0A286F-BDDB-7744-A73D-FADA7E4FE544}"/>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8437" name="Line 106">
              <a:extLst>
                <a:ext uri="{FF2B5EF4-FFF2-40B4-BE49-F238E27FC236}">
                  <a16:creationId xmlns:a16="http://schemas.microsoft.com/office/drawing/2014/main" id="{3E02D2E8-9B57-D640-B591-FEFE011ADD50}"/>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8" name="Line 107">
              <a:extLst>
                <a:ext uri="{FF2B5EF4-FFF2-40B4-BE49-F238E27FC236}">
                  <a16:creationId xmlns:a16="http://schemas.microsoft.com/office/drawing/2014/main" id="{1B8A676D-E2E2-294B-8B5A-06A0D3FDED50}"/>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39" name="Line 116">
              <a:extLst>
                <a:ext uri="{FF2B5EF4-FFF2-40B4-BE49-F238E27FC236}">
                  <a16:creationId xmlns:a16="http://schemas.microsoft.com/office/drawing/2014/main" id="{A0630C44-7647-A447-A47A-07862E84232B}"/>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0" name="Line 117">
              <a:extLst>
                <a:ext uri="{FF2B5EF4-FFF2-40B4-BE49-F238E27FC236}">
                  <a16:creationId xmlns:a16="http://schemas.microsoft.com/office/drawing/2014/main" id="{A9ED065E-512B-CE46-91A7-4F7E92ECE8FF}"/>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1" name="Line 106">
              <a:extLst>
                <a:ext uri="{FF2B5EF4-FFF2-40B4-BE49-F238E27FC236}">
                  <a16:creationId xmlns:a16="http://schemas.microsoft.com/office/drawing/2014/main" id="{58680A7E-558F-B747-B828-C58ABFA52B4E}"/>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2" name="Line 107">
              <a:extLst>
                <a:ext uri="{FF2B5EF4-FFF2-40B4-BE49-F238E27FC236}">
                  <a16:creationId xmlns:a16="http://schemas.microsoft.com/office/drawing/2014/main" id="{0608EC6D-CC69-E442-BD8E-80FEC838F2E6}"/>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3" name="Line 116">
              <a:extLst>
                <a:ext uri="{FF2B5EF4-FFF2-40B4-BE49-F238E27FC236}">
                  <a16:creationId xmlns:a16="http://schemas.microsoft.com/office/drawing/2014/main" id="{C46A24A6-CE6C-054B-8F0E-773110072A2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4" name="Line 117">
              <a:extLst>
                <a:ext uri="{FF2B5EF4-FFF2-40B4-BE49-F238E27FC236}">
                  <a16:creationId xmlns:a16="http://schemas.microsoft.com/office/drawing/2014/main" id="{09E3DC41-41E6-B64A-ACE7-6DFE53CBDD4B}"/>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5" name="Line 107">
              <a:extLst>
                <a:ext uri="{FF2B5EF4-FFF2-40B4-BE49-F238E27FC236}">
                  <a16:creationId xmlns:a16="http://schemas.microsoft.com/office/drawing/2014/main" id="{10D56696-4424-124F-88E0-D088E736C888}"/>
                </a:ext>
              </a:extLst>
            </p:cNvPr>
            <p:cNvSpPr>
              <a:spLocks noChangeShapeType="1"/>
            </p:cNvSpPr>
            <p:nvPr/>
          </p:nvSpPr>
          <p:spPr bwMode="auto">
            <a:xfrm rot="5400000" flipV="1">
              <a:off x="3456610" y="4361993"/>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6" name="Line 116">
              <a:extLst>
                <a:ext uri="{FF2B5EF4-FFF2-40B4-BE49-F238E27FC236}">
                  <a16:creationId xmlns:a16="http://schemas.microsoft.com/office/drawing/2014/main" id="{5B207707-D2D6-F741-B662-975DEF350500}"/>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7" name="Line 117">
              <a:extLst>
                <a:ext uri="{FF2B5EF4-FFF2-40B4-BE49-F238E27FC236}">
                  <a16:creationId xmlns:a16="http://schemas.microsoft.com/office/drawing/2014/main" id="{1F8574EA-8BBF-7E49-816C-51F2644E310F}"/>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48" name="Rectangle 147">
              <a:extLst>
                <a:ext uri="{FF2B5EF4-FFF2-40B4-BE49-F238E27FC236}">
                  <a16:creationId xmlns:a16="http://schemas.microsoft.com/office/drawing/2014/main" id="{FFDE7764-A0B4-F748-A881-413748B8132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49" name="Rectangle 147">
              <a:extLst>
                <a:ext uri="{FF2B5EF4-FFF2-40B4-BE49-F238E27FC236}">
                  <a16:creationId xmlns:a16="http://schemas.microsoft.com/office/drawing/2014/main" id="{E7002F84-93CF-BA46-8655-008E1247547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8450" name="Rectangle 147">
              <a:extLst>
                <a:ext uri="{FF2B5EF4-FFF2-40B4-BE49-F238E27FC236}">
                  <a16:creationId xmlns:a16="http://schemas.microsoft.com/office/drawing/2014/main" id="{0D530098-EED9-5C45-A652-495C4C2F50F4}"/>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8451" name="Rectangle 147">
              <a:extLst>
                <a:ext uri="{FF2B5EF4-FFF2-40B4-BE49-F238E27FC236}">
                  <a16:creationId xmlns:a16="http://schemas.microsoft.com/office/drawing/2014/main" id="{DDD497E4-1254-5B44-BB3B-52B2EE10F8CF}"/>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8452" name="Rectangle 147">
              <a:extLst>
                <a:ext uri="{FF2B5EF4-FFF2-40B4-BE49-F238E27FC236}">
                  <a16:creationId xmlns:a16="http://schemas.microsoft.com/office/drawing/2014/main" id="{48FE1ACD-7D9C-1840-BD9A-2F5E5087D6B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53" name="Rectangle 147">
              <a:extLst>
                <a:ext uri="{FF2B5EF4-FFF2-40B4-BE49-F238E27FC236}">
                  <a16:creationId xmlns:a16="http://schemas.microsoft.com/office/drawing/2014/main" id="{979F3417-8468-F542-B4BD-DD9B6215FD02}"/>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8454" name="Rectangle 147">
              <a:extLst>
                <a:ext uri="{FF2B5EF4-FFF2-40B4-BE49-F238E27FC236}">
                  <a16:creationId xmlns:a16="http://schemas.microsoft.com/office/drawing/2014/main" id="{5B7B1D0B-1C2A-604A-A6FE-70535A696F8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8455" name="Rectangle 147">
              <a:extLst>
                <a:ext uri="{FF2B5EF4-FFF2-40B4-BE49-F238E27FC236}">
                  <a16:creationId xmlns:a16="http://schemas.microsoft.com/office/drawing/2014/main" id="{F046AFDA-7B21-1B41-8183-9508A97498C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8456" name="Rectangle 147">
              <a:extLst>
                <a:ext uri="{FF2B5EF4-FFF2-40B4-BE49-F238E27FC236}">
                  <a16:creationId xmlns:a16="http://schemas.microsoft.com/office/drawing/2014/main" id="{63ABC992-30CA-8543-8BB0-2EBD5D81204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8457" name="Rectangle 147">
              <a:extLst>
                <a:ext uri="{FF2B5EF4-FFF2-40B4-BE49-F238E27FC236}">
                  <a16:creationId xmlns:a16="http://schemas.microsoft.com/office/drawing/2014/main" id="{92C9B466-4392-0A48-BC67-0EE62351866C}"/>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8458" name="Rectangle 147">
              <a:extLst>
                <a:ext uri="{FF2B5EF4-FFF2-40B4-BE49-F238E27FC236}">
                  <a16:creationId xmlns:a16="http://schemas.microsoft.com/office/drawing/2014/main" id="{932E9305-A277-E847-ADFC-CF01B0246B84}"/>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8459" name="Rectangle 147">
              <a:extLst>
                <a:ext uri="{FF2B5EF4-FFF2-40B4-BE49-F238E27FC236}">
                  <a16:creationId xmlns:a16="http://schemas.microsoft.com/office/drawing/2014/main" id="{3973B497-243B-5B41-BB3B-3793F8FDDEDC}"/>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8460" name="Rectangle 147">
              <a:extLst>
                <a:ext uri="{FF2B5EF4-FFF2-40B4-BE49-F238E27FC236}">
                  <a16:creationId xmlns:a16="http://schemas.microsoft.com/office/drawing/2014/main" id="{48EC42E7-DEA0-D84D-B6D7-668B12EE0FB3}"/>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8461" name="Rectangle 147">
              <a:extLst>
                <a:ext uri="{FF2B5EF4-FFF2-40B4-BE49-F238E27FC236}">
                  <a16:creationId xmlns:a16="http://schemas.microsoft.com/office/drawing/2014/main" id="{B2D1DA39-5A72-0D43-A950-8F196754CD70}"/>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8462" name="Rectangle 147">
              <a:extLst>
                <a:ext uri="{FF2B5EF4-FFF2-40B4-BE49-F238E27FC236}">
                  <a16:creationId xmlns:a16="http://schemas.microsoft.com/office/drawing/2014/main" id="{2D9AB926-0D6A-0F4C-9852-9F31FE3937D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8463" name="Rectangle 147">
              <a:extLst>
                <a:ext uri="{FF2B5EF4-FFF2-40B4-BE49-F238E27FC236}">
                  <a16:creationId xmlns:a16="http://schemas.microsoft.com/office/drawing/2014/main" id="{827A76CB-369D-D94C-A556-811F78F27DC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8464" name="Rectangle 147">
              <a:extLst>
                <a:ext uri="{FF2B5EF4-FFF2-40B4-BE49-F238E27FC236}">
                  <a16:creationId xmlns:a16="http://schemas.microsoft.com/office/drawing/2014/main" id="{CE9AA9C5-A5AE-3B43-95A0-52C16F4AFC50}"/>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8465" name="Rectangle 147">
              <a:extLst>
                <a:ext uri="{FF2B5EF4-FFF2-40B4-BE49-F238E27FC236}">
                  <a16:creationId xmlns:a16="http://schemas.microsoft.com/office/drawing/2014/main" id="{566AB4AC-136D-CA44-87C7-2A4B11EB5324}"/>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8466" name="Rectangle 147">
              <a:extLst>
                <a:ext uri="{FF2B5EF4-FFF2-40B4-BE49-F238E27FC236}">
                  <a16:creationId xmlns:a16="http://schemas.microsoft.com/office/drawing/2014/main" id="{3B2D560D-48BE-BD49-B683-B28869D3CD19}"/>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8467" name="Rectangle 147">
              <a:extLst>
                <a:ext uri="{FF2B5EF4-FFF2-40B4-BE49-F238E27FC236}">
                  <a16:creationId xmlns:a16="http://schemas.microsoft.com/office/drawing/2014/main" id="{50F0D8DC-2CBB-B44F-BA98-F8A97A4D5D7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8468" name="TextBox 120">
              <a:extLst>
                <a:ext uri="{FF2B5EF4-FFF2-40B4-BE49-F238E27FC236}">
                  <a16:creationId xmlns:a16="http://schemas.microsoft.com/office/drawing/2014/main" id="{5251DE4B-2E13-734C-ACB6-5A7A0098D195}"/>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r>
                <a:rPr lang="en-US" altLang="en-US" sz="1600">
                  <a:latin typeface="Courier" pitchFamily="2" charset="0"/>
                </a:rPr>
                <a:t>BR??</a:t>
              </a:r>
            </a:p>
          </p:txBody>
        </p:sp>
      </p:grpSp>
      <p:grpSp>
        <p:nvGrpSpPr>
          <p:cNvPr id="228393" name="Group 4">
            <a:extLst>
              <a:ext uri="{FF2B5EF4-FFF2-40B4-BE49-F238E27FC236}">
                <a16:creationId xmlns:a16="http://schemas.microsoft.com/office/drawing/2014/main" id="{C988CDC7-E40A-E545-90C7-30FFF75FFCC5}"/>
              </a:ext>
            </a:extLst>
          </p:cNvPr>
          <p:cNvGrpSpPr>
            <a:grpSpLocks/>
          </p:cNvGrpSpPr>
          <p:nvPr/>
        </p:nvGrpSpPr>
        <p:grpSpPr bwMode="auto">
          <a:xfrm>
            <a:off x="7042150" y="395289"/>
            <a:ext cx="2362200" cy="1343025"/>
            <a:chOff x="6050566" y="-172083"/>
            <a:chExt cx="2363001" cy="1343028"/>
          </a:xfrm>
        </p:grpSpPr>
        <p:grpSp>
          <p:nvGrpSpPr>
            <p:cNvPr id="228414" name="Group 1">
              <a:extLst>
                <a:ext uri="{FF2B5EF4-FFF2-40B4-BE49-F238E27FC236}">
                  <a16:creationId xmlns:a16="http://schemas.microsoft.com/office/drawing/2014/main" id="{CC732731-5B90-E54E-A949-41DD5EB7FD09}"/>
                </a:ext>
              </a:extLst>
            </p:cNvPr>
            <p:cNvGrpSpPr>
              <a:grpSpLocks/>
            </p:cNvGrpSpPr>
            <p:nvPr/>
          </p:nvGrpSpPr>
          <p:grpSpPr bwMode="auto">
            <a:xfrm>
              <a:off x="6050566" y="-166326"/>
              <a:ext cx="1347945" cy="1337271"/>
              <a:chOff x="6050566" y="-166326"/>
              <a:chExt cx="1347945" cy="1337271"/>
            </a:xfrm>
          </p:grpSpPr>
          <p:sp>
            <p:nvSpPr>
              <p:cNvPr id="228416" name="Rectangle 104">
                <a:extLst>
                  <a:ext uri="{FF2B5EF4-FFF2-40B4-BE49-F238E27FC236}">
                    <a16:creationId xmlns:a16="http://schemas.microsoft.com/office/drawing/2014/main" id="{90A23AC2-BF52-F74D-8E80-46910504332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8417" name="Rectangle 108">
                <a:extLst>
                  <a:ext uri="{FF2B5EF4-FFF2-40B4-BE49-F238E27FC236}">
                    <a16:creationId xmlns:a16="http://schemas.microsoft.com/office/drawing/2014/main" id="{6F30FDC0-D787-5E46-B671-136EA41686FB}"/>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8418" name="Line 106">
                <a:extLst>
                  <a:ext uri="{FF2B5EF4-FFF2-40B4-BE49-F238E27FC236}">
                    <a16:creationId xmlns:a16="http://schemas.microsoft.com/office/drawing/2014/main" id="{83C34A8F-74BF-FA4E-BC56-384D7D9CEE2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9" name="Line 107">
                <a:extLst>
                  <a:ext uri="{FF2B5EF4-FFF2-40B4-BE49-F238E27FC236}">
                    <a16:creationId xmlns:a16="http://schemas.microsoft.com/office/drawing/2014/main" id="{A8D76542-01A9-344E-894D-DE421A5CBB4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0" name="Line 116">
                <a:extLst>
                  <a:ext uri="{FF2B5EF4-FFF2-40B4-BE49-F238E27FC236}">
                    <a16:creationId xmlns:a16="http://schemas.microsoft.com/office/drawing/2014/main" id="{7A3EEDDD-B647-B443-A38F-1DC9CD99371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1" name="Line 117">
                <a:extLst>
                  <a:ext uri="{FF2B5EF4-FFF2-40B4-BE49-F238E27FC236}">
                    <a16:creationId xmlns:a16="http://schemas.microsoft.com/office/drawing/2014/main" id="{256937B4-B313-F24B-9383-5CC1F279873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22" name="Rectangle 132">
                <a:extLst>
                  <a:ext uri="{FF2B5EF4-FFF2-40B4-BE49-F238E27FC236}">
                    <a16:creationId xmlns:a16="http://schemas.microsoft.com/office/drawing/2014/main" id="{D7CA41AC-88FD-5041-AC42-62630698796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8423" name="Rectangle 147">
                <a:extLst>
                  <a:ext uri="{FF2B5EF4-FFF2-40B4-BE49-F238E27FC236}">
                    <a16:creationId xmlns:a16="http://schemas.microsoft.com/office/drawing/2014/main" id="{9B3E4EE2-B731-7143-8B45-26DDFFD1E8E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24" name="Rectangle 147">
                <a:extLst>
                  <a:ext uri="{FF2B5EF4-FFF2-40B4-BE49-F238E27FC236}">
                    <a16:creationId xmlns:a16="http://schemas.microsoft.com/office/drawing/2014/main" id="{F353E2FC-1862-4944-B515-AE3EA834B82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8425" name="Rectangle 147">
                <a:extLst>
                  <a:ext uri="{FF2B5EF4-FFF2-40B4-BE49-F238E27FC236}">
                    <a16:creationId xmlns:a16="http://schemas.microsoft.com/office/drawing/2014/main" id="{C9A9A138-C594-E440-9D2D-E8B3ADEB4E0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26" name="Rectangle 147">
                <a:extLst>
                  <a:ext uri="{FF2B5EF4-FFF2-40B4-BE49-F238E27FC236}">
                    <a16:creationId xmlns:a16="http://schemas.microsoft.com/office/drawing/2014/main" id="{FF8C80A4-1546-114A-98A6-D391E8DCDE4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8427" name="Rectangle 147">
                <a:extLst>
                  <a:ext uri="{FF2B5EF4-FFF2-40B4-BE49-F238E27FC236}">
                    <a16:creationId xmlns:a16="http://schemas.microsoft.com/office/drawing/2014/main" id="{DE4CC6AE-CFC5-C742-9451-2ACE04B11E7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8428" name="Rectangle 147">
                <a:extLst>
                  <a:ext uri="{FF2B5EF4-FFF2-40B4-BE49-F238E27FC236}">
                    <a16:creationId xmlns:a16="http://schemas.microsoft.com/office/drawing/2014/main" id="{94E9265D-A320-8E40-A3C2-AC8AE2788F5A}"/>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8415" name="TextBox 262">
              <a:extLst>
                <a:ext uri="{FF2B5EF4-FFF2-40B4-BE49-F238E27FC236}">
                  <a16:creationId xmlns:a16="http://schemas.microsoft.com/office/drawing/2014/main" id="{DC3AF60F-2EC8-FA40-B83F-AEBD86D59AC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8394" name="Line 13">
            <a:extLst>
              <a:ext uri="{FF2B5EF4-FFF2-40B4-BE49-F238E27FC236}">
                <a16:creationId xmlns:a16="http://schemas.microsoft.com/office/drawing/2014/main" id="{BC76AAE4-53CA-144A-B6F2-C0D242EED012}"/>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5" name="Line 13">
            <a:extLst>
              <a:ext uri="{FF2B5EF4-FFF2-40B4-BE49-F238E27FC236}">
                <a16:creationId xmlns:a16="http://schemas.microsoft.com/office/drawing/2014/main" id="{6142A463-D1DC-C64A-BA1C-89F28E47A0D3}"/>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6" name="Line 13">
            <a:extLst>
              <a:ext uri="{FF2B5EF4-FFF2-40B4-BE49-F238E27FC236}">
                <a16:creationId xmlns:a16="http://schemas.microsoft.com/office/drawing/2014/main" id="{024F307B-8550-FA4A-894B-4737AFF45F66}"/>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7" name="Line 13">
            <a:extLst>
              <a:ext uri="{FF2B5EF4-FFF2-40B4-BE49-F238E27FC236}">
                <a16:creationId xmlns:a16="http://schemas.microsoft.com/office/drawing/2014/main" id="{4E828CB0-068C-B54F-A5F2-141B985A0351}"/>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398" name="Line 119">
            <a:extLst>
              <a:ext uri="{FF2B5EF4-FFF2-40B4-BE49-F238E27FC236}">
                <a16:creationId xmlns:a16="http://schemas.microsoft.com/office/drawing/2014/main" id="{3AB9DBF3-EF51-5149-B8F3-B07D7BA97F9A}"/>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8399" name="Group 3">
            <a:extLst>
              <a:ext uri="{FF2B5EF4-FFF2-40B4-BE49-F238E27FC236}">
                <a16:creationId xmlns:a16="http://schemas.microsoft.com/office/drawing/2014/main" id="{50DECE26-03B7-B644-892D-D2201F61F5E1}"/>
              </a:ext>
            </a:extLst>
          </p:cNvPr>
          <p:cNvGrpSpPr>
            <a:grpSpLocks/>
          </p:cNvGrpSpPr>
          <p:nvPr/>
        </p:nvGrpSpPr>
        <p:grpSpPr bwMode="auto">
          <a:xfrm>
            <a:off x="7056438" y="1970088"/>
            <a:ext cx="2259012" cy="1363662"/>
            <a:chOff x="6065970" y="1654138"/>
            <a:chExt cx="2257787" cy="1363857"/>
          </a:xfrm>
        </p:grpSpPr>
        <p:sp>
          <p:nvSpPr>
            <p:cNvPr id="228404" name="TextBox 263">
              <a:extLst>
                <a:ext uri="{FF2B5EF4-FFF2-40B4-BE49-F238E27FC236}">
                  <a16:creationId xmlns:a16="http://schemas.microsoft.com/office/drawing/2014/main" id="{A2AEFB34-3153-4B4B-94CC-DF3C618C0E63}"/>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28405" name="Group 141">
              <a:extLst>
                <a:ext uri="{FF2B5EF4-FFF2-40B4-BE49-F238E27FC236}">
                  <a16:creationId xmlns:a16="http://schemas.microsoft.com/office/drawing/2014/main" id="{CD88F4F6-9FF5-A04F-B485-6D468300A490}"/>
                </a:ext>
              </a:extLst>
            </p:cNvPr>
            <p:cNvGrpSpPr>
              <a:grpSpLocks/>
            </p:cNvGrpSpPr>
            <p:nvPr/>
          </p:nvGrpSpPr>
          <p:grpSpPr bwMode="auto">
            <a:xfrm>
              <a:off x="6065970" y="1680724"/>
              <a:ext cx="1347945" cy="1337271"/>
              <a:chOff x="6050566" y="-166326"/>
              <a:chExt cx="1347945" cy="1337271"/>
            </a:xfrm>
          </p:grpSpPr>
          <p:sp>
            <p:nvSpPr>
              <p:cNvPr id="228406" name="Rectangle 104">
                <a:extLst>
                  <a:ext uri="{FF2B5EF4-FFF2-40B4-BE49-F238E27FC236}">
                    <a16:creationId xmlns:a16="http://schemas.microsoft.com/office/drawing/2014/main" id="{0E27F4D6-436F-0C40-8811-C45E97ABB62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8407" name="Rectangle 108">
                <a:extLst>
                  <a:ext uri="{FF2B5EF4-FFF2-40B4-BE49-F238E27FC236}">
                    <a16:creationId xmlns:a16="http://schemas.microsoft.com/office/drawing/2014/main" id="{FFB6AF8B-01D6-F34F-B190-3E0175B98CB5}"/>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8408" name="Line 106">
                <a:extLst>
                  <a:ext uri="{FF2B5EF4-FFF2-40B4-BE49-F238E27FC236}">
                    <a16:creationId xmlns:a16="http://schemas.microsoft.com/office/drawing/2014/main" id="{7644F557-70F3-E345-AFBA-BC08A723C10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09" name="Line 117">
                <a:extLst>
                  <a:ext uri="{FF2B5EF4-FFF2-40B4-BE49-F238E27FC236}">
                    <a16:creationId xmlns:a16="http://schemas.microsoft.com/office/drawing/2014/main" id="{B0723CC1-E841-924E-8D9C-18AA2DBC153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8410" name="Rectangle 132">
                <a:extLst>
                  <a:ext uri="{FF2B5EF4-FFF2-40B4-BE49-F238E27FC236}">
                    <a16:creationId xmlns:a16="http://schemas.microsoft.com/office/drawing/2014/main" id="{22C0C78B-7AAD-CA47-A7EC-C430540AF05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28411" name="Rectangle 147">
                <a:extLst>
                  <a:ext uri="{FF2B5EF4-FFF2-40B4-BE49-F238E27FC236}">
                    <a16:creationId xmlns:a16="http://schemas.microsoft.com/office/drawing/2014/main" id="{9E783EBD-B51F-E949-857B-B615EAA4B6C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12" name="Rectangle 147">
                <a:extLst>
                  <a:ext uri="{FF2B5EF4-FFF2-40B4-BE49-F238E27FC236}">
                    <a16:creationId xmlns:a16="http://schemas.microsoft.com/office/drawing/2014/main" id="{B454F5AC-345E-7343-9609-644584D6290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8413" name="Rectangle 147">
                <a:extLst>
                  <a:ext uri="{FF2B5EF4-FFF2-40B4-BE49-F238E27FC236}">
                    <a16:creationId xmlns:a16="http://schemas.microsoft.com/office/drawing/2014/main" id="{096F23F4-BC04-4140-9595-A5298F2BD56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28400" name="Freeform 40">
            <a:extLst>
              <a:ext uri="{FF2B5EF4-FFF2-40B4-BE49-F238E27FC236}">
                <a16:creationId xmlns:a16="http://schemas.microsoft.com/office/drawing/2014/main" id="{5D5DCA36-D592-A545-8B7D-3C9906EA896D}"/>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8401" name="Line 13">
            <a:extLst>
              <a:ext uri="{FF2B5EF4-FFF2-40B4-BE49-F238E27FC236}">
                <a16:creationId xmlns:a16="http://schemas.microsoft.com/office/drawing/2014/main" id="{AEDEC01E-43F0-4D4E-B823-319C161A26A0}"/>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8402" name="TextBox 83">
            <a:extLst>
              <a:ext uri="{FF2B5EF4-FFF2-40B4-BE49-F238E27FC236}">
                <a16:creationId xmlns:a16="http://schemas.microsoft.com/office/drawing/2014/main" id="{586F5C2F-860B-1849-8ED4-27B8FEF2E795}"/>
              </a:ext>
            </a:extLst>
          </p:cNvPr>
          <p:cNvSpPr txBox="1">
            <a:spLocks noChangeArrowheads="1"/>
          </p:cNvSpPr>
          <p:nvPr/>
        </p:nvSpPr>
        <p:spPr bwMode="auto">
          <a:xfrm>
            <a:off x="5243514" y="4241801"/>
            <a:ext cx="1241425"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FF0700"/>
                </a:solidFill>
              </a:rPr>
              <a:t>This represents</a:t>
            </a:r>
          </a:p>
          <a:p>
            <a:pPr algn="ctr"/>
            <a:r>
              <a:rPr lang="en-US" altLang="en-US" sz="1200">
                <a:solidFill>
                  <a:srgbClr val="FF0700"/>
                </a:solidFill>
              </a:rPr>
              <a:t>4 OPCODEs</a:t>
            </a:r>
          </a:p>
        </p:txBody>
      </p:sp>
      <p:sp>
        <p:nvSpPr>
          <p:cNvPr id="85" name="Oval 84">
            <a:extLst>
              <a:ext uri="{FF2B5EF4-FFF2-40B4-BE49-F238E27FC236}">
                <a16:creationId xmlns:a16="http://schemas.microsoft.com/office/drawing/2014/main" id="{B9722DAB-9470-A540-B044-33E36E204BFE}"/>
              </a:ext>
            </a:extLst>
          </p:cNvPr>
          <p:cNvSpPr/>
          <p:nvPr/>
        </p:nvSpPr>
        <p:spPr>
          <a:xfrm>
            <a:off x="4524376" y="4330700"/>
            <a:ext cx="638175" cy="40005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7" name="Line 13">
            <a:extLst>
              <a:ext uri="{FF2B5EF4-FFF2-40B4-BE49-F238E27FC236}">
                <a16:creationId xmlns:a16="http://schemas.microsoft.com/office/drawing/2014/main" id="{A44D45FD-A86C-6949-B900-9A4787878534}"/>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29414" name="Line 13">
            <a:extLst>
              <a:ext uri="{FF2B5EF4-FFF2-40B4-BE49-F238E27FC236}">
                <a16:creationId xmlns:a16="http://schemas.microsoft.com/office/drawing/2014/main" id="{4167A17E-A64C-AD49-BA07-68F7C327DBF0}"/>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15" name="Line 117">
            <a:extLst>
              <a:ext uri="{FF2B5EF4-FFF2-40B4-BE49-F238E27FC236}">
                <a16:creationId xmlns:a16="http://schemas.microsoft.com/office/drawing/2014/main" id="{8146B2EA-6FDD-384E-AAC2-5189257FA0C4}"/>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9416" name="Group 5">
            <a:extLst>
              <a:ext uri="{FF2B5EF4-FFF2-40B4-BE49-F238E27FC236}">
                <a16:creationId xmlns:a16="http://schemas.microsoft.com/office/drawing/2014/main" id="{348FA0FE-661F-9643-8FF8-6540D3091C79}"/>
              </a:ext>
            </a:extLst>
          </p:cNvPr>
          <p:cNvGrpSpPr>
            <a:grpSpLocks/>
          </p:cNvGrpSpPr>
          <p:nvPr/>
        </p:nvGrpSpPr>
        <p:grpSpPr bwMode="auto">
          <a:xfrm>
            <a:off x="2701926" y="115888"/>
            <a:ext cx="3330575" cy="4608512"/>
            <a:chOff x="1787104" y="115618"/>
            <a:chExt cx="3331032" cy="4608954"/>
          </a:xfrm>
        </p:grpSpPr>
        <p:sp>
          <p:nvSpPr>
            <p:cNvPr id="229472" name="Rectangle 104">
              <a:extLst>
                <a:ext uri="{FF2B5EF4-FFF2-40B4-BE49-F238E27FC236}">
                  <a16:creationId xmlns:a16="http://schemas.microsoft.com/office/drawing/2014/main" id="{996DAFCE-4D29-6047-8E53-845AE59264CE}"/>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9473" name="Rectangle 108">
              <a:extLst>
                <a:ext uri="{FF2B5EF4-FFF2-40B4-BE49-F238E27FC236}">
                  <a16:creationId xmlns:a16="http://schemas.microsoft.com/office/drawing/2014/main" id="{D7D9822E-BE87-BA4B-A923-6892AE46943B}"/>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9474" name="Line 119">
              <a:extLst>
                <a:ext uri="{FF2B5EF4-FFF2-40B4-BE49-F238E27FC236}">
                  <a16:creationId xmlns:a16="http://schemas.microsoft.com/office/drawing/2014/main" id="{363BB25A-A4F1-7040-9239-7A111729791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5" name="Rectangle 121">
              <a:extLst>
                <a:ext uri="{FF2B5EF4-FFF2-40B4-BE49-F238E27FC236}">
                  <a16:creationId xmlns:a16="http://schemas.microsoft.com/office/drawing/2014/main" id="{229FEB21-94DF-8141-9C0A-9D0D0DBC4DE6}"/>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29476" name="Line 106">
              <a:extLst>
                <a:ext uri="{FF2B5EF4-FFF2-40B4-BE49-F238E27FC236}">
                  <a16:creationId xmlns:a16="http://schemas.microsoft.com/office/drawing/2014/main" id="{D0D36455-3244-1148-AE40-229A8204EFA8}"/>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7" name="Line 107">
              <a:extLst>
                <a:ext uri="{FF2B5EF4-FFF2-40B4-BE49-F238E27FC236}">
                  <a16:creationId xmlns:a16="http://schemas.microsoft.com/office/drawing/2014/main" id="{4D0A6F9F-9CA4-C044-83EF-04114BBF82F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8" name="Line 116">
              <a:extLst>
                <a:ext uri="{FF2B5EF4-FFF2-40B4-BE49-F238E27FC236}">
                  <a16:creationId xmlns:a16="http://schemas.microsoft.com/office/drawing/2014/main" id="{FE4AFAAB-1AA6-4943-9E07-32684662302C}"/>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79" name="Rectangle 132">
              <a:extLst>
                <a:ext uri="{FF2B5EF4-FFF2-40B4-BE49-F238E27FC236}">
                  <a16:creationId xmlns:a16="http://schemas.microsoft.com/office/drawing/2014/main" id="{33A84FC3-21AE-6049-BE28-76C0C4D8263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29480" name="Line 106">
              <a:extLst>
                <a:ext uri="{FF2B5EF4-FFF2-40B4-BE49-F238E27FC236}">
                  <a16:creationId xmlns:a16="http://schemas.microsoft.com/office/drawing/2014/main" id="{80B330C7-CD4F-DC45-A1E3-B2F84899884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1" name="Line 107">
              <a:extLst>
                <a:ext uri="{FF2B5EF4-FFF2-40B4-BE49-F238E27FC236}">
                  <a16:creationId xmlns:a16="http://schemas.microsoft.com/office/drawing/2014/main" id="{8FB8001E-1326-824B-BF0F-6D24CDF9DA36}"/>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2" name="Line 116">
              <a:extLst>
                <a:ext uri="{FF2B5EF4-FFF2-40B4-BE49-F238E27FC236}">
                  <a16:creationId xmlns:a16="http://schemas.microsoft.com/office/drawing/2014/main" id="{97FD7917-74CD-4942-A7A6-A5B1D837E1A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3" name="Line 117">
              <a:extLst>
                <a:ext uri="{FF2B5EF4-FFF2-40B4-BE49-F238E27FC236}">
                  <a16:creationId xmlns:a16="http://schemas.microsoft.com/office/drawing/2014/main" id="{E0E34BA6-EE61-B14F-A93D-6F76DEC609D3}"/>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4" name="Line 106">
              <a:extLst>
                <a:ext uri="{FF2B5EF4-FFF2-40B4-BE49-F238E27FC236}">
                  <a16:creationId xmlns:a16="http://schemas.microsoft.com/office/drawing/2014/main" id="{C87CCC06-E16F-EC4D-96A8-14ED8E43529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5" name="Line 107">
              <a:extLst>
                <a:ext uri="{FF2B5EF4-FFF2-40B4-BE49-F238E27FC236}">
                  <a16:creationId xmlns:a16="http://schemas.microsoft.com/office/drawing/2014/main" id="{6C7FEE0F-4E77-BA4A-96F3-66E69B0B2ECC}"/>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6" name="Line 116">
              <a:extLst>
                <a:ext uri="{FF2B5EF4-FFF2-40B4-BE49-F238E27FC236}">
                  <a16:creationId xmlns:a16="http://schemas.microsoft.com/office/drawing/2014/main" id="{09ADB16B-D477-A74A-976E-043165072FDD}"/>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7" name="Line 117">
              <a:extLst>
                <a:ext uri="{FF2B5EF4-FFF2-40B4-BE49-F238E27FC236}">
                  <a16:creationId xmlns:a16="http://schemas.microsoft.com/office/drawing/2014/main" id="{608D33BF-D846-A44D-ACB3-D84F91DB203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8" name="Line 116">
              <a:extLst>
                <a:ext uri="{FF2B5EF4-FFF2-40B4-BE49-F238E27FC236}">
                  <a16:creationId xmlns:a16="http://schemas.microsoft.com/office/drawing/2014/main" id="{3CB3BB6A-8BC6-EC4E-91BB-C8C314DCB325}"/>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89" name="Line 117">
              <a:extLst>
                <a:ext uri="{FF2B5EF4-FFF2-40B4-BE49-F238E27FC236}">
                  <a16:creationId xmlns:a16="http://schemas.microsoft.com/office/drawing/2014/main" id="{AF5896B1-1FA2-5049-AFB4-532F395287AD}"/>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90" name="Rectangle 147">
              <a:extLst>
                <a:ext uri="{FF2B5EF4-FFF2-40B4-BE49-F238E27FC236}">
                  <a16:creationId xmlns:a16="http://schemas.microsoft.com/office/drawing/2014/main" id="{1F93329E-A6FD-174C-ACB9-F984A1C9094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91" name="Rectangle 147">
              <a:extLst>
                <a:ext uri="{FF2B5EF4-FFF2-40B4-BE49-F238E27FC236}">
                  <a16:creationId xmlns:a16="http://schemas.microsoft.com/office/drawing/2014/main" id="{4D295D24-8798-6F46-A004-DF26DDF993A6}"/>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9492" name="Rectangle 147">
              <a:extLst>
                <a:ext uri="{FF2B5EF4-FFF2-40B4-BE49-F238E27FC236}">
                  <a16:creationId xmlns:a16="http://schemas.microsoft.com/office/drawing/2014/main" id="{3A8B3BA7-6050-ED47-93EF-B791EA38E9E7}"/>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9493" name="Rectangle 147">
              <a:extLst>
                <a:ext uri="{FF2B5EF4-FFF2-40B4-BE49-F238E27FC236}">
                  <a16:creationId xmlns:a16="http://schemas.microsoft.com/office/drawing/2014/main" id="{AFA601D3-F76A-0C4E-A381-B7261A20A288}"/>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94" name="Rectangle 147">
              <a:extLst>
                <a:ext uri="{FF2B5EF4-FFF2-40B4-BE49-F238E27FC236}">
                  <a16:creationId xmlns:a16="http://schemas.microsoft.com/office/drawing/2014/main" id="{CA32BA86-2649-1543-B258-B54743AB69E5}"/>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95" name="Rectangle 147">
              <a:extLst>
                <a:ext uri="{FF2B5EF4-FFF2-40B4-BE49-F238E27FC236}">
                  <a16:creationId xmlns:a16="http://schemas.microsoft.com/office/drawing/2014/main" id="{DA8DC445-F02B-324C-B5E8-A54CD6D184C3}"/>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96" name="Rectangle 147">
              <a:extLst>
                <a:ext uri="{FF2B5EF4-FFF2-40B4-BE49-F238E27FC236}">
                  <a16:creationId xmlns:a16="http://schemas.microsoft.com/office/drawing/2014/main" id="{0FE69F95-7030-6D48-9BC2-A92FEA15E07D}"/>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9497" name="Rectangle 147">
              <a:extLst>
                <a:ext uri="{FF2B5EF4-FFF2-40B4-BE49-F238E27FC236}">
                  <a16:creationId xmlns:a16="http://schemas.microsoft.com/office/drawing/2014/main" id="{EE37A48A-CFE4-CF47-A2E9-D43767AFA275}"/>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29498" name="Rectangle 147">
              <a:extLst>
                <a:ext uri="{FF2B5EF4-FFF2-40B4-BE49-F238E27FC236}">
                  <a16:creationId xmlns:a16="http://schemas.microsoft.com/office/drawing/2014/main" id="{C4698917-9323-944A-842A-C1FCF4BC099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29499" name="Rectangle 147">
              <a:extLst>
                <a:ext uri="{FF2B5EF4-FFF2-40B4-BE49-F238E27FC236}">
                  <a16:creationId xmlns:a16="http://schemas.microsoft.com/office/drawing/2014/main" id="{D5057D94-2BBB-8442-AC80-70867CDA190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29500" name="Rectangle 147">
              <a:extLst>
                <a:ext uri="{FF2B5EF4-FFF2-40B4-BE49-F238E27FC236}">
                  <a16:creationId xmlns:a16="http://schemas.microsoft.com/office/drawing/2014/main" id="{8166162B-3D05-424E-BE6F-F6E0DA4B25AE}"/>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29501" name="Rectangle 147">
              <a:extLst>
                <a:ext uri="{FF2B5EF4-FFF2-40B4-BE49-F238E27FC236}">
                  <a16:creationId xmlns:a16="http://schemas.microsoft.com/office/drawing/2014/main" id="{A63C0620-9459-5C4A-BCE7-1338F67D36C4}"/>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29502" name="Rectangle 147">
              <a:extLst>
                <a:ext uri="{FF2B5EF4-FFF2-40B4-BE49-F238E27FC236}">
                  <a16:creationId xmlns:a16="http://schemas.microsoft.com/office/drawing/2014/main" id="{63F7100D-1606-7243-B485-C63B9694A8A3}"/>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29503" name="Rectangle 147">
              <a:extLst>
                <a:ext uri="{FF2B5EF4-FFF2-40B4-BE49-F238E27FC236}">
                  <a16:creationId xmlns:a16="http://schemas.microsoft.com/office/drawing/2014/main" id="{A466C0A1-FE09-144D-A1E0-680481DB9286}"/>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29504" name="Rectangle 147">
              <a:extLst>
                <a:ext uri="{FF2B5EF4-FFF2-40B4-BE49-F238E27FC236}">
                  <a16:creationId xmlns:a16="http://schemas.microsoft.com/office/drawing/2014/main" id="{13554EAF-D1DD-0545-8802-0BD943251318}"/>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29505" name="Rectangle 147">
              <a:extLst>
                <a:ext uri="{FF2B5EF4-FFF2-40B4-BE49-F238E27FC236}">
                  <a16:creationId xmlns:a16="http://schemas.microsoft.com/office/drawing/2014/main" id="{96C7304A-628C-DB42-9EFD-98C7AE07ABF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29506" name="Rectangle 147">
              <a:extLst>
                <a:ext uri="{FF2B5EF4-FFF2-40B4-BE49-F238E27FC236}">
                  <a16:creationId xmlns:a16="http://schemas.microsoft.com/office/drawing/2014/main" id="{6EA931F5-2558-214D-B5D9-0E3E753D0146}"/>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29507" name="Rectangle 147">
              <a:extLst>
                <a:ext uri="{FF2B5EF4-FFF2-40B4-BE49-F238E27FC236}">
                  <a16:creationId xmlns:a16="http://schemas.microsoft.com/office/drawing/2014/main" id="{2CC371EC-6B1E-2140-9D90-75F3DC98A3BA}"/>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29508" name="Rectangle 147">
              <a:extLst>
                <a:ext uri="{FF2B5EF4-FFF2-40B4-BE49-F238E27FC236}">
                  <a16:creationId xmlns:a16="http://schemas.microsoft.com/office/drawing/2014/main" id="{2E0FDBC0-B96D-7743-83CC-4BF1201DF03C}"/>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29509" name="Rectangle 147">
              <a:extLst>
                <a:ext uri="{FF2B5EF4-FFF2-40B4-BE49-F238E27FC236}">
                  <a16:creationId xmlns:a16="http://schemas.microsoft.com/office/drawing/2014/main" id="{DAA7E08F-92E2-E547-B5C3-3A3A044271D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29510" name="TextBox 120">
              <a:extLst>
                <a:ext uri="{FF2B5EF4-FFF2-40B4-BE49-F238E27FC236}">
                  <a16:creationId xmlns:a16="http://schemas.microsoft.com/office/drawing/2014/main" id="{B850D9C6-4D72-3349-8A7A-E7DFFE5C083B}"/>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29417" name="Line 119">
            <a:extLst>
              <a:ext uri="{FF2B5EF4-FFF2-40B4-BE49-F238E27FC236}">
                <a16:creationId xmlns:a16="http://schemas.microsoft.com/office/drawing/2014/main" id="{26881EA2-0826-5D4D-9B54-A5712D7EF9A3}"/>
              </a:ext>
            </a:extLst>
          </p:cNvPr>
          <p:cNvSpPr>
            <a:spLocks noChangeShapeType="1"/>
          </p:cNvSpPr>
          <p:nvPr/>
        </p:nvSpPr>
        <p:spPr bwMode="auto">
          <a:xfrm rot="5400000">
            <a:off x="69024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9418" name="Group 4">
            <a:extLst>
              <a:ext uri="{FF2B5EF4-FFF2-40B4-BE49-F238E27FC236}">
                <a16:creationId xmlns:a16="http://schemas.microsoft.com/office/drawing/2014/main" id="{15F977C6-6C1D-8946-AEDE-63CCC99BBAF5}"/>
              </a:ext>
            </a:extLst>
          </p:cNvPr>
          <p:cNvGrpSpPr>
            <a:grpSpLocks/>
          </p:cNvGrpSpPr>
          <p:nvPr/>
        </p:nvGrpSpPr>
        <p:grpSpPr bwMode="auto">
          <a:xfrm>
            <a:off x="7042150" y="395289"/>
            <a:ext cx="2362200" cy="1343025"/>
            <a:chOff x="6050566" y="-172083"/>
            <a:chExt cx="2363001" cy="1343028"/>
          </a:xfrm>
        </p:grpSpPr>
        <p:grpSp>
          <p:nvGrpSpPr>
            <p:cNvPr id="229457" name="Group 1">
              <a:extLst>
                <a:ext uri="{FF2B5EF4-FFF2-40B4-BE49-F238E27FC236}">
                  <a16:creationId xmlns:a16="http://schemas.microsoft.com/office/drawing/2014/main" id="{39686A3F-C01A-0E43-A2FA-41C6011C1A81}"/>
                </a:ext>
              </a:extLst>
            </p:cNvPr>
            <p:cNvGrpSpPr>
              <a:grpSpLocks/>
            </p:cNvGrpSpPr>
            <p:nvPr/>
          </p:nvGrpSpPr>
          <p:grpSpPr bwMode="auto">
            <a:xfrm>
              <a:off x="6050566" y="-166326"/>
              <a:ext cx="1347945" cy="1337271"/>
              <a:chOff x="6050566" y="-166326"/>
              <a:chExt cx="1347945" cy="1337271"/>
            </a:xfrm>
          </p:grpSpPr>
          <p:sp>
            <p:nvSpPr>
              <p:cNvPr id="229459" name="Rectangle 104">
                <a:extLst>
                  <a:ext uri="{FF2B5EF4-FFF2-40B4-BE49-F238E27FC236}">
                    <a16:creationId xmlns:a16="http://schemas.microsoft.com/office/drawing/2014/main" id="{D436B011-5FA0-3443-AD60-B932826B40D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9460" name="Rectangle 108">
                <a:extLst>
                  <a:ext uri="{FF2B5EF4-FFF2-40B4-BE49-F238E27FC236}">
                    <a16:creationId xmlns:a16="http://schemas.microsoft.com/office/drawing/2014/main" id="{3229D648-83B5-9B45-BCA8-B237F7CFDAD3}"/>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9461" name="Line 106">
                <a:extLst>
                  <a:ext uri="{FF2B5EF4-FFF2-40B4-BE49-F238E27FC236}">
                    <a16:creationId xmlns:a16="http://schemas.microsoft.com/office/drawing/2014/main" id="{D4D6644D-A904-1649-9694-7FFBED1E429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2" name="Line 107">
                <a:extLst>
                  <a:ext uri="{FF2B5EF4-FFF2-40B4-BE49-F238E27FC236}">
                    <a16:creationId xmlns:a16="http://schemas.microsoft.com/office/drawing/2014/main" id="{823A01E9-DBA8-D440-8680-1F60BA3896C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3" name="Line 116">
                <a:extLst>
                  <a:ext uri="{FF2B5EF4-FFF2-40B4-BE49-F238E27FC236}">
                    <a16:creationId xmlns:a16="http://schemas.microsoft.com/office/drawing/2014/main" id="{3A199BAB-5865-6948-9EA1-E69AEC1A0D62}"/>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4" name="Line 117">
                <a:extLst>
                  <a:ext uri="{FF2B5EF4-FFF2-40B4-BE49-F238E27FC236}">
                    <a16:creationId xmlns:a16="http://schemas.microsoft.com/office/drawing/2014/main" id="{B0337BB8-F3FE-FE45-9C6A-648EFD6C7D7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65" name="Rectangle 132">
                <a:extLst>
                  <a:ext uri="{FF2B5EF4-FFF2-40B4-BE49-F238E27FC236}">
                    <a16:creationId xmlns:a16="http://schemas.microsoft.com/office/drawing/2014/main" id="{186E680F-5EDD-2A49-B72D-79C0835659E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9466" name="Rectangle 147">
                <a:extLst>
                  <a:ext uri="{FF2B5EF4-FFF2-40B4-BE49-F238E27FC236}">
                    <a16:creationId xmlns:a16="http://schemas.microsoft.com/office/drawing/2014/main" id="{0A6C0AC2-94DA-2C4F-9F0A-2A2E52AFE724}"/>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67" name="Rectangle 147">
                <a:extLst>
                  <a:ext uri="{FF2B5EF4-FFF2-40B4-BE49-F238E27FC236}">
                    <a16:creationId xmlns:a16="http://schemas.microsoft.com/office/drawing/2014/main" id="{FACC466B-4A2C-A249-940E-8CAA8F27E0A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68" name="Rectangle 147">
                <a:extLst>
                  <a:ext uri="{FF2B5EF4-FFF2-40B4-BE49-F238E27FC236}">
                    <a16:creationId xmlns:a16="http://schemas.microsoft.com/office/drawing/2014/main" id="{7CD8623F-922B-D442-AC60-E6F867048FE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69" name="Rectangle 147">
                <a:extLst>
                  <a:ext uri="{FF2B5EF4-FFF2-40B4-BE49-F238E27FC236}">
                    <a16:creationId xmlns:a16="http://schemas.microsoft.com/office/drawing/2014/main" id="{AE1E6C49-5FFA-C94A-911F-465171C5642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70" name="Rectangle 147">
                <a:extLst>
                  <a:ext uri="{FF2B5EF4-FFF2-40B4-BE49-F238E27FC236}">
                    <a16:creationId xmlns:a16="http://schemas.microsoft.com/office/drawing/2014/main" id="{459E5AFC-512A-E944-B988-B8C79BB6D78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9471" name="Rectangle 147">
                <a:extLst>
                  <a:ext uri="{FF2B5EF4-FFF2-40B4-BE49-F238E27FC236}">
                    <a16:creationId xmlns:a16="http://schemas.microsoft.com/office/drawing/2014/main" id="{F873B888-FB6D-3C4B-9CFF-572339137B21}"/>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29458" name="TextBox 262">
              <a:extLst>
                <a:ext uri="{FF2B5EF4-FFF2-40B4-BE49-F238E27FC236}">
                  <a16:creationId xmlns:a16="http://schemas.microsoft.com/office/drawing/2014/main" id="{BAEC6A31-C8C1-7C4F-8577-5E26536D9B54}"/>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29419" name="Line 13">
            <a:extLst>
              <a:ext uri="{FF2B5EF4-FFF2-40B4-BE49-F238E27FC236}">
                <a16:creationId xmlns:a16="http://schemas.microsoft.com/office/drawing/2014/main" id="{B042DD38-196B-2C45-949E-DEEFD3421181}"/>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0" name="Line 13">
            <a:extLst>
              <a:ext uri="{FF2B5EF4-FFF2-40B4-BE49-F238E27FC236}">
                <a16:creationId xmlns:a16="http://schemas.microsoft.com/office/drawing/2014/main" id="{4CE4323B-E22D-BA4A-BFCF-FB20D4B68954}"/>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1" name="Line 13">
            <a:extLst>
              <a:ext uri="{FF2B5EF4-FFF2-40B4-BE49-F238E27FC236}">
                <a16:creationId xmlns:a16="http://schemas.microsoft.com/office/drawing/2014/main" id="{592CD3A5-4F8D-3D44-9017-CBA5E93A35D4}"/>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2" name="Line 13">
            <a:extLst>
              <a:ext uri="{FF2B5EF4-FFF2-40B4-BE49-F238E27FC236}">
                <a16:creationId xmlns:a16="http://schemas.microsoft.com/office/drawing/2014/main" id="{34314E76-260C-274E-94F9-AB98F5C281AF}"/>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23" name="Line 119">
            <a:extLst>
              <a:ext uri="{FF2B5EF4-FFF2-40B4-BE49-F238E27FC236}">
                <a16:creationId xmlns:a16="http://schemas.microsoft.com/office/drawing/2014/main" id="{D788938A-1906-7748-A947-DFC7ED182613}"/>
              </a:ext>
            </a:extLst>
          </p:cNvPr>
          <p:cNvSpPr>
            <a:spLocks noChangeShapeType="1"/>
          </p:cNvSpPr>
          <p:nvPr/>
        </p:nvSpPr>
        <p:spPr bwMode="auto">
          <a:xfrm rot="5400000">
            <a:off x="68016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24" name="Line 119">
            <a:extLst>
              <a:ext uri="{FF2B5EF4-FFF2-40B4-BE49-F238E27FC236}">
                <a16:creationId xmlns:a16="http://schemas.microsoft.com/office/drawing/2014/main" id="{52C1330C-87C0-E642-856F-4176980F6BC8}"/>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29425" name="Group 2">
            <a:extLst>
              <a:ext uri="{FF2B5EF4-FFF2-40B4-BE49-F238E27FC236}">
                <a16:creationId xmlns:a16="http://schemas.microsoft.com/office/drawing/2014/main" id="{4B128E27-D9F0-E44D-BAC9-960105B8ABEE}"/>
              </a:ext>
            </a:extLst>
          </p:cNvPr>
          <p:cNvGrpSpPr>
            <a:grpSpLocks/>
          </p:cNvGrpSpPr>
          <p:nvPr/>
        </p:nvGrpSpPr>
        <p:grpSpPr bwMode="auto">
          <a:xfrm>
            <a:off x="7061200" y="3544888"/>
            <a:ext cx="2597150" cy="1339850"/>
            <a:chOff x="6070645" y="3663519"/>
            <a:chExt cx="2596994" cy="1339416"/>
          </a:xfrm>
        </p:grpSpPr>
        <p:sp>
          <p:nvSpPr>
            <p:cNvPr id="229442" name="TextBox 264">
              <a:extLst>
                <a:ext uri="{FF2B5EF4-FFF2-40B4-BE49-F238E27FC236}">
                  <a16:creationId xmlns:a16="http://schemas.microsoft.com/office/drawing/2014/main" id="{837702AE-4998-184A-95DB-92E6A150502C}"/>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29443" name="Group 100">
              <a:extLst>
                <a:ext uri="{FF2B5EF4-FFF2-40B4-BE49-F238E27FC236}">
                  <a16:creationId xmlns:a16="http://schemas.microsoft.com/office/drawing/2014/main" id="{312C118C-5A8D-2F4A-96F7-B79F5EB8C7DB}"/>
                </a:ext>
              </a:extLst>
            </p:cNvPr>
            <p:cNvGrpSpPr>
              <a:grpSpLocks/>
            </p:cNvGrpSpPr>
            <p:nvPr/>
          </p:nvGrpSpPr>
          <p:grpSpPr bwMode="auto">
            <a:xfrm>
              <a:off x="6070645" y="3665664"/>
              <a:ext cx="1347945" cy="1337271"/>
              <a:chOff x="6050566" y="-166326"/>
              <a:chExt cx="1347945" cy="1337271"/>
            </a:xfrm>
          </p:grpSpPr>
          <p:sp>
            <p:nvSpPr>
              <p:cNvPr id="229444" name="Rectangle 104">
                <a:extLst>
                  <a:ext uri="{FF2B5EF4-FFF2-40B4-BE49-F238E27FC236}">
                    <a16:creationId xmlns:a16="http://schemas.microsoft.com/office/drawing/2014/main" id="{F66F1A3A-3428-604F-9A5A-E0B63CD71C3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9445" name="Rectangle 108">
                <a:extLst>
                  <a:ext uri="{FF2B5EF4-FFF2-40B4-BE49-F238E27FC236}">
                    <a16:creationId xmlns:a16="http://schemas.microsoft.com/office/drawing/2014/main" id="{8D7F8E77-2055-9E4C-8FCF-E7DFB760CEC0}"/>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9446" name="Line 106">
                <a:extLst>
                  <a:ext uri="{FF2B5EF4-FFF2-40B4-BE49-F238E27FC236}">
                    <a16:creationId xmlns:a16="http://schemas.microsoft.com/office/drawing/2014/main" id="{1B646160-A481-D646-A951-BAB3898CE73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47" name="Line 107">
                <a:extLst>
                  <a:ext uri="{FF2B5EF4-FFF2-40B4-BE49-F238E27FC236}">
                    <a16:creationId xmlns:a16="http://schemas.microsoft.com/office/drawing/2014/main" id="{F5C1D037-AB41-DF4E-812E-3B505E32FB28}"/>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48" name="Line 116">
                <a:extLst>
                  <a:ext uri="{FF2B5EF4-FFF2-40B4-BE49-F238E27FC236}">
                    <a16:creationId xmlns:a16="http://schemas.microsoft.com/office/drawing/2014/main" id="{9512B0FF-A12E-2F44-896C-95FB310CCD0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49" name="Line 117">
                <a:extLst>
                  <a:ext uri="{FF2B5EF4-FFF2-40B4-BE49-F238E27FC236}">
                    <a16:creationId xmlns:a16="http://schemas.microsoft.com/office/drawing/2014/main" id="{33CDBF39-3004-ED45-A2BF-002683A0F25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50" name="Rectangle 132">
                <a:extLst>
                  <a:ext uri="{FF2B5EF4-FFF2-40B4-BE49-F238E27FC236}">
                    <a16:creationId xmlns:a16="http://schemas.microsoft.com/office/drawing/2014/main" id="{7160197C-C3E2-FE49-83D9-6FAFBA1F358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29451" name="Rectangle 147">
                <a:extLst>
                  <a:ext uri="{FF2B5EF4-FFF2-40B4-BE49-F238E27FC236}">
                    <a16:creationId xmlns:a16="http://schemas.microsoft.com/office/drawing/2014/main" id="{A29FFDCA-E371-824B-94A8-75BB749A9F4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52" name="Rectangle 136">
                <a:extLst>
                  <a:ext uri="{FF2B5EF4-FFF2-40B4-BE49-F238E27FC236}">
                    <a16:creationId xmlns:a16="http://schemas.microsoft.com/office/drawing/2014/main" id="{7EECAA39-D9A9-5B4C-B07E-B86B42DE0FF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53" name="Rectangle 147">
                <a:extLst>
                  <a:ext uri="{FF2B5EF4-FFF2-40B4-BE49-F238E27FC236}">
                    <a16:creationId xmlns:a16="http://schemas.microsoft.com/office/drawing/2014/main" id="{404F7915-2451-4646-8B66-8B9FEBB65DD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54" name="Rectangle 147">
                <a:extLst>
                  <a:ext uri="{FF2B5EF4-FFF2-40B4-BE49-F238E27FC236}">
                    <a16:creationId xmlns:a16="http://schemas.microsoft.com/office/drawing/2014/main" id="{A944FB11-D33D-DF43-B41B-BA630817382E}"/>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29455" name="Rectangle 147">
                <a:extLst>
                  <a:ext uri="{FF2B5EF4-FFF2-40B4-BE49-F238E27FC236}">
                    <a16:creationId xmlns:a16="http://schemas.microsoft.com/office/drawing/2014/main" id="{20AF090B-3A6A-E34D-98CB-E4319C8B004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29456" name="Rectangle 147">
                <a:extLst>
                  <a:ext uri="{FF2B5EF4-FFF2-40B4-BE49-F238E27FC236}">
                    <a16:creationId xmlns:a16="http://schemas.microsoft.com/office/drawing/2014/main" id="{48D0CE3F-4119-694A-9B10-3639FF2D2190}"/>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29426" name="Group 3">
            <a:extLst>
              <a:ext uri="{FF2B5EF4-FFF2-40B4-BE49-F238E27FC236}">
                <a16:creationId xmlns:a16="http://schemas.microsoft.com/office/drawing/2014/main" id="{90F7CE25-CFAB-FB44-9CBF-A8BE99048895}"/>
              </a:ext>
            </a:extLst>
          </p:cNvPr>
          <p:cNvGrpSpPr>
            <a:grpSpLocks/>
          </p:cNvGrpSpPr>
          <p:nvPr/>
        </p:nvGrpSpPr>
        <p:grpSpPr bwMode="auto">
          <a:xfrm>
            <a:off x="7056438" y="1970088"/>
            <a:ext cx="2259012" cy="1363662"/>
            <a:chOff x="6065970" y="1654138"/>
            <a:chExt cx="2257787" cy="1363857"/>
          </a:xfrm>
        </p:grpSpPr>
        <p:sp>
          <p:nvSpPr>
            <p:cNvPr id="229432" name="TextBox 263">
              <a:extLst>
                <a:ext uri="{FF2B5EF4-FFF2-40B4-BE49-F238E27FC236}">
                  <a16:creationId xmlns:a16="http://schemas.microsoft.com/office/drawing/2014/main" id="{426509E6-7243-6C40-BD6C-5F576C7B2A26}"/>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29433" name="Group 141">
              <a:extLst>
                <a:ext uri="{FF2B5EF4-FFF2-40B4-BE49-F238E27FC236}">
                  <a16:creationId xmlns:a16="http://schemas.microsoft.com/office/drawing/2014/main" id="{4254BCEB-60BA-7345-964F-6565B0DCE2F9}"/>
                </a:ext>
              </a:extLst>
            </p:cNvPr>
            <p:cNvGrpSpPr>
              <a:grpSpLocks/>
            </p:cNvGrpSpPr>
            <p:nvPr/>
          </p:nvGrpSpPr>
          <p:grpSpPr bwMode="auto">
            <a:xfrm>
              <a:off x="6065970" y="1680724"/>
              <a:ext cx="1347945" cy="1337271"/>
              <a:chOff x="6050566" y="-166326"/>
              <a:chExt cx="1347945" cy="1337271"/>
            </a:xfrm>
          </p:grpSpPr>
          <p:sp>
            <p:nvSpPr>
              <p:cNvPr id="229434" name="Rectangle 104">
                <a:extLst>
                  <a:ext uri="{FF2B5EF4-FFF2-40B4-BE49-F238E27FC236}">
                    <a16:creationId xmlns:a16="http://schemas.microsoft.com/office/drawing/2014/main" id="{2256163A-5143-2842-AE2C-18C078A2490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29435" name="Rectangle 108">
                <a:extLst>
                  <a:ext uri="{FF2B5EF4-FFF2-40B4-BE49-F238E27FC236}">
                    <a16:creationId xmlns:a16="http://schemas.microsoft.com/office/drawing/2014/main" id="{813CA73D-2EF6-4F4E-B15F-A5FF90A90E0C}"/>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29436" name="Line 106">
                <a:extLst>
                  <a:ext uri="{FF2B5EF4-FFF2-40B4-BE49-F238E27FC236}">
                    <a16:creationId xmlns:a16="http://schemas.microsoft.com/office/drawing/2014/main" id="{3863DF7A-F175-F74A-94A5-2D40A37C452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37" name="Line 117">
                <a:extLst>
                  <a:ext uri="{FF2B5EF4-FFF2-40B4-BE49-F238E27FC236}">
                    <a16:creationId xmlns:a16="http://schemas.microsoft.com/office/drawing/2014/main" id="{08B03D05-EF22-6543-BA3B-99463AB7AF6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29438" name="Rectangle 132">
                <a:extLst>
                  <a:ext uri="{FF2B5EF4-FFF2-40B4-BE49-F238E27FC236}">
                    <a16:creationId xmlns:a16="http://schemas.microsoft.com/office/drawing/2014/main" id="{7B15904B-9930-0840-BCEC-E57FC64C64E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29439" name="Rectangle 147">
                <a:extLst>
                  <a:ext uri="{FF2B5EF4-FFF2-40B4-BE49-F238E27FC236}">
                    <a16:creationId xmlns:a16="http://schemas.microsoft.com/office/drawing/2014/main" id="{460B8B7B-8731-AA46-861F-5A2E6D9653A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40" name="Rectangle 147">
                <a:extLst>
                  <a:ext uri="{FF2B5EF4-FFF2-40B4-BE49-F238E27FC236}">
                    <a16:creationId xmlns:a16="http://schemas.microsoft.com/office/drawing/2014/main" id="{1849B1BD-552E-C744-9CA6-E7EE0F46827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29441" name="Rectangle 147">
                <a:extLst>
                  <a:ext uri="{FF2B5EF4-FFF2-40B4-BE49-F238E27FC236}">
                    <a16:creationId xmlns:a16="http://schemas.microsoft.com/office/drawing/2014/main" id="{ADC2E4FD-2C4A-2145-9C38-1E14A019FE8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29427" name="Freeform 40">
            <a:extLst>
              <a:ext uri="{FF2B5EF4-FFF2-40B4-BE49-F238E27FC236}">
                <a16:creationId xmlns:a16="http://schemas.microsoft.com/office/drawing/2014/main" id="{87A816D1-E80F-C34D-B00F-E115E9F4F5E1}"/>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9428" name="Freeform 40">
            <a:extLst>
              <a:ext uri="{FF2B5EF4-FFF2-40B4-BE49-F238E27FC236}">
                <a16:creationId xmlns:a16="http://schemas.microsoft.com/office/drawing/2014/main" id="{8470E5C5-1785-D944-A501-235F8A3D815D}"/>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9429" name="Freeform 40">
            <a:extLst>
              <a:ext uri="{FF2B5EF4-FFF2-40B4-BE49-F238E27FC236}">
                <a16:creationId xmlns:a16="http://schemas.microsoft.com/office/drawing/2014/main" id="{947C38D3-E497-5A41-854C-3E0E64C5A7BE}"/>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29430" name="Line 13">
            <a:extLst>
              <a:ext uri="{FF2B5EF4-FFF2-40B4-BE49-F238E27FC236}">
                <a16:creationId xmlns:a16="http://schemas.microsoft.com/office/drawing/2014/main" id="{B2445610-D4F9-1044-83CF-AD7694262F65}"/>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29431" name="Line 13">
            <a:extLst>
              <a:ext uri="{FF2B5EF4-FFF2-40B4-BE49-F238E27FC236}">
                <a16:creationId xmlns:a16="http://schemas.microsoft.com/office/drawing/2014/main" id="{36AB7642-0D18-FA44-9C62-C310058A8ED8}"/>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1" name="Line 13">
            <a:extLst>
              <a:ext uri="{FF2B5EF4-FFF2-40B4-BE49-F238E27FC236}">
                <a16:creationId xmlns:a16="http://schemas.microsoft.com/office/drawing/2014/main" id="{EAD05360-F6A6-5245-9B5F-827F5370B8F0}"/>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0438" name="Line 13">
            <a:extLst>
              <a:ext uri="{FF2B5EF4-FFF2-40B4-BE49-F238E27FC236}">
                <a16:creationId xmlns:a16="http://schemas.microsoft.com/office/drawing/2014/main" id="{3BD0B1F8-0F8B-874A-BD44-BA55BB8C7984}"/>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39" name="Line 117">
            <a:extLst>
              <a:ext uri="{FF2B5EF4-FFF2-40B4-BE49-F238E27FC236}">
                <a16:creationId xmlns:a16="http://schemas.microsoft.com/office/drawing/2014/main" id="{89569144-EE34-514B-B735-29151E63DFD2}"/>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0440" name="Group 5">
            <a:extLst>
              <a:ext uri="{FF2B5EF4-FFF2-40B4-BE49-F238E27FC236}">
                <a16:creationId xmlns:a16="http://schemas.microsoft.com/office/drawing/2014/main" id="{EB5F7686-2C55-7840-BC26-B4067A2D83A8}"/>
              </a:ext>
            </a:extLst>
          </p:cNvPr>
          <p:cNvGrpSpPr>
            <a:grpSpLocks/>
          </p:cNvGrpSpPr>
          <p:nvPr/>
        </p:nvGrpSpPr>
        <p:grpSpPr bwMode="auto">
          <a:xfrm>
            <a:off x="2701926" y="115888"/>
            <a:ext cx="3330575" cy="4608512"/>
            <a:chOff x="1787104" y="115618"/>
            <a:chExt cx="3331032" cy="4608954"/>
          </a:xfrm>
        </p:grpSpPr>
        <p:sp>
          <p:nvSpPr>
            <p:cNvPr id="230497" name="Rectangle 104">
              <a:extLst>
                <a:ext uri="{FF2B5EF4-FFF2-40B4-BE49-F238E27FC236}">
                  <a16:creationId xmlns:a16="http://schemas.microsoft.com/office/drawing/2014/main" id="{264B5190-03B2-2A40-9FA9-4321B6AB9FA2}"/>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0498" name="Rectangle 108">
              <a:extLst>
                <a:ext uri="{FF2B5EF4-FFF2-40B4-BE49-F238E27FC236}">
                  <a16:creationId xmlns:a16="http://schemas.microsoft.com/office/drawing/2014/main" id="{C4335005-526E-4C4C-BEFC-FB7BB6D92057}"/>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0499" name="Line 119">
              <a:extLst>
                <a:ext uri="{FF2B5EF4-FFF2-40B4-BE49-F238E27FC236}">
                  <a16:creationId xmlns:a16="http://schemas.microsoft.com/office/drawing/2014/main" id="{479DE364-DE65-164F-9D51-4311132BF28F}"/>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0" name="Rectangle 121">
              <a:extLst>
                <a:ext uri="{FF2B5EF4-FFF2-40B4-BE49-F238E27FC236}">
                  <a16:creationId xmlns:a16="http://schemas.microsoft.com/office/drawing/2014/main" id="{CB52ED07-6AD7-7C41-A2A2-5E934DB348AF}"/>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0501" name="Line 106">
              <a:extLst>
                <a:ext uri="{FF2B5EF4-FFF2-40B4-BE49-F238E27FC236}">
                  <a16:creationId xmlns:a16="http://schemas.microsoft.com/office/drawing/2014/main" id="{5F1FDCCE-B2CD-3041-86CD-7E5FBC3A7DED}"/>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2" name="Line 107">
              <a:extLst>
                <a:ext uri="{FF2B5EF4-FFF2-40B4-BE49-F238E27FC236}">
                  <a16:creationId xmlns:a16="http://schemas.microsoft.com/office/drawing/2014/main" id="{075A5401-67EA-514B-A2CB-C7A6F1397395}"/>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3" name="Line 116">
              <a:extLst>
                <a:ext uri="{FF2B5EF4-FFF2-40B4-BE49-F238E27FC236}">
                  <a16:creationId xmlns:a16="http://schemas.microsoft.com/office/drawing/2014/main" id="{A7681938-1939-DE44-AD3D-5AAD8B23B14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4" name="Rectangle 132">
              <a:extLst>
                <a:ext uri="{FF2B5EF4-FFF2-40B4-BE49-F238E27FC236}">
                  <a16:creationId xmlns:a16="http://schemas.microsoft.com/office/drawing/2014/main" id="{0CA7EA22-65C4-8A41-9A92-6F3320277E2B}"/>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0505" name="Line 106">
              <a:extLst>
                <a:ext uri="{FF2B5EF4-FFF2-40B4-BE49-F238E27FC236}">
                  <a16:creationId xmlns:a16="http://schemas.microsoft.com/office/drawing/2014/main" id="{C1A2723F-D2A0-7C41-BBA1-B394A1562EF8}"/>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6" name="Line 107">
              <a:extLst>
                <a:ext uri="{FF2B5EF4-FFF2-40B4-BE49-F238E27FC236}">
                  <a16:creationId xmlns:a16="http://schemas.microsoft.com/office/drawing/2014/main" id="{FAA0B88F-AA50-EC4D-BAA0-9764FDE71016}"/>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7" name="Line 116">
              <a:extLst>
                <a:ext uri="{FF2B5EF4-FFF2-40B4-BE49-F238E27FC236}">
                  <a16:creationId xmlns:a16="http://schemas.microsoft.com/office/drawing/2014/main" id="{83EC98EA-AD95-ED4C-9DEB-FDA88F730D4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8" name="Line 117">
              <a:extLst>
                <a:ext uri="{FF2B5EF4-FFF2-40B4-BE49-F238E27FC236}">
                  <a16:creationId xmlns:a16="http://schemas.microsoft.com/office/drawing/2014/main" id="{1F173518-7330-DC41-8643-9141E23C283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09" name="Line 106">
              <a:extLst>
                <a:ext uri="{FF2B5EF4-FFF2-40B4-BE49-F238E27FC236}">
                  <a16:creationId xmlns:a16="http://schemas.microsoft.com/office/drawing/2014/main" id="{9C22225C-C21C-9041-A65E-FBAB2409FB3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0" name="Line 107">
              <a:extLst>
                <a:ext uri="{FF2B5EF4-FFF2-40B4-BE49-F238E27FC236}">
                  <a16:creationId xmlns:a16="http://schemas.microsoft.com/office/drawing/2014/main" id="{6CCB3E71-BC5E-DF47-A987-1FDEA392A185}"/>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1" name="Line 116">
              <a:extLst>
                <a:ext uri="{FF2B5EF4-FFF2-40B4-BE49-F238E27FC236}">
                  <a16:creationId xmlns:a16="http://schemas.microsoft.com/office/drawing/2014/main" id="{AA83E4F6-49BC-0D40-A914-CDD3111627FD}"/>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2" name="Line 117">
              <a:extLst>
                <a:ext uri="{FF2B5EF4-FFF2-40B4-BE49-F238E27FC236}">
                  <a16:creationId xmlns:a16="http://schemas.microsoft.com/office/drawing/2014/main" id="{9CDD92AB-79F7-5940-9C55-3C832FE93717}"/>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3" name="Line 116">
              <a:extLst>
                <a:ext uri="{FF2B5EF4-FFF2-40B4-BE49-F238E27FC236}">
                  <a16:creationId xmlns:a16="http://schemas.microsoft.com/office/drawing/2014/main" id="{AB537DD2-D25A-DB42-9BBF-348D846FE713}"/>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4" name="Line 117">
              <a:extLst>
                <a:ext uri="{FF2B5EF4-FFF2-40B4-BE49-F238E27FC236}">
                  <a16:creationId xmlns:a16="http://schemas.microsoft.com/office/drawing/2014/main" id="{89BFED5E-FF04-2945-BAF6-FC7B713F7AE2}"/>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515" name="Rectangle 147">
              <a:extLst>
                <a:ext uri="{FF2B5EF4-FFF2-40B4-BE49-F238E27FC236}">
                  <a16:creationId xmlns:a16="http://schemas.microsoft.com/office/drawing/2014/main" id="{E19EA59C-7092-4047-B88F-E8F2E7B8F74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516" name="Rectangle 147">
              <a:extLst>
                <a:ext uri="{FF2B5EF4-FFF2-40B4-BE49-F238E27FC236}">
                  <a16:creationId xmlns:a16="http://schemas.microsoft.com/office/drawing/2014/main" id="{B2F62C47-CD32-3E4D-9320-3E7A699EC9A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0517" name="Rectangle 147">
              <a:extLst>
                <a:ext uri="{FF2B5EF4-FFF2-40B4-BE49-F238E27FC236}">
                  <a16:creationId xmlns:a16="http://schemas.microsoft.com/office/drawing/2014/main" id="{22235DF7-6998-CB4C-958C-3DC8EDB8CF9A}"/>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0518" name="Rectangle 147">
              <a:extLst>
                <a:ext uri="{FF2B5EF4-FFF2-40B4-BE49-F238E27FC236}">
                  <a16:creationId xmlns:a16="http://schemas.microsoft.com/office/drawing/2014/main" id="{269AA1E3-6AD4-7441-BC55-341297E71FA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519" name="Rectangle 147">
              <a:extLst>
                <a:ext uri="{FF2B5EF4-FFF2-40B4-BE49-F238E27FC236}">
                  <a16:creationId xmlns:a16="http://schemas.microsoft.com/office/drawing/2014/main" id="{B9E22581-CD0E-D04D-BD08-D4157938D6D9}"/>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520" name="Rectangle 147">
              <a:extLst>
                <a:ext uri="{FF2B5EF4-FFF2-40B4-BE49-F238E27FC236}">
                  <a16:creationId xmlns:a16="http://schemas.microsoft.com/office/drawing/2014/main" id="{31F2F39E-B576-4543-84AF-F3F0A62E640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521" name="Rectangle 147">
              <a:extLst>
                <a:ext uri="{FF2B5EF4-FFF2-40B4-BE49-F238E27FC236}">
                  <a16:creationId xmlns:a16="http://schemas.microsoft.com/office/drawing/2014/main" id="{35F38809-7A5F-234A-8650-3F41B251F573}"/>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0522" name="Rectangle 147">
              <a:extLst>
                <a:ext uri="{FF2B5EF4-FFF2-40B4-BE49-F238E27FC236}">
                  <a16:creationId xmlns:a16="http://schemas.microsoft.com/office/drawing/2014/main" id="{5624F6B9-EAD4-964B-B981-1AFACF30DDF9}"/>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0523" name="Rectangle 147">
              <a:extLst>
                <a:ext uri="{FF2B5EF4-FFF2-40B4-BE49-F238E27FC236}">
                  <a16:creationId xmlns:a16="http://schemas.microsoft.com/office/drawing/2014/main" id="{7FD0E7AB-15B8-664C-9266-1A583142119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0524" name="Rectangle 147">
              <a:extLst>
                <a:ext uri="{FF2B5EF4-FFF2-40B4-BE49-F238E27FC236}">
                  <a16:creationId xmlns:a16="http://schemas.microsoft.com/office/drawing/2014/main" id="{A055B078-7537-134E-A32B-F4E5898B7918}"/>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0525" name="Rectangle 147">
              <a:extLst>
                <a:ext uri="{FF2B5EF4-FFF2-40B4-BE49-F238E27FC236}">
                  <a16:creationId xmlns:a16="http://schemas.microsoft.com/office/drawing/2014/main" id="{DD8271EF-BDFA-1A46-8010-0646A7F0153E}"/>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0526" name="Rectangle 147">
              <a:extLst>
                <a:ext uri="{FF2B5EF4-FFF2-40B4-BE49-F238E27FC236}">
                  <a16:creationId xmlns:a16="http://schemas.microsoft.com/office/drawing/2014/main" id="{BE32DEEC-01C6-8140-B41E-C3D503EF56B0}"/>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0527" name="Rectangle 147">
              <a:extLst>
                <a:ext uri="{FF2B5EF4-FFF2-40B4-BE49-F238E27FC236}">
                  <a16:creationId xmlns:a16="http://schemas.microsoft.com/office/drawing/2014/main" id="{A96CC020-D59F-4346-92CD-7607190BEC5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0528" name="Rectangle 147">
              <a:extLst>
                <a:ext uri="{FF2B5EF4-FFF2-40B4-BE49-F238E27FC236}">
                  <a16:creationId xmlns:a16="http://schemas.microsoft.com/office/drawing/2014/main" id="{E6A6E39A-1B7A-4748-9935-538ECAA88EB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0529" name="Rectangle 147">
              <a:extLst>
                <a:ext uri="{FF2B5EF4-FFF2-40B4-BE49-F238E27FC236}">
                  <a16:creationId xmlns:a16="http://schemas.microsoft.com/office/drawing/2014/main" id="{D487321F-5DCD-8C48-8B7A-EB97A824D376}"/>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0530" name="Rectangle 147">
              <a:extLst>
                <a:ext uri="{FF2B5EF4-FFF2-40B4-BE49-F238E27FC236}">
                  <a16:creationId xmlns:a16="http://schemas.microsoft.com/office/drawing/2014/main" id="{727FE393-82A1-A74A-B3FF-D495ADB4ECDD}"/>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0531" name="Rectangle 147">
              <a:extLst>
                <a:ext uri="{FF2B5EF4-FFF2-40B4-BE49-F238E27FC236}">
                  <a16:creationId xmlns:a16="http://schemas.microsoft.com/office/drawing/2014/main" id="{031BF0FE-5111-8841-91EB-03367502A62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0532" name="Rectangle 147">
              <a:extLst>
                <a:ext uri="{FF2B5EF4-FFF2-40B4-BE49-F238E27FC236}">
                  <a16:creationId xmlns:a16="http://schemas.microsoft.com/office/drawing/2014/main" id="{C3A59E98-DDE0-5449-88CF-730B7B397CCB}"/>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0533" name="Rectangle 147">
              <a:extLst>
                <a:ext uri="{FF2B5EF4-FFF2-40B4-BE49-F238E27FC236}">
                  <a16:creationId xmlns:a16="http://schemas.microsoft.com/office/drawing/2014/main" id="{B0F389BE-C6AD-C245-AD61-D4CD5663F3A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0534" name="Rectangle 147">
              <a:extLst>
                <a:ext uri="{FF2B5EF4-FFF2-40B4-BE49-F238E27FC236}">
                  <a16:creationId xmlns:a16="http://schemas.microsoft.com/office/drawing/2014/main" id="{10082471-7151-1249-9167-33F018A4A78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0535" name="TextBox 120">
              <a:extLst>
                <a:ext uri="{FF2B5EF4-FFF2-40B4-BE49-F238E27FC236}">
                  <a16:creationId xmlns:a16="http://schemas.microsoft.com/office/drawing/2014/main" id="{46BB29B6-C5D3-0047-9625-6D27843356E9}"/>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0441" name="Line 119">
            <a:extLst>
              <a:ext uri="{FF2B5EF4-FFF2-40B4-BE49-F238E27FC236}">
                <a16:creationId xmlns:a16="http://schemas.microsoft.com/office/drawing/2014/main" id="{80FA8CB2-1D6B-9B4E-A7AA-B94972338F4B}"/>
              </a:ext>
            </a:extLst>
          </p:cNvPr>
          <p:cNvSpPr>
            <a:spLocks noChangeShapeType="1"/>
          </p:cNvSpPr>
          <p:nvPr/>
        </p:nvSpPr>
        <p:spPr bwMode="auto">
          <a:xfrm rot="5400000">
            <a:off x="69024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0442" name="Group 4">
            <a:extLst>
              <a:ext uri="{FF2B5EF4-FFF2-40B4-BE49-F238E27FC236}">
                <a16:creationId xmlns:a16="http://schemas.microsoft.com/office/drawing/2014/main" id="{9F43A1D8-A7A7-1240-AEF0-1E080AC5E28D}"/>
              </a:ext>
            </a:extLst>
          </p:cNvPr>
          <p:cNvGrpSpPr>
            <a:grpSpLocks/>
          </p:cNvGrpSpPr>
          <p:nvPr/>
        </p:nvGrpSpPr>
        <p:grpSpPr bwMode="auto">
          <a:xfrm>
            <a:off x="7042150" y="395289"/>
            <a:ext cx="2362200" cy="1343025"/>
            <a:chOff x="6050566" y="-172083"/>
            <a:chExt cx="2363001" cy="1343028"/>
          </a:xfrm>
        </p:grpSpPr>
        <p:grpSp>
          <p:nvGrpSpPr>
            <p:cNvPr id="230482" name="Group 1">
              <a:extLst>
                <a:ext uri="{FF2B5EF4-FFF2-40B4-BE49-F238E27FC236}">
                  <a16:creationId xmlns:a16="http://schemas.microsoft.com/office/drawing/2014/main" id="{E1C454EC-FF1A-1548-B9F9-813BFDFC0639}"/>
                </a:ext>
              </a:extLst>
            </p:cNvPr>
            <p:cNvGrpSpPr>
              <a:grpSpLocks/>
            </p:cNvGrpSpPr>
            <p:nvPr/>
          </p:nvGrpSpPr>
          <p:grpSpPr bwMode="auto">
            <a:xfrm>
              <a:off x="6050566" y="-166326"/>
              <a:ext cx="1347945" cy="1337271"/>
              <a:chOff x="6050566" y="-166326"/>
              <a:chExt cx="1347945" cy="1337271"/>
            </a:xfrm>
          </p:grpSpPr>
          <p:sp>
            <p:nvSpPr>
              <p:cNvPr id="230484" name="Rectangle 104">
                <a:extLst>
                  <a:ext uri="{FF2B5EF4-FFF2-40B4-BE49-F238E27FC236}">
                    <a16:creationId xmlns:a16="http://schemas.microsoft.com/office/drawing/2014/main" id="{AB3B69EB-79B9-3943-8C6E-64AC1A9FC0A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0485" name="Rectangle 108">
                <a:extLst>
                  <a:ext uri="{FF2B5EF4-FFF2-40B4-BE49-F238E27FC236}">
                    <a16:creationId xmlns:a16="http://schemas.microsoft.com/office/drawing/2014/main" id="{5378AC0C-3AAE-1548-B3AE-C54B48DDCADB}"/>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0486" name="Line 106">
                <a:extLst>
                  <a:ext uri="{FF2B5EF4-FFF2-40B4-BE49-F238E27FC236}">
                    <a16:creationId xmlns:a16="http://schemas.microsoft.com/office/drawing/2014/main" id="{23411CC5-C9D7-DB45-86D2-4F8EA5A48B1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7" name="Line 107">
                <a:extLst>
                  <a:ext uri="{FF2B5EF4-FFF2-40B4-BE49-F238E27FC236}">
                    <a16:creationId xmlns:a16="http://schemas.microsoft.com/office/drawing/2014/main" id="{CF8F2F30-301E-5047-B42D-CA581AEBA89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8" name="Line 116">
                <a:extLst>
                  <a:ext uri="{FF2B5EF4-FFF2-40B4-BE49-F238E27FC236}">
                    <a16:creationId xmlns:a16="http://schemas.microsoft.com/office/drawing/2014/main" id="{E641EA44-97B2-7E4A-BA63-B3E41F25534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89" name="Line 117">
                <a:extLst>
                  <a:ext uri="{FF2B5EF4-FFF2-40B4-BE49-F238E27FC236}">
                    <a16:creationId xmlns:a16="http://schemas.microsoft.com/office/drawing/2014/main" id="{7A180D65-8CAE-824B-8431-97BF8828C85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90" name="Rectangle 132">
                <a:extLst>
                  <a:ext uri="{FF2B5EF4-FFF2-40B4-BE49-F238E27FC236}">
                    <a16:creationId xmlns:a16="http://schemas.microsoft.com/office/drawing/2014/main" id="{CB00E2F0-D072-8A40-963D-FDF2B8C3197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0491" name="Rectangle 147">
                <a:extLst>
                  <a:ext uri="{FF2B5EF4-FFF2-40B4-BE49-F238E27FC236}">
                    <a16:creationId xmlns:a16="http://schemas.microsoft.com/office/drawing/2014/main" id="{563D67C1-68D9-614D-9F08-274E41A8551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92" name="Rectangle 147">
                <a:extLst>
                  <a:ext uri="{FF2B5EF4-FFF2-40B4-BE49-F238E27FC236}">
                    <a16:creationId xmlns:a16="http://schemas.microsoft.com/office/drawing/2014/main" id="{22D4D50E-0500-A24E-AF10-9437D1C5A9D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493" name="Rectangle 147">
                <a:extLst>
                  <a:ext uri="{FF2B5EF4-FFF2-40B4-BE49-F238E27FC236}">
                    <a16:creationId xmlns:a16="http://schemas.microsoft.com/office/drawing/2014/main" id="{6C684914-4019-5F44-93AD-729446EE536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94" name="Rectangle 147">
                <a:extLst>
                  <a:ext uri="{FF2B5EF4-FFF2-40B4-BE49-F238E27FC236}">
                    <a16:creationId xmlns:a16="http://schemas.microsoft.com/office/drawing/2014/main" id="{785EFF7A-BC4C-D34B-A986-396810C8023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495" name="Rectangle 147">
                <a:extLst>
                  <a:ext uri="{FF2B5EF4-FFF2-40B4-BE49-F238E27FC236}">
                    <a16:creationId xmlns:a16="http://schemas.microsoft.com/office/drawing/2014/main" id="{D3EFD908-546E-A043-A8B9-6F8310F8ACC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0496" name="Rectangle 147">
                <a:extLst>
                  <a:ext uri="{FF2B5EF4-FFF2-40B4-BE49-F238E27FC236}">
                    <a16:creationId xmlns:a16="http://schemas.microsoft.com/office/drawing/2014/main" id="{4A984C72-7EB2-B945-A690-6F65C03EF78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0483" name="TextBox 262">
              <a:extLst>
                <a:ext uri="{FF2B5EF4-FFF2-40B4-BE49-F238E27FC236}">
                  <a16:creationId xmlns:a16="http://schemas.microsoft.com/office/drawing/2014/main" id="{F81B5A83-3C1C-EB4D-BFE0-971E410B7A3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0443" name="Line 13">
            <a:extLst>
              <a:ext uri="{FF2B5EF4-FFF2-40B4-BE49-F238E27FC236}">
                <a16:creationId xmlns:a16="http://schemas.microsoft.com/office/drawing/2014/main" id="{287E940D-19CA-E940-B182-0C789C10B9CD}"/>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4" name="Line 13">
            <a:extLst>
              <a:ext uri="{FF2B5EF4-FFF2-40B4-BE49-F238E27FC236}">
                <a16:creationId xmlns:a16="http://schemas.microsoft.com/office/drawing/2014/main" id="{BAA8B878-EC2A-6241-AEC1-AABEB3FF58C4}"/>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5" name="Line 13">
            <a:extLst>
              <a:ext uri="{FF2B5EF4-FFF2-40B4-BE49-F238E27FC236}">
                <a16:creationId xmlns:a16="http://schemas.microsoft.com/office/drawing/2014/main" id="{9DB40089-356C-8F4D-B334-2CF0E275C151}"/>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6" name="Line 13">
            <a:extLst>
              <a:ext uri="{FF2B5EF4-FFF2-40B4-BE49-F238E27FC236}">
                <a16:creationId xmlns:a16="http://schemas.microsoft.com/office/drawing/2014/main" id="{A1942462-ECB5-C244-8B26-C4073A692446}"/>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47" name="Line 119">
            <a:extLst>
              <a:ext uri="{FF2B5EF4-FFF2-40B4-BE49-F238E27FC236}">
                <a16:creationId xmlns:a16="http://schemas.microsoft.com/office/drawing/2014/main" id="{9222759D-1D62-0048-9300-BF3ED3A9CA89}"/>
              </a:ext>
            </a:extLst>
          </p:cNvPr>
          <p:cNvSpPr>
            <a:spLocks noChangeShapeType="1"/>
          </p:cNvSpPr>
          <p:nvPr/>
        </p:nvSpPr>
        <p:spPr bwMode="auto">
          <a:xfrm rot="5400000">
            <a:off x="68016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48" name="Line 119">
            <a:extLst>
              <a:ext uri="{FF2B5EF4-FFF2-40B4-BE49-F238E27FC236}">
                <a16:creationId xmlns:a16="http://schemas.microsoft.com/office/drawing/2014/main" id="{2B221E7D-C187-FF4E-9272-5AE69D2A18F9}"/>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0449" name="Group 2">
            <a:extLst>
              <a:ext uri="{FF2B5EF4-FFF2-40B4-BE49-F238E27FC236}">
                <a16:creationId xmlns:a16="http://schemas.microsoft.com/office/drawing/2014/main" id="{CA4AC1D6-D9D1-464B-8636-323114F98533}"/>
              </a:ext>
            </a:extLst>
          </p:cNvPr>
          <p:cNvGrpSpPr>
            <a:grpSpLocks/>
          </p:cNvGrpSpPr>
          <p:nvPr/>
        </p:nvGrpSpPr>
        <p:grpSpPr bwMode="auto">
          <a:xfrm>
            <a:off x="7061200" y="3544888"/>
            <a:ext cx="2597150" cy="1339850"/>
            <a:chOff x="6070645" y="3663519"/>
            <a:chExt cx="2596994" cy="1339416"/>
          </a:xfrm>
        </p:grpSpPr>
        <p:sp>
          <p:nvSpPr>
            <p:cNvPr id="230467" name="TextBox 264">
              <a:extLst>
                <a:ext uri="{FF2B5EF4-FFF2-40B4-BE49-F238E27FC236}">
                  <a16:creationId xmlns:a16="http://schemas.microsoft.com/office/drawing/2014/main" id="{DCA5BDAE-2A7B-E14B-AFAA-11F882A1046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0468" name="Group 100">
              <a:extLst>
                <a:ext uri="{FF2B5EF4-FFF2-40B4-BE49-F238E27FC236}">
                  <a16:creationId xmlns:a16="http://schemas.microsoft.com/office/drawing/2014/main" id="{B24F6F71-5C10-0B4B-BD01-79EDFC711EDF}"/>
                </a:ext>
              </a:extLst>
            </p:cNvPr>
            <p:cNvGrpSpPr>
              <a:grpSpLocks/>
            </p:cNvGrpSpPr>
            <p:nvPr/>
          </p:nvGrpSpPr>
          <p:grpSpPr bwMode="auto">
            <a:xfrm>
              <a:off x="6070645" y="3665664"/>
              <a:ext cx="1347945" cy="1337271"/>
              <a:chOff x="6050566" y="-166326"/>
              <a:chExt cx="1347945" cy="1337271"/>
            </a:xfrm>
          </p:grpSpPr>
          <p:sp>
            <p:nvSpPr>
              <p:cNvPr id="230469" name="Rectangle 104">
                <a:extLst>
                  <a:ext uri="{FF2B5EF4-FFF2-40B4-BE49-F238E27FC236}">
                    <a16:creationId xmlns:a16="http://schemas.microsoft.com/office/drawing/2014/main" id="{1EB12AD7-80D9-4749-BD01-117EC040AE4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0470" name="Rectangle 108">
                <a:extLst>
                  <a:ext uri="{FF2B5EF4-FFF2-40B4-BE49-F238E27FC236}">
                    <a16:creationId xmlns:a16="http://schemas.microsoft.com/office/drawing/2014/main" id="{892A1830-DA74-6B40-B0AB-F4D6C9A3DC04}"/>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0471" name="Line 106">
                <a:extLst>
                  <a:ext uri="{FF2B5EF4-FFF2-40B4-BE49-F238E27FC236}">
                    <a16:creationId xmlns:a16="http://schemas.microsoft.com/office/drawing/2014/main" id="{10E4B252-5B54-7A41-91E6-B5E006A02B2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72" name="Line 107">
                <a:extLst>
                  <a:ext uri="{FF2B5EF4-FFF2-40B4-BE49-F238E27FC236}">
                    <a16:creationId xmlns:a16="http://schemas.microsoft.com/office/drawing/2014/main" id="{6D8FA032-AF11-9641-9B04-33CCCFD2DFAA}"/>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73" name="Line 116">
                <a:extLst>
                  <a:ext uri="{FF2B5EF4-FFF2-40B4-BE49-F238E27FC236}">
                    <a16:creationId xmlns:a16="http://schemas.microsoft.com/office/drawing/2014/main" id="{F4E9EB2E-3EA4-A644-97BF-52B5285BE42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74" name="Line 117">
                <a:extLst>
                  <a:ext uri="{FF2B5EF4-FFF2-40B4-BE49-F238E27FC236}">
                    <a16:creationId xmlns:a16="http://schemas.microsoft.com/office/drawing/2014/main" id="{FEAA0EA2-FC6B-1F46-9610-F97771E6CF0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75" name="Rectangle 132">
                <a:extLst>
                  <a:ext uri="{FF2B5EF4-FFF2-40B4-BE49-F238E27FC236}">
                    <a16:creationId xmlns:a16="http://schemas.microsoft.com/office/drawing/2014/main" id="{E125A45B-1423-074E-B1FF-070B07131AE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0476" name="Rectangle 147">
                <a:extLst>
                  <a:ext uri="{FF2B5EF4-FFF2-40B4-BE49-F238E27FC236}">
                    <a16:creationId xmlns:a16="http://schemas.microsoft.com/office/drawing/2014/main" id="{D8F19831-AC18-6A4E-B366-545403AAFF2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77" name="Rectangle 136">
                <a:extLst>
                  <a:ext uri="{FF2B5EF4-FFF2-40B4-BE49-F238E27FC236}">
                    <a16:creationId xmlns:a16="http://schemas.microsoft.com/office/drawing/2014/main" id="{A41DE297-8430-6D46-88D9-1DA3E7B78DA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478" name="Rectangle 147">
                <a:extLst>
                  <a:ext uri="{FF2B5EF4-FFF2-40B4-BE49-F238E27FC236}">
                    <a16:creationId xmlns:a16="http://schemas.microsoft.com/office/drawing/2014/main" id="{5D94F12F-ADAF-144A-9E59-A6C0D543E9B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79" name="Rectangle 147">
                <a:extLst>
                  <a:ext uri="{FF2B5EF4-FFF2-40B4-BE49-F238E27FC236}">
                    <a16:creationId xmlns:a16="http://schemas.microsoft.com/office/drawing/2014/main" id="{AB3CEB8E-E7D6-0F4F-ADD1-58BB33079FC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0480" name="Rectangle 147">
                <a:extLst>
                  <a:ext uri="{FF2B5EF4-FFF2-40B4-BE49-F238E27FC236}">
                    <a16:creationId xmlns:a16="http://schemas.microsoft.com/office/drawing/2014/main" id="{930A46D3-C37C-A941-BD41-0F2CA2453DC5}"/>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0481" name="Rectangle 147">
                <a:extLst>
                  <a:ext uri="{FF2B5EF4-FFF2-40B4-BE49-F238E27FC236}">
                    <a16:creationId xmlns:a16="http://schemas.microsoft.com/office/drawing/2014/main" id="{840EE5EE-F39C-3D4A-B86A-A66DFE66C6C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0450" name="Group 3">
            <a:extLst>
              <a:ext uri="{FF2B5EF4-FFF2-40B4-BE49-F238E27FC236}">
                <a16:creationId xmlns:a16="http://schemas.microsoft.com/office/drawing/2014/main" id="{AAAB0291-83CD-5545-9538-128908928042}"/>
              </a:ext>
            </a:extLst>
          </p:cNvPr>
          <p:cNvGrpSpPr>
            <a:grpSpLocks/>
          </p:cNvGrpSpPr>
          <p:nvPr/>
        </p:nvGrpSpPr>
        <p:grpSpPr bwMode="auto">
          <a:xfrm>
            <a:off x="7056438" y="1970088"/>
            <a:ext cx="2259012" cy="1363662"/>
            <a:chOff x="6065970" y="1654138"/>
            <a:chExt cx="2257787" cy="1363857"/>
          </a:xfrm>
        </p:grpSpPr>
        <p:sp>
          <p:nvSpPr>
            <p:cNvPr id="230457" name="TextBox 263">
              <a:extLst>
                <a:ext uri="{FF2B5EF4-FFF2-40B4-BE49-F238E27FC236}">
                  <a16:creationId xmlns:a16="http://schemas.microsoft.com/office/drawing/2014/main" id="{F98E990B-8612-5D42-A8E8-4E7C6A1DE901}"/>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0458" name="Group 141">
              <a:extLst>
                <a:ext uri="{FF2B5EF4-FFF2-40B4-BE49-F238E27FC236}">
                  <a16:creationId xmlns:a16="http://schemas.microsoft.com/office/drawing/2014/main" id="{CB0B664C-DDB3-A24B-A078-88DD2430AC2D}"/>
                </a:ext>
              </a:extLst>
            </p:cNvPr>
            <p:cNvGrpSpPr>
              <a:grpSpLocks/>
            </p:cNvGrpSpPr>
            <p:nvPr/>
          </p:nvGrpSpPr>
          <p:grpSpPr bwMode="auto">
            <a:xfrm>
              <a:off x="6065970" y="1680724"/>
              <a:ext cx="1347945" cy="1337271"/>
              <a:chOff x="6050566" y="-166326"/>
              <a:chExt cx="1347945" cy="1337271"/>
            </a:xfrm>
          </p:grpSpPr>
          <p:sp>
            <p:nvSpPr>
              <p:cNvPr id="230459" name="Rectangle 104">
                <a:extLst>
                  <a:ext uri="{FF2B5EF4-FFF2-40B4-BE49-F238E27FC236}">
                    <a16:creationId xmlns:a16="http://schemas.microsoft.com/office/drawing/2014/main" id="{587D9839-4EF2-BE4D-8355-5572774D25C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0460" name="Rectangle 108">
                <a:extLst>
                  <a:ext uri="{FF2B5EF4-FFF2-40B4-BE49-F238E27FC236}">
                    <a16:creationId xmlns:a16="http://schemas.microsoft.com/office/drawing/2014/main" id="{679D5F78-44E5-BE40-AC7B-D40FE51F7136}"/>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0461" name="Line 106">
                <a:extLst>
                  <a:ext uri="{FF2B5EF4-FFF2-40B4-BE49-F238E27FC236}">
                    <a16:creationId xmlns:a16="http://schemas.microsoft.com/office/drawing/2014/main" id="{91EA73AF-D32D-6945-BCAD-E358899472A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62" name="Line 117">
                <a:extLst>
                  <a:ext uri="{FF2B5EF4-FFF2-40B4-BE49-F238E27FC236}">
                    <a16:creationId xmlns:a16="http://schemas.microsoft.com/office/drawing/2014/main" id="{A27C98AF-9952-7C46-AAD3-A4EE3EB434C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0463" name="Rectangle 132">
                <a:extLst>
                  <a:ext uri="{FF2B5EF4-FFF2-40B4-BE49-F238E27FC236}">
                    <a16:creationId xmlns:a16="http://schemas.microsoft.com/office/drawing/2014/main" id="{0C35EBB2-89D3-D648-85F9-636092EE6D8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0464" name="Rectangle 147">
                <a:extLst>
                  <a:ext uri="{FF2B5EF4-FFF2-40B4-BE49-F238E27FC236}">
                    <a16:creationId xmlns:a16="http://schemas.microsoft.com/office/drawing/2014/main" id="{0454D1FD-CF2E-B147-A7F1-B30F497647C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65" name="Rectangle 147">
                <a:extLst>
                  <a:ext uri="{FF2B5EF4-FFF2-40B4-BE49-F238E27FC236}">
                    <a16:creationId xmlns:a16="http://schemas.microsoft.com/office/drawing/2014/main" id="{C74FAE03-88BB-1745-9F85-38CE2F8F5AC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0466" name="Rectangle 147">
                <a:extLst>
                  <a:ext uri="{FF2B5EF4-FFF2-40B4-BE49-F238E27FC236}">
                    <a16:creationId xmlns:a16="http://schemas.microsoft.com/office/drawing/2014/main" id="{596A64EC-4C25-D146-A9BC-B4BA8DF8B92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0451" name="Freeform 40">
            <a:extLst>
              <a:ext uri="{FF2B5EF4-FFF2-40B4-BE49-F238E27FC236}">
                <a16:creationId xmlns:a16="http://schemas.microsoft.com/office/drawing/2014/main" id="{9BA1EFA3-C5DE-C34B-AE95-A1BA531DDDC9}"/>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0452" name="Freeform 40">
            <a:extLst>
              <a:ext uri="{FF2B5EF4-FFF2-40B4-BE49-F238E27FC236}">
                <a16:creationId xmlns:a16="http://schemas.microsoft.com/office/drawing/2014/main" id="{1DC8F4D8-0375-4B4E-967F-A7BC9DEE7132}"/>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0453" name="Freeform 40">
            <a:extLst>
              <a:ext uri="{FF2B5EF4-FFF2-40B4-BE49-F238E27FC236}">
                <a16:creationId xmlns:a16="http://schemas.microsoft.com/office/drawing/2014/main" id="{EBC137DB-5C0C-B74A-B9E0-7EA1DDF5404D}"/>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0454" name="Line 13">
            <a:extLst>
              <a:ext uri="{FF2B5EF4-FFF2-40B4-BE49-F238E27FC236}">
                <a16:creationId xmlns:a16="http://schemas.microsoft.com/office/drawing/2014/main" id="{2047E0AD-FE2D-C84C-BC06-D0FA58E2372A}"/>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5" name="Line 13">
            <a:extLst>
              <a:ext uri="{FF2B5EF4-FFF2-40B4-BE49-F238E27FC236}">
                <a16:creationId xmlns:a16="http://schemas.microsoft.com/office/drawing/2014/main" id="{0C11F4D7-6479-764E-B60B-9F3949B98EAE}"/>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0456" name="TextBox 6">
            <a:extLst>
              <a:ext uri="{FF2B5EF4-FFF2-40B4-BE49-F238E27FC236}">
                <a16:creationId xmlns:a16="http://schemas.microsoft.com/office/drawing/2014/main" id="{3B776299-E619-C743-B8F3-C2E01F4B486B}"/>
              </a:ext>
            </a:extLst>
          </p:cNvPr>
          <p:cNvSpPr txBox="1">
            <a:spLocks noChangeArrowheads="1"/>
          </p:cNvSpPr>
          <p:nvPr/>
        </p:nvSpPr>
        <p:spPr bwMode="auto">
          <a:xfrm>
            <a:off x="1485900" y="6040439"/>
            <a:ext cx="31813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6 bits represent the OPCODEs</a:t>
            </a:r>
          </a:p>
        </p:txBody>
      </p:sp>
    </p:spTree>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5" name="Line 13">
            <a:extLst>
              <a:ext uri="{FF2B5EF4-FFF2-40B4-BE49-F238E27FC236}">
                <a16:creationId xmlns:a16="http://schemas.microsoft.com/office/drawing/2014/main" id="{062BC018-D09B-654D-98AF-2DE1DBE31CCB}"/>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26" name="Line 13">
            <a:extLst>
              <a:ext uri="{FF2B5EF4-FFF2-40B4-BE49-F238E27FC236}">
                <a16:creationId xmlns:a16="http://schemas.microsoft.com/office/drawing/2014/main" id="{EE93D5F4-C249-4742-B59C-027ADFD8B326}"/>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27" name="Line 13">
            <a:extLst>
              <a:ext uri="{FF2B5EF4-FFF2-40B4-BE49-F238E27FC236}">
                <a16:creationId xmlns:a16="http://schemas.microsoft.com/office/drawing/2014/main" id="{B17F536A-D9F9-CC44-86B1-EB2567A7BE93}"/>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28" name="Line 13">
            <a:extLst>
              <a:ext uri="{FF2B5EF4-FFF2-40B4-BE49-F238E27FC236}">
                <a16:creationId xmlns:a16="http://schemas.microsoft.com/office/drawing/2014/main" id="{3716DBA0-C8CA-B44C-9C1A-E3E4A08A5E25}"/>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29" name="Line 13">
            <a:extLst>
              <a:ext uri="{FF2B5EF4-FFF2-40B4-BE49-F238E27FC236}">
                <a16:creationId xmlns:a16="http://schemas.microsoft.com/office/drawing/2014/main" id="{741EB3D1-6483-3143-AE3E-C0D21B23D7BE}"/>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30" name="Line 13">
            <a:extLst>
              <a:ext uri="{FF2B5EF4-FFF2-40B4-BE49-F238E27FC236}">
                <a16:creationId xmlns:a16="http://schemas.microsoft.com/office/drawing/2014/main" id="{A82C3582-441F-D04A-B5A1-5D2BDE1CC4ED}"/>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1467" name="Line 117">
            <a:extLst>
              <a:ext uri="{FF2B5EF4-FFF2-40B4-BE49-F238E27FC236}">
                <a16:creationId xmlns:a16="http://schemas.microsoft.com/office/drawing/2014/main" id="{E3862191-24BF-A14D-ABAA-9074F9EFFA91}"/>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1468" name="Group 5">
            <a:extLst>
              <a:ext uri="{FF2B5EF4-FFF2-40B4-BE49-F238E27FC236}">
                <a16:creationId xmlns:a16="http://schemas.microsoft.com/office/drawing/2014/main" id="{B7F32726-AA92-CA4B-A484-900EFB3BBE42}"/>
              </a:ext>
            </a:extLst>
          </p:cNvPr>
          <p:cNvGrpSpPr>
            <a:grpSpLocks/>
          </p:cNvGrpSpPr>
          <p:nvPr/>
        </p:nvGrpSpPr>
        <p:grpSpPr bwMode="auto">
          <a:xfrm>
            <a:off x="2701926" y="115888"/>
            <a:ext cx="3330575" cy="4608512"/>
            <a:chOff x="1787104" y="115618"/>
            <a:chExt cx="3331032" cy="4608954"/>
          </a:xfrm>
        </p:grpSpPr>
        <p:sp>
          <p:nvSpPr>
            <p:cNvPr id="231521" name="Rectangle 104">
              <a:extLst>
                <a:ext uri="{FF2B5EF4-FFF2-40B4-BE49-F238E27FC236}">
                  <a16:creationId xmlns:a16="http://schemas.microsoft.com/office/drawing/2014/main" id="{4495BDE6-D9D1-144D-96C9-8B061C6CD90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1522" name="Rectangle 108">
              <a:extLst>
                <a:ext uri="{FF2B5EF4-FFF2-40B4-BE49-F238E27FC236}">
                  <a16:creationId xmlns:a16="http://schemas.microsoft.com/office/drawing/2014/main" id="{EBE7BDF7-0C41-684F-9C97-D91963C11547}"/>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1523" name="Line 119">
              <a:extLst>
                <a:ext uri="{FF2B5EF4-FFF2-40B4-BE49-F238E27FC236}">
                  <a16:creationId xmlns:a16="http://schemas.microsoft.com/office/drawing/2014/main" id="{B33F42BD-D542-D74B-93EF-DF42409E556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4" name="Rectangle 121">
              <a:extLst>
                <a:ext uri="{FF2B5EF4-FFF2-40B4-BE49-F238E27FC236}">
                  <a16:creationId xmlns:a16="http://schemas.microsoft.com/office/drawing/2014/main" id="{61F3CD52-6DD9-9049-B253-A72C7D16D5D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1525" name="Line 106">
              <a:extLst>
                <a:ext uri="{FF2B5EF4-FFF2-40B4-BE49-F238E27FC236}">
                  <a16:creationId xmlns:a16="http://schemas.microsoft.com/office/drawing/2014/main" id="{86B901F2-394F-504A-BEFA-50C6688EA921}"/>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6" name="Line 107">
              <a:extLst>
                <a:ext uri="{FF2B5EF4-FFF2-40B4-BE49-F238E27FC236}">
                  <a16:creationId xmlns:a16="http://schemas.microsoft.com/office/drawing/2014/main" id="{A8B66EB3-097E-3646-9360-571901FFB50C}"/>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7" name="Line 116">
              <a:extLst>
                <a:ext uri="{FF2B5EF4-FFF2-40B4-BE49-F238E27FC236}">
                  <a16:creationId xmlns:a16="http://schemas.microsoft.com/office/drawing/2014/main" id="{3526094C-7537-3B4A-97C2-EEE9F4D7D87E}"/>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28" name="Rectangle 132">
              <a:extLst>
                <a:ext uri="{FF2B5EF4-FFF2-40B4-BE49-F238E27FC236}">
                  <a16:creationId xmlns:a16="http://schemas.microsoft.com/office/drawing/2014/main" id="{0BE51896-E1F4-7D4C-AE3B-78BD316453F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1529" name="Line 106">
              <a:extLst>
                <a:ext uri="{FF2B5EF4-FFF2-40B4-BE49-F238E27FC236}">
                  <a16:creationId xmlns:a16="http://schemas.microsoft.com/office/drawing/2014/main" id="{5067466F-8CD9-AA4B-89FC-8FE859AA532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0" name="Line 107">
              <a:extLst>
                <a:ext uri="{FF2B5EF4-FFF2-40B4-BE49-F238E27FC236}">
                  <a16:creationId xmlns:a16="http://schemas.microsoft.com/office/drawing/2014/main" id="{62D2D23C-41BF-1E4C-88EF-390A85DAAA8B}"/>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1" name="Line 116">
              <a:extLst>
                <a:ext uri="{FF2B5EF4-FFF2-40B4-BE49-F238E27FC236}">
                  <a16:creationId xmlns:a16="http://schemas.microsoft.com/office/drawing/2014/main" id="{ABED18B4-3017-6742-881C-5C7957EED669}"/>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2" name="Line 117">
              <a:extLst>
                <a:ext uri="{FF2B5EF4-FFF2-40B4-BE49-F238E27FC236}">
                  <a16:creationId xmlns:a16="http://schemas.microsoft.com/office/drawing/2014/main" id="{09E2C940-9B62-2E41-AF43-84467EB0EEFE}"/>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3" name="Line 106">
              <a:extLst>
                <a:ext uri="{FF2B5EF4-FFF2-40B4-BE49-F238E27FC236}">
                  <a16:creationId xmlns:a16="http://schemas.microsoft.com/office/drawing/2014/main" id="{F9B5C9E9-0626-C949-8928-93FBE737CD33}"/>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4" name="Line 107">
              <a:extLst>
                <a:ext uri="{FF2B5EF4-FFF2-40B4-BE49-F238E27FC236}">
                  <a16:creationId xmlns:a16="http://schemas.microsoft.com/office/drawing/2014/main" id="{4E04ECE4-489E-B848-8514-33A5FE16768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5" name="Line 116">
              <a:extLst>
                <a:ext uri="{FF2B5EF4-FFF2-40B4-BE49-F238E27FC236}">
                  <a16:creationId xmlns:a16="http://schemas.microsoft.com/office/drawing/2014/main" id="{44D7DD4D-4BB2-A64B-9391-C465CE1DAA53}"/>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6" name="Line 117">
              <a:extLst>
                <a:ext uri="{FF2B5EF4-FFF2-40B4-BE49-F238E27FC236}">
                  <a16:creationId xmlns:a16="http://schemas.microsoft.com/office/drawing/2014/main" id="{8C09E12B-B62A-C44D-8383-49800521193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7" name="Line 116">
              <a:extLst>
                <a:ext uri="{FF2B5EF4-FFF2-40B4-BE49-F238E27FC236}">
                  <a16:creationId xmlns:a16="http://schemas.microsoft.com/office/drawing/2014/main" id="{A635BBD0-1346-2043-82C3-E9BCF605866E}"/>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8" name="Line 117">
              <a:extLst>
                <a:ext uri="{FF2B5EF4-FFF2-40B4-BE49-F238E27FC236}">
                  <a16:creationId xmlns:a16="http://schemas.microsoft.com/office/drawing/2014/main" id="{64AD9043-D144-A34E-AF8D-13B55CB3AD40}"/>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39" name="Rectangle 147">
              <a:extLst>
                <a:ext uri="{FF2B5EF4-FFF2-40B4-BE49-F238E27FC236}">
                  <a16:creationId xmlns:a16="http://schemas.microsoft.com/office/drawing/2014/main" id="{F9453730-DD57-E14E-BAEC-98E5F17F7917}"/>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40" name="Rectangle 147">
              <a:extLst>
                <a:ext uri="{FF2B5EF4-FFF2-40B4-BE49-F238E27FC236}">
                  <a16:creationId xmlns:a16="http://schemas.microsoft.com/office/drawing/2014/main" id="{1455C296-D22E-F540-9669-CF41F67AA47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1541" name="Rectangle 147">
              <a:extLst>
                <a:ext uri="{FF2B5EF4-FFF2-40B4-BE49-F238E27FC236}">
                  <a16:creationId xmlns:a16="http://schemas.microsoft.com/office/drawing/2014/main" id="{D50BE2DF-6DC4-AB47-BCEB-935647FBC36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1542" name="Rectangle 147">
              <a:extLst>
                <a:ext uri="{FF2B5EF4-FFF2-40B4-BE49-F238E27FC236}">
                  <a16:creationId xmlns:a16="http://schemas.microsoft.com/office/drawing/2014/main" id="{F2E367AA-54F2-CF4A-9FD8-E8C554E1B111}"/>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43" name="Rectangle 147">
              <a:extLst>
                <a:ext uri="{FF2B5EF4-FFF2-40B4-BE49-F238E27FC236}">
                  <a16:creationId xmlns:a16="http://schemas.microsoft.com/office/drawing/2014/main" id="{EBB2568D-38DC-CD41-9A84-69A234C2A8F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44" name="Rectangle 147">
              <a:extLst>
                <a:ext uri="{FF2B5EF4-FFF2-40B4-BE49-F238E27FC236}">
                  <a16:creationId xmlns:a16="http://schemas.microsoft.com/office/drawing/2014/main" id="{C8007BA6-37DD-554C-8C2B-0A8A8BD8D972}"/>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45" name="Rectangle 147">
              <a:extLst>
                <a:ext uri="{FF2B5EF4-FFF2-40B4-BE49-F238E27FC236}">
                  <a16:creationId xmlns:a16="http://schemas.microsoft.com/office/drawing/2014/main" id="{8361339E-FA7D-EC43-9C44-155D849D30CB}"/>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1546" name="Rectangle 147">
              <a:extLst>
                <a:ext uri="{FF2B5EF4-FFF2-40B4-BE49-F238E27FC236}">
                  <a16:creationId xmlns:a16="http://schemas.microsoft.com/office/drawing/2014/main" id="{254822A4-94A4-FA48-8647-688E60DFC1C2}"/>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1547" name="Rectangle 147">
              <a:extLst>
                <a:ext uri="{FF2B5EF4-FFF2-40B4-BE49-F238E27FC236}">
                  <a16:creationId xmlns:a16="http://schemas.microsoft.com/office/drawing/2014/main" id="{0C3F06C1-D832-7846-B120-0CADE4D3F86E}"/>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1548" name="Rectangle 147">
              <a:extLst>
                <a:ext uri="{FF2B5EF4-FFF2-40B4-BE49-F238E27FC236}">
                  <a16:creationId xmlns:a16="http://schemas.microsoft.com/office/drawing/2014/main" id="{F898878D-355F-C94E-98F9-B9B1FB32AC4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1549" name="Rectangle 147">
              <a:extLst>
                <a:ext uri="{FF2B5EF4-FFF2-40B4-BE49-F238E27FC236}">
                  <a16:creationId xmlns:a16="http://schemas.microsoft.com/office/drawing/2014/main" id="{F90D9951-FC44-2549-ABBA-460462519033}"/>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1550" name="Rectangle 147">
              <a:extLst>
                <a:ext uri="{FF2B5EF4-FFF2-40B4-BE49-F238E27FC236}">
                  <a16:creationId xmlns:a16="http://schemas.microsoft.com/office/drawing/2014/main" id="{B0846DF0-A30E-BF42-B0EB-46434B128A49}"/>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1551" name="Rectangle 147">
              <a:extLst>
                <a:ext uri="{FF2B5EF4-FFF2-40B4-BE49-F238E27FC236}">
                  <a16:creationId xmlns:a16="http://schemas.microsoft.com/office/drawing/2014/main" id="{1A2D0BBC-9E89-E54D-8C55-14391B4195E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1552" name="Rectangle 147">
              <a:extLst>
                <a:ext uri="{FF2B5EF4-FFF2-40B4-BE49-F238E27FC236}">
                  <a16:creationId xmlns:a16="http://schemas.microsoft.com/office/drawing/2014/main" id="{F64A5A72-2E35-8043-B2A6-41847C5ADF1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1553" name="Rectangle 147">
              <a:extLst>
                <a:ext uri="{FF2B5EF4-FFF2-40B4-BE49-F238E27FC236}">
                  <a16:creationId xmlns:a16="http://schemas.microsoft.com/office/drawing/2014/main" id="{9096A1EB-FDDF-5A4C-B795-873F099CBCAF}"/>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1554" name="Rectangle 147">
              <a:extLst>
                <a:ext uri="{FF2B5EF4-FFF2-40B4-BE49-F238E27FC236}">
                  <a16:creationId xmlns:a16="http://schemas.microsoft.com/office/drawing/2014/main" id="{8E58ED9D-7B97-CD45-93C1-7D5FFDB554B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1555" name="Rectangle 147">
              <a:extLst>
                <a:ext uri="{FF2B5EF4-FFF2-40B4-BE49-F238E27FC236}">
                  <a16:creationId xmlns:a16="http://schemas.microsoft.com/office/drawing/2014/main" id="{35CB7194-DD1C-0E48-8247-8E30F7095C1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1556" name="Rectangle 147">
              <a:extLst>
                <a:ext uri="{FF2B5EF4-FFF2-40B4-BE49-F238E27FC236}">
                  <a16:creationId xmlns:a16="http://schemas.microsoft.com/office/drawing/2014/main" id="{3BEB1692-4B7A-DB49-B4A9-50A3AAB56728}"/>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1557" name="Rectangle 147">
              <a:extLst>
                <a:ext uri="{FF2B5EF4-FFF2-40B4-BE49-F238E27FC236}">
                  <a16:creationId xmlns:a16="http://schemas.microsoft.com/office/drawing/2014/main" id="{53243112-0872-0D47-93E3-544F8A6653C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1558" name="Rectangle 147">
              <a:extLst>
                <a:ext uri="{FF2B5EF4-FFF2-40B4-BE49-F238E27FC236}">
                  <a16:creationId xmlns:a16="http://schemas.microsoft.com/office/drawing/2014/main" id="{E2B55EEA-C0E3-7141-B02F-5370885A3D6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1559" name="TextBox 120">
              <a:extLst>
                <a:ext uri="{FF2B5EF4-FFF2-40B4-BE49-F238E27FC236}">
                  <a16:creationId xmlns:a16="http://schemas.microsoft.com/office/drawing/2014/main" id="{585C84CB-4443-6342-B071-77F97CDBE1AF}"/>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1469" name="Line 119">
            <a:extLst>
              <a:ext uri="{FF2B5EF4-FFF2-40B4-BE49-F238E27FC236}">
                <a16:creationId xmlns:a16="http://schemas.microsoft.com/office/drawing/2014/main" id="{0AEB17E7-3B9B-904F-899F-57E2D5F1F0C7}"/>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1470" name="Group 4">
            <a:extLst>
              <a:ext uri="{FF2B5EF4-FFF2-40B4-BE49-F238E27FC236}">
                <a16:creationId xmlns:a16="http://schemas.microsoft.com/office/drawing/2014/main" id="{638062CC-C58E-B44E-B006-BBED5BBEE73E}"/>
              </a:ext>
            </a:extLst>
          </p:cNvPr>
          <p:cNvGrpSpPr>
            <a:grpSpLocks/>
          </p:cNvGrpSpPr>
          <p:nvPr/>
        </p:nvGrpSpPr>
        <p:grpSpPr bwMode="auto">
          <a:xfrm>
            <a:off x="7042150" y="395289"/>
            <a:ext cx="2362200" cy="1343025"/>
            <a:chOff x="6050566" y="-172083"/>
            <a:chExt cx="2363001" cy="1343028"/>
          </a:xfrm>
        </p:grpSpPr>
        <p:grpSp>
          <p:nvGrpSpPr>
            <p:cNvPr id="231506" name="Group 1">
              <a:extLst>
                <a:ext uri="{FF2B5EF4-FFF2-40B4-BE49-F238E27FC236}">
                  <a16:creationId xmlns:a16="http://schemas.microsoft.com/office/drawing/2014/main" id="{837F7718-5583-E449-90CA-A408DD203049}"/>
                </a:ext>
              </a:extLst>
            </p:cNvPr>
            <p:cNvGrpSpPr>
              <a:grpSpLocks/>
            </p:cNvGrpSpPr>
            <p:nvPr/>
          </p:nvGrpSpPr>
          <p:grpSpPr bwMode="auto">
            <a:xfrm>
              <a:off x="6050566" y="-166326"/>
              <a:ext cx="1347945" cy="1337271"/>
              <a:chOff x="6050566" y="-166326"/>
              <a:chExt cx="1347945" cy="1337271"/>
            </a:xfrm>
          </p:grpSpPr>
          <p:sp>
            <p:nvSpPr>
              <p:cNvPr id="231508" name="Rectangle 104">
                <a:extLst>
                  <a:ext uri="{FF2B5EF4-FFF2-40B4-BE49-F238E27FC236}">
                    <a16:creationId xmlns:a16="http://schemas.microsoft.com/office/drawing/2014/main" id="{9C2D95E6-5D93-094A-A3AA-6D4544C4EF0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1509" name="Rectangle 108">
                <a:extLst>
                  <a:ext uri="{FF2B5EF4-FFF2-40B4-BE49-F238E27FC236}">
                    <a16:creationId xmlns:a16="http://schemas.microsoft.com/office/drawing/2014/main" id="{41E52EB5-B4FE-DB40-9D45-1FDC99D1F0AF}"/>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1510" name="Line 106">
                <a:extLst>
                  <a:ext uri="{FF2B5EF4-FFF2-40B4-BE49-F238E27FC236}">
                    <a16:creationId xmlns:a16="http://schemas.microsoft.com/office/drawing/2014/main" id="{C1AB6890-C881-1F43-9587-87321D13CF2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11" name="Line 107">
                <a:extLst>
                  <a:ext uri="{FF2B5EF4-FFF2-40B4-BE49-F238E27FC236}">
                    <a16:creationId xmlns:a16="http://schemas.microsoft.com/office/drawing/2014/main" id="{16D53995-1604-D94E-B9D1-A171F48A961D}"/>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12" name="Line 116">
                <a:extLst>
                  <a:ext uri="{FF2B5EF4-FFF2-40B4-BE49-F238E27FC236}">
                    <a16:creationId xmlns:a16="http://schemas.microsoft.com/office/drawing/2014/main" id="{D4F07728-B45B-0A47-83A9-513C0744447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13" name="Line 117">
                <a:extLst>
                  <a:ext uri="{FF2B5EF4-FFF2-40B4-BE49-F238E27FC236}">
                    <a16:creationId xmlns:a16="http://schemas.microsoft.com/office/drawing/2014/main" id="{C414930D-A257-A945-8CED-9DF481B0B5B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514" name="Rectangle 132">
                <a:extLst>
                  <a:ext uri="{FF2B5EF4-FFF2-40B4-BE49-F238E27FC236}">
                    <a16:creationId xmlns:a16="http://schemas.microsoft.com/office/drawing/2014/main" id="{0A954818-C75C-F443-B495-04D35D6003A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1515" name="Rectangle 147">
                <a:extLst>
                  <a:ext uri="{FF2B5EF4-FFF2-40B4-BE49-F238E27FC236}">
                    <a16:creationId xmlns:a16="http://schemas.microsoft.com/office/drawing/2014/main" id="{1D387173-A0DD-514E-B301-270343AA958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16" name="Rectangle 147">
                <a:extLst>
                  <a:ext uri="{FF2B5EF4-FFF2-40B4-BE49-F238E27FC236}">
                    <a16:creationId xmlns:a16="http://schemas.microsoft.com/office/drawing/2014/main" id="{35BCBBFC-A326-ED4A-A6F6-DAC3A9F2E78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17" name="Rectangle 147">
                <a:extLst>
                  <a:ext uri="{FF2B5EF4-FFF2-40B4-BE49-F238E27FC236}">
                    <a16:creationId xmlns:a16="http://schemas.microsoft.com/office/drawing/2014/main" id="{56051C81-61B3-C941-9351-ADC5F01612A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18" name="Rectangle 147">
                <a:extLst>
                  <a:ext uri="{FF2B5EF4-FFF2-40B4-BE49-F238E27FC236}">
                    <a16:creationId xmlns:a16="http://schemas.microsoft.com/office/drawing/2014/main" id="{195BE30D-C90C-0F45-8510-0404C10D9CC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19" name="Rectangle 147">
                <a:extLst>
                  <a:ext uri="{FF2B5EF4-FFF2-40B4-BE49-F238E27FC236}">
                    <a16:creationId xmlns:a16="http://schemas.microsoft.com/office/drawing/2014/main" id="{48ACFF36-9D7D-3C4A-ABED-668BC2B4D8C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1520" name="Rectangle 147">
                <a:extLst>
                  <a:ext uri="{FF2B5EF4-FFF2-40B4-BE49-F238E27FC236}">
                    <a16:creationId xmlns:a16="http://schemas.microsoft.com/office/drawing/2014/main" id="{80B20E0E-7E43-E842-8D2D-A9B7AF0BCC0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1507" name="TextBox 262">
              <a:extLst>
                <a:ext uri="{FF2B5EF4-FFF2-40B4-BE49-F238E27FC236}">
                  <a16:creationId xmlns:a16="http://schemas.microsoft.com/office/drawing/2014/main" id="{29C2DB2C-B111-E048-B229-620AFFEF5905}"/>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1471" name="Line 119">
            <a:extLst>
              <a:ext uri="{FF2B5EF4-FFF2-40B4-BE49-F238E27FC236}">
                <a16:creationId xmlns:a16="http://schemas.microsoft.com/office/drawing/2014/main" id="{3DD1ED10-FB14-A84F-8C16-2047B789790A}"/>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72" name="Line 119">
            <a:extLst>
              <a:ext uri="{FF2B5EF4-FFF2-40B4-BE49-F238E27FC236}">
                <a16:creationId xmlns:a16="http://schemas.microsoft.com/office/drawing/2014/main" id="{A864491D-BDF9-C843-AF94-149EBE1DB907}"/>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1473" name="Group 2">
            <a:extLst>
              <a:ext uri="{FF2B5EF4-FFF2-40B4-BE49-F238E27FC236}">
                <a16:creationId xmlns:a16="http://schemas.microsoft.com/office/drawing/2014/main" id="{D8F5E0DF-E0B8-C142-AE68-F12298C1F1AE}"/>
              </a:ext>
            </a:extLst>
          </p:cNvPr>
          <p:cNvGrpSpPr>
            <a:grpSpLocks/>
          </p:cNvGrpSpPr>
          <p:nvPr/>
        </p:nvGrpSpPr>
        <p:grpSpPr bwMode="auto">
          <a:xfrm>
            <a:off x="7061200" y="3544888"/>
            <a:ext cx="2597150" cy="1339850"/>
            <a:chOff x="6070645" y="3663519"/>
            <a:chExt cx="2596994" cy="1339416"/>
          </a:xfrm>
        </p:grpSpPr>
        <p:sp>
          <p:nvSpPr>
            <p:cNvPr id="231491" name="TextBox 264">
              <a:extLst>
                <a:ext uri="{FF2B5EF4-FFF2-40B4-BE49-F238E27FC236}">
                  <a16:creationId xmlns:a16="http://schemas.microsoft.com/office/drawing/2014/main" id="{D7203FB9-8FC2-2143-A70D-E55B470D3412}"/>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1492" name="Group 100">
              <a:extLst>
                <a:ext uri="{FF2B5EF4-FFF2-40B4-BE49-F238E27FC236}">
                  <a16:creationId xmlns:a16="http://schemas.microsoft.com/office/drawing/2014/main" id="{F29C1C4E-472C-BC43-B6AF-DD6CBB5F2D0A}"/>
                </a:ext>
              </a:extLst>
            </p:cNvPr>
            <p:cNvGrpSpPr>
              <a:grpSpLocks/>
            </p:cNvGrpSpPr>
            <p:nvPr/>
          </p:nvGrpSpPr>
          <p:grpSpPr bwMode="auto">
            <a:xfrm>
              <a:off x="6070645" y="3665664"/>
              <a:ext cx="1347945" cy="1337271"/>
              <a:chOff x="6050566" y="-166326"/>
              <a:chExt cx="1347945" cy="1337271"/>
            </a:xfrm>
          </p:grpSpPr>
          <p:sp>
            <p:nvSpPr>
              <p:cNvPr id="231493" name="Rectangle 104">
                <a:extLst>
                  <a:ext uri="{FF2B5EF4-FFF2-40B4-BE49-F238E27FC236}">
                    <a16:creationId xmlns:a16="http://schemas.microsoft.com/office/drawing/2014/main" id="{89F63E40-2B14-9043-8893-F34303B70E2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1494" name="Rectangle 108">
                <a:extLst>
                  <a:ext uri="{FF2B5EF4-FFF2-40B4-BE49-F238E27FC236}">
                    <a16:creationId xmlns:a16="http://schemas.microsoft.com/office/drawing/2014/main" id="{3C57810E-1CCE-2C4E-8210-A614D7C60390}"/>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1495" name="Line 106">
                <a:extLst>
                  <a:ext uri="{FF2B5EF4-FFF2-40B4-BE49-F238E27FC236}">
                    <a16:creationId xmlns:a16="http://schemas.microsoft.com/office/drawing/2014/main" id="{1E3821A3-92FE-3E4A-BE56-3396549A424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96" name="Line 107">
                <a:extLst>
                  <a:ext uri="{FF2B5EF4-FFF2-40B4-BE49-F238E27FC236}">
                    <a16:creationId xmlns:a16="http://schemas.microsoft.com/office/drawing/2014/main" id="{68C0780B-E80B-B742-9BA2-EBDBF4154528}"/>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97" name="Line 116">
                <a:extLst>
                  <a:ext uri="{FF2B5EF4-FFF2-40B4-BE49-F238E27FC236}">
                    <a16:creationId xmlns:a16="http://schemas.microsoft.com/office/drawing/2014/main" id="{62CC35C6-D368-3545-818B-BD691B832767}"/>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98" name="Line 117">
                <a:extLst>
                  <a:ext uri="{FF2B5EF4-FFF2-40B4-BE49-F238E27FC236}">
                    <a16:creationId xmlns:a16="http://schemas.microsoft.com/office/drawing/2014/main" id="{C53EBD71-8551-5247-B2E2-B47910B6673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99" name="Rectangle 132">
                <a:extLst>
                  <a:ext uri="{FF2B5EF4-FFF2-40B4-BE49-F238E27FC236}">
                    <a16:creationId xmlns:a16="http://schemas.microsoft.com/office/drawing/2014/main" id="{30D3C4C5-9BD6-404E-B2FA-43B29673707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1500" name="Rectangle 147">
                <a:extLst>
                  <a:ext uri="{FF2B5EF4-FFF2-40B4-BE49-F238E27FC236}">
                    <a16:creationId xmlns:a16="http://schemas.microsoft.com/office/drawing/2014/main" id="{068039DD-AAC9-0947-979D-96EC26915594}"/>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01" name="Rectangle 136">
                <a:extLst>
                  <a:ext uri="{FF2B5EF4-FFF2-40B4-BE49-F238E27FC236}">
                    <a16:creationId xmlns:a16="http://schemas.microsoft.com/office/drawing/2014/main" id="{F4B0E36C-0A15-A548-A7D0-5BAC68E0986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02" name="Rectangle 147">
                <a:extLst>
                  <a:ext uri="{FF2B5EF4-FFF2-40B4-BE49-F238E27FC236}">
                    <a16:creationId xmlns:a16="http://schemas.microsoft.com/office/drawing/2014/main" id="{D2CCC7D8-EB77-BC45-9FAD-EF828787BDB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503" name="Rectangle 147">
                <a:extLst>
                  <a:ext uri="{FF2B5EF4-FFF2-40B4-BE49-F238E27FC236}">
                    <a16:creationId xmlns:a16="http://schemas.microsoft.com/office/drawing/2014/main" id="{B0E444EF-5E64-064E-9D98-41DC265D864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1504" name="Rectangle 147">
                <a:extLst>
                  <a:ext uri="{FF2B5EF4-FFF2-40B4-BE49-F238E27FC236}">
                    <a16:creationId xmlns:a16="http://schemas.microsoft.com/office/drawing/2014/main" id="{14C809F8-E971-4940-82D0-FBD6ED36FF8D}"/>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1505" name="Rectangle 147">
                <a:extLst>
                  <a:ext uri="{FF2B5EF4-FFF2-40B4-BE49-F238E27FC236}">
                    <a16:creationId xmlns:a16="http://schemas.microsoft.com/office/drawing/2014/main" id="{0827E929-37FC-4B47-A318-544E3DCF3D9F}"/>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1474" name="Group 3">
            <a:extLst>
              <a:ext uri="{FF2B5EF4-FFF2-40B4-BE49-F238E27FC236}">
                <a16:creationId xmlns:a16="http://schemas.microsoft.com/office/drawing/2014/main" id="{4F15E1B6-24C7-5546-A2A7-AF6B7F76E7B3}"/>
              </a:ext>
            </a:extLst>
          </p:cNvPr>
          <p:cNvGrpSpPr>
            <a:grpSpLocks/>
          </p:cNvGrpSpPr>
          <p:nvPr/>
        </p:nvGrpSpPr>
        <p:grpSpPr bwMode="auto">
          <a:xfrm>
            <a:off x="7056438" y="1970088"/>
            <a:ext cx="2259012" cy="1363662"/>
            <a:chOff x="6065970" y="1654138"/>
            <a:chExt cx="2257787" cy="1363857"/>
          </a:xfrm>
        </p:grpSpPr>
        <p:sp>
          <p:nvSpPr>
            <p:cNvPr id="231481" name="TextBox 263">
              <a:extLst>
                <a:ext uri="{FF2B5EF4-FFF2-40B4-BE49-F238E27FC236}">
                  <a16:creationId xmlns:a16="http://schemas.microsoft.com/office/drawing/2014/main" id="{42136207-3BC1-F348-9135-BD7F7DBE89EB}"/>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1482" name="Group 141">
              <a:extLst>
                <a:ext uri="{FF2B5EF4-FFF2-40B4-BE49-F238E27FC236}">
                  <a16:creationId xmlns:a16="http://schemas.microsoft.com/office/drawing/2014/main" id="{2F58D377-9059-9441-84BE-BCA1AC635B35}"/>
                </a:ext>
              </a:extLst>
            </p:cNvPr>
            <p:cNvGrpSpPr>
              <a:grpSpLocks/>
            </p:cNvGrpSpPr>
            <p:nvPr/>
          </p:nvGrpSpPr>
          <p:grpSpPr bwMode="auto">
            <a:xfrm>
              <a:off x="6065970" y="1680724"/>
              <a:ext cx="1347945" cy="1337271"/>
              <a:chOff x="6050566" y="-166326"/>
              <a:chExt cx="1347945" cy="1337271"/>
            </a:xfrm>
          </p:grpSpPr>
          <p:sp>
            <p:nvSpPr>
              <p:cNvPr id="231483" name="Rectangle 104">
                <a:extLst>
                  <a:ext uri="{FF2B5EF4-FFF2-40B4-BE49-F238E27FC236}">
                    <a16:creationId xmlns:a16="http://schemas.microsoft.com/office/drawing/2014/main" id="{F4246BF2-5FCD-5D48-89AB-EE56252B740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1484" name="Rectangle 108">
                <a:extLst>
                  <a:ext uri="{FF2B5EF4-FFF2-40B4-BE49-F238E27FC236}">
                    <a16:creationId xmlns:a16="http://schemas.microsoft.com/office/drawing/2014/main" id="{82506758-21A7-7443-AE6C-AB4F0826C281}"/>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1485" name="Line 106">
                <a:extLst>
                  <a:ext uri="{FF2B5EF4-FFF2-40B4-BE49-F238E27FC236}">
                    <a16:creationId xmlns:a16="http://schemas.microsoft.com/office/drawing/2014/main" id="{D6819AEB-40E1-1A44-9168-64D044D60A2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86" name="Line 117">
                <a:extLst>
                  <a:ext uri="{FF2B5EF4-FFF2-40B4-BE49-F238E27FC236}">
                    <a16:creationId xmlns:a16="http://schemas.microsoft.com/office/drawing/2014/main" id="{AEA42D5B-C1E5-A34D-ADC9-12D5F9DEF5D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1487" name="Rectangle 132">
                <a:extLst>
                  <a:ext uri="{FF2B5EF4-FFF2-40B4-BE49-F238E27FC236}">
                    <a16:creationId xmlns:a16="http://schemas.microsoft.com/office/drawing/2014/main" id="{93E9D131-A0B2-DE4D-AEF1-5B59D1DD67B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1488" name="Rectangle 147">
                <a:extLst>
                  <a:ext uri="{FF2B5EF4-FFF2-40B4-BE49-F238E27FC236}">
                    <a16:creationId xmlns:a16="http://schemas.microsoft.com/office/drawing/2014/main" id="{66303880-466B-0D46-9A87-8B71D89FCA7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489" name="Rectangle 147">
                <a:extLst>
                  <a:ext uri="{FF2B5EF4-FFF2-40B4-BE49-F238E27FC236}">
                    <a16:creationId xmlns:a16="http://schemas.microsoft.com/office/drawing/2014/main" id="{91AD7D16-DDE0-5345-812E-15FA699E53D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1490" name="Rectangle 147">
                <a:extLst>
                  <a:ext uri="{FF2B5EF4-FFF2-40B4-BE49-F238E27FC236}">
                    <a16:creationId xmlns:a16="http://schemas.microsoft.com/office/drawing/2014/main" id="{580A7B4C-A4A4-DC4D-BDE8-41A3275BB53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1475" name="Freeform 40">
            <a:extLst>
              <a:ext uri="{FF2B5EF4-FFF2-40B4-BE49-F238E27FC236}">
                <a16:creationId xmlns:a16="http://schemas.microsoft.com/office/drawing/2014/main" id="{80BCE13F-3BC2-E14F-A1E1-CCD0ECB0B5A2}"/>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1476" name="Freeform 40">
            <a:extLst>
              <a:ext uri="{FF2B5EF4-FFF2-40B4-BE49-F238E27FC236}">
                <a16:creationId xmlns:a16="http://schemas.microsoft.com/office/drawing/2014/main" id="{34FB5D8A-B9AA-DD49-8B3F-340E057FDA04}"/>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1477" name="Freeform 40">
            <a:extLst>
              <a:ext uri="{FF2B5EF4-FFF2-40B4-BE49-F238E27FC236}">
                <a16:creationId xmlns:a16="http://schemas.microsoft.com/office/drawing/2014/main" id="{464FF0DA-CC28-FA47-ADA5-BBB771E8C029}"/>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1478" name="Line 13">
            <a:extLst>
              <a:ext uri="{FF2B5EF4-FFF2-40B4-BE49-F238E27FC236}">
                <a16:creationId xmlns:a16="http://schemas.microsoft.com/office/drawing/2014/main" id="{124B5472-5AC1-7346-B17B-376947DB136A}"/>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79" name="Line 13">
            <a:extLst>
              <a:ext uri="{FF2B5EF4-FFF2-40B4-BE49-F238E27FC236}">
                <a16:creationId xmlns:a16="http://schemas.microsoft.com/office/drawing/2014/main" id="{36E412ED-1119-D348-AC26-2067D1DF0E24}"/>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1480" name="TextBox 159">
            <a:extLst>
              <a:ext uri="{FF2B5EF4-FFF2-40B4-BE49-F238E27FC236}">
                <a16:creationId xmlns:a16="http://schemas.microsoft.com/office/drawing/2014/main" id="{420988F5-BF9C-D54F-8312-3027B58474D8}"/>
              </a:ext>
            </a:extLst>
          </p:cNvPr>
          <p:cNvSpPr txBox="1">
            <a:spLocks noChangeArrowheads="1"/>
          </p:cNvSpPr>
          <p:nvPr/>
        </p:nvSpPr>
        <p:spPr bwMode="auto">
          <a:xfrm>
            <a:off x="1485900" y="6040439"/>
            <a:ext cx="318135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6 bits represent the OPCODEs</a:t>
            </a:r>
          </a:p>
        </p:txBody>
      </p:sp>
    </p:spTree>
  </p:cSld>
  <p:clrMapOvr>
    <a:masterClrMapping/>
  </p:clrMapOvr>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49" name="Line 13">
            <a:extLst>
              <a:ext uri="{FF2B5EF4-FFF2-40B4-BE49-F238E27FC236}">
                <a16:creationId xmlns:a16="http://schemas.microsoft.com/office/drawing/2014/main" id="{1BA33CE6-AD85-224C-8C26-C593C1B732BD}"/>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0" name="Line 13">
            <a:extLst>
              <a:ext uri="{FF2B5EF4-FFF2-40B4-BE49-F238E27FC236}">
                <a16:creationId xmlns:a16="http://schemas.microsoft.com/office/drawing/2014/main" id="{2C842AD6-D7AB-A343-BC88-B20660934551}"/>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1" name="Line 13">
            <a:extLst>
              <a:ext uri="{FF2B5EF4-FFF2-40B4-BE49-F238E27FC236}">
                <a16:creationId xmlns:a16="http://schemas.microsoft.com/office/drawing/2014/main" id="{E8AC0B3A-3522-F546-B4A9-8C336A5AAE86}"/>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2" name="Line 13">
            <a:extLst>
              <a:ext uri="{FF2B5EF4-FFF2-40B4-BE49-F238E27FC236}">
                <a16:creationId xmlns:a16="http://schemas.microsoft.com/office/drawing/2014/main" id="{692F94BE-4448-D042-8AD4-FF2E451C8569}"/>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3" name="Line 13">
            <a:extLst>
              <a:ext uri="{FF2B5EF4-FFF2-40B4-BE49-F238E27FC236}">
                <a16:creationId xmlns:a16="http://schemas.microsoft.com/office/drawing/2014/main" id="{18402F6C-E03A-0746-9EFC-120A1F9D1AD7}"/>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454" name="Line 13">
            <a:extLst>
              <a:ext uri="{FF2B5EF4-FFF2-40B4-BE49-F238E27FC236}">
                <a16:creationId xmlns:a16="http://schemas.microsoft.com/office/drawing/2014/main" id="{947F8298-797C-394E-B587-9D2043172B94}"/>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2491" name="Line 117">
            <a:extLst>
              <a:ext uri="{FF2B5EF4-FFF2-40B4-BE49-F238E27FC236}">
                <a16:creationId xmlns:a16="http://schemas.microsoft.com/office/drawing/2014/main" id="{D88DAD1A-77F7-544B-AB20-E7A863C788A2}"/>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2492" name="Group 5">
            <a:extLst>
              <a:ext uri="{FF2B5EF4-FFF2-40B4-BE49-F238E27FC236}">
                <a16:creationId xmlns:a16="http://schemas.microsoft.com/office/drawing/2014/main" id="{27C15F45-ECDC-5449-9507-4E3120AB8732}"/>
              </a:ext>
            </a:extLst>
          </p:cNvPr>
          <p:cNvGrpSpPr>
            <a:grpSpLocks/>
          </p:cNvGrpSpPr>
          <p:nvPr/>
        </p:nvGrpSpPr>
        <p:grpSpPr bwMode="auto">
          <a:xfrm>
            <a:off x="2701926" y="115888"/>
            <a:ext cx="3330575" cy="4608512"/>
            <a:chOff x="1787104" y="115618"/>
            <a:chExt cx="3331032" cy="4608954"/>
          </a:xfrm>
        </p:grpSpPr>
        <p:sp>
          <p:nvSpPr>
            <p:cNvPr id="232549" name="Rectangle 104">
              <a:extLst>
                <a:ext uri="{FF2B5EF4-FFF2-40B4-BE49-F238E27FC236}">
                  <a16:creationId xmlns:a16="http://schemas.microsoft.com/office/drawing/2014/main" id="{53959E4E-153D-F943-BEC0-FF72C335DF0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2550" name="Rectangle 108">
              <a:extLst>
                <a:ext uri="{FF2B5EF4-FFF2-40B4-BE49-F238E27FC236}">
                  <a16:creationId xmlns:a16="http://schemas.microsoft.com/office/drawing/2014/main" id="{B175C5AD-E0D3-CF4A-ACE6-5C85FAA5BBCD}"/>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2551" name="Line 119">
              <a:extLst>
                <a:ext uri="{FF2B5EF4-FFF2-40B4-BE49-F238E27FC236}">
                  <a16:creationId xmlns:a16="http://schemas.microsoft.com/office/drawing/2014/main" id="{BE3768AB-3A8D-5846-BD04-B19A252A3D8C}"/>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2" name="Rectangle 121">
              <a:extLst>
                <a:ext uri="{FF2B5EF4-FFF2-40B4-BE49-F238E27FC236}">
                  <a16:creationId xmlns:a16="http://schemas.microsoft.com/office/drawing/2014/main" id="{702D8D40-1F97-DF4F-8EE4-07C0E4D568FB}"/>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2553" name="Line 106">
              <a:extLst>
                <a:ext uri="{FF2B5EF4-FFF2-40B4-BE49-F238E27FC236}">
                  <a16:creationId xmlns:a16="http://schemas.microsoft.com/office/drawing/2014/main" id="{61190756-0379-4840-BE06-D6D258E23FBA}"/>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4" name="Line 107">
              <a:extLst>
                <a:ext uri="{FF2B5EF4-FFF2-40B4-BE49-F238E27FC236}">
                  <a16:creationId xmlns:a16="http://schemas.microsoft.com/office/drawing/2014/main" id="{9AEA09DB-226B-714E-AFFD-E44828F5AFC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5" name="Line 116">
              <a:extLst>
                <a:ext uri="{FF2B5EF4-FFF2-40B4-BE49-F238E27FC236}">
                  <a16:creationId xmlns:a16="http://schemas.microsoft.com/office/drawing/2014/main" id="{2945BAF0-161B-6144-9660-6B5DF1A868B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6" name="Rectangle 132">
              <a:extLst>
                <a:ext uri="{FF2B5EF4-FFF2-40B4-BE49-F238E27FC236}">
                  <a16:creationId xmlns:a16="http://schemas.microsoft.com/office/drawing/2014/main" id="{F3A5B70D-1546-5A47-B96D-B178351DA04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2557" name="Line 106">
              <a:extLst>
                <a:ext uri="{FF2B5EF4-FFF2-40B4-BE49-F238E27FC236}">
                  <a16:creationId xmlns:a16="http://schemas.microsoft.com/office/drawing/2014/main" id="{BC8F7430-FB18-C64E-8851-3A18537A3516}"/>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8" name="Line 107">
              <a:extLst>
                <a:ext uri="{FF2B5EF4-FFF2-40B4-BE49-F238E27FC236}">
                  <a16:creationId xmlns:a16="http://schemas.microsoft.com/office/drawing/2014/main" id="{C299AEB1-5F04-4445-A67C-39F4FA202B43}"/>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59" name="Line 116">
              <a:extLst>
                <a:ext uri="{FF2B5EF4-FFF2-40B4-BE49-F238E27FC236}">
                  <a16:creationId xmlns:a16="http://schemas.microsoft.com/office/drawing/2014/main" id="{D86CFF7C-E6FD-334E-9F43-C02C4E5478A1}"/>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0" name="Line 117">
              <a:extLst>
                <a:ext uri="{FF2B5EF4-FFF2-40B4-BE49-F238E27FC236}">
                  <a16:creationId xmlns:a16="http://schemas.microsoft.com/office/drawing/2014/main" id="{4B3E3568-A203-D049-92C9-68287FA6105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1" name="Line 106">
              <a:extLst>
                <a:ext uri="{FF2B5EF4-FFF2-40B4-BE49-F238E27FC236}">
                  <a16:creationId xmlns:a16="http://schemas.microsoft.com/office/drawing/2014/main" id="{273C0781-A17F-3141-A695-9D51BC633282}"/>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2" name="Line 107">
              <a:extLst>
                <a:ext uri="{FF2B5EF4-FFF2-40B4-BE49-F238E27FC236}">
                  <a16:creationId xmlns:a16="http://schemas.microsoft.com/office/drawing/2014/main" id="{F07CAABE-B362-C848-BE93-6D9D7AC31C4E}"/>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3" name="Line 116">
              <a:extLst>
                <a:ext uri="{FF2B5EF4-FFF2-40B4-BE49-F238E27FC236}">
                  <a16:creationId xmlns:a16="http://schemas.microsoft.com/office/drawing/2014/main" id="{0DD3C5BB-B3CF-CE48-AF9A-7E8D00B42E3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4" name="Line 117">
              <a:extLst>
                <a:ext uri="{FF2B5EF4-FFF2-40B4-BE49-F238E27FC236}">
                  <a16:creationId xmlns:a16="http://schemas.microsoft.com/office/drawing/2014/main" id="{8ACD40B6-3324-574C-A5E8-F2BE3FFF464E}"/>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5" name="Line 116">
              <a:extLst>
                <a:ext uri="{FF2B5EF4-FFF2-40B4-BE49-F238E27FC236}">
                  <a16:creationId xmlns:a16="http://schemas.microsoft.com/office/drawing/2014/main" id="{1F017E5D-41CB-3749-A331-F1DCEE812D4A}"/>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6" name="Line 117">
              <a:extLst>
                <a:ext uri="{FF2B5EF4-FFF2-40B4-BE49-F238E27FC236}">
                  <a16:creationId xmlns:a16="http://schemas.microsoft.com/office/drawing/2014/main" id="{2890A74F-62A8-064E-A2E0-0E6A0FC6832A}"/>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67" name="Rectangle 147">
              <a:extLst>
                <a:ext uri="{FF2B5EF4-FFF2-40B4-BE49-F238E27FC236}">
                  <a16:creationId xmlns:a16="http://schemas.microsoft.com/office/drawing/2014/main" id="{4DB71F85-0105-6644-8816-1DAF79C5A1A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68" name="Rectangle 147">
              <a:extLst>
                <a:ext uri="{FF2B5EF4-FFF2-40B4-BE49-F238E27FC236}">
                  <a16:creationId xmlns:a16="http://schemas.microsoft.com/office/drawing/2014/main" id="{E6B5D51C-7032-614A-B4FC-F7FE00B67249}"/>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2569" name="Rectangle 147">
              <a:extLst>
                <a:ext uri="{FF2B5EF4-FFF2-40B4-BE49-F238E27FC236}">
                  <a16:creationId xmlns:a16="http://schemas.microsoft.com/office/drawing/2014/main" id="{AA10E1C3-A5C0-894C-A4D5-CB4700DE56D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2570" name="Rectangle 147">
              <a:extLst>
                <a:ext uri="{FF2B5EF4-FFF2-40B4-BE49-F238E27FC236}">
                  <a16:creationId xmlns:a16="http://schemas.microsoft.com/office/drawing/2014/main" id="{910CDF55-5D1A-A74A-AF1D-B7762E591AD0}"/>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71" name="Rectangle 147">
              <a:extLst>
                <a:ext uri="{FF2B5EF4-FFF2-40B4-BE49-F238E27FC236}">
                  <a16:creationId xmlns:a16="http://schemas.microsoft.com/office/drawing/2014/main" id="{24C69367-DDD8-454B-B9A7-0CCF6C27254E}"/>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72" name="Rectangle 147">
              <a:extLst>
                <a:ext uri="{FF2B5EF4-FFF2-40B4-BE49-F238E27FC236}">
                  <a16:creationId xmlns:a16="http://schemas.microsoft.com/office/drawing/2014/main" id="{65E067C8-83F7-E049-9A42-28D2C796149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73" name="Rectangle 147">
              <a:extLst>
                <a:ext uri="{FF2B5EF4-FFF2-40B4-BE49-F238E27FC236}">
                  <a16:creationId xmlns:a16="http://schemas.microsoft.com/office/drawing/2014/main" id="{6EEA1894-8C20-DB4E-BA1B-5E7D8A71D998}"/>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2574" name="Rectangle 147">
              <a:extLst>
                <a:ext uri="{FF2B5EF4-FFF2-40B4-BE49-F238E27FC236}">
                  <a16:creationId xmlns:a16="http://schemas.microsoft.com/office/drawing/2014/main" id="{E59372B9-B2DE-984F-A4E9-5BCC6AEE226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2575" name="Rectangle 147">
              <a:extLst>
                <a:ext uri="{FF2B5EF4-FFF2-40B4-BE49-F238E27FC236}">
                  <a16:creationId xmlns:a16="http://schemas.microsoft.com/office/drawing/2014/main" id="{F80C4756-F50C-F045-874B-926375845CCD}"/>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2576" name="Rectangle 147">
              <a:extLst>
                <a:ext uri="{FF2B5EF4-FFF2-40B4-BE49-F238E27FC236}">
                  <a16:creationId xmlns:a16="http://schemas.microsoft.com/office/drawing/2014/main" id="{95B82083-D8D1-2E45-9EBA-CE976788701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2577" name="Rectangle 147">
              <a:extLst>
                <a:ext uri="{FF2B5EF4-FFF2-40B4-BE49-F238E27FC236}">
                  <a16:creationId xmlns:a16="http://schemas.microsoft.com/office/drawing/2014/main" id="{A1B47197-0A32-994B-BD49-799AB9D5E2C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2578" name="Rectangle 147">
              <a:extLst>
                <a:ext uri="{FF2B5EF4-FFF2-40B4-BE49-F238E27FC236}">
                  <a16:creationId xmlns:a16="http://schemas.microsoft.com/office/drawing/2014/main" id="{31D58FF3-A955-6645-B303-EDAB95C5FE8B}"/>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2579" name="Rectangle 147">
              <a:extLst>
                <a:ext uri="{FF2B5EF4-FFF2-40B4-BE49-F238E27FC236}">
                  <a16:creationId xmlns:a16="http://schemas.microsoft.com/office/drawing/2014/main" id="{D6ACAAC3-8D3D-D448-8D36-A776A3FC8379}"/>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2580" name="Rectangle 147">
              <a:extLst>
                <a:ext uri="{FF2B5EF4-FFF2-40B4-BE49-F238E27FC236}">
                  <a16:creationId xmlns:a16="http://schemas.microsoft.com/office/drawing/2014/main" id="{5D0F6B97-452B-F94D-A894-FF032715634E}"/>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2581" name="Rectangle 147">
              <a:extLst>
                <a:ext uri="{FF2B5EF4-FFF2-40B4-BE49-F238E27FC236}">
                  <a16:creationId xmlns:a16="http://schemas.microsoft.com/office/drawing/2014/main" id="{1966C62B-DBE6-5549-88EE-9C60D04C4C6A}"/>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2582" name="Rectangle 147">
              <a:extLst>
                <a:ext uri="{FF2B5EF4-FFF2-40B4-BE49-F238E27FC236}">
                  <a16:creationId xmlns:a16="http://schemas.microsoft.com/office/drawing/2014/main" id="{EC382803-9A78-A14B-B1DF-BC075D74549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2583" name="Rectangle 147">
              <a:extLst>
                <a:ext uri="{FF2B5EF4-FFF2-40B4-BE49-F238E27FC236}">
                  <a16:creationId xmlns:a16="http://schemas.microsoft.com/office/drawing/2014/main" id="{EEBE37BE-7FD6-F54C-86BD-2B409473ACB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2584" name="Rectangle 147">
              <a:extLst>
                <a:ext uri="{FF2B5EF4-FFF2-40B4-BE49-F238E27FC236}">
                  <a16:creationId xmlns:a16="http://schemas.microsoft.com/office/drawing/2014/main" id="{D3D5F13A-BF39-0C45-98A4-60D97E34B3B3}"/>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2585" name="Rectangle 147">
              <a:extLst>
                <a:ext uri="{FF2B5EF4-FFF2-40B4-BE49-F238E27FC236}">
                  <a16:creationId xmlns:a16="http://schemas.microsoft.com/office/drawing/2014/main" id="{B6E9AE05-56AD-7D42-837B-FDA1AEE1605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2586" name="Rectangle 147">
              <a:extLst>
                <a:ext uri="{FF2B5EF4-FFF2-40B4-BE49-F238E27FC236}">
                  <a16:creationId xmlns:a16="http://schemas.microsoft.com/office/drawing/2014/main" id="{552DC6CC-A1FD-9A4F-8BFE-2DF917F006F2}"/>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2587" name="TextBox 120">
              <a:extLst>
                <a:ext uri="{FF2B5EF4-FFF2-40B4-BE49-F238E27FC236}">
                  <a16:creationId xmlns:a16="http://schemas.microsoft.com/office/drawing/2014/main" id="{FC401875-371F-D546-9E8C-D795CF6904FC}"/>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2493" name="Line 119">
            <a:extLst>
              <a:ext uri="{FF2B5EF4-FFF2-40B4-BE49-F238E27FC236}">
                <a16:creationId xmlns:a16="http://schemas.microsoft.com/office/drawing/2014/main" id="{4606DBC8-29C0-E64A-A32F-A0F0A52FA122}"/>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2494" name="Group 4">
            <a:extLst>
              <a:ext uri="{FF2B5EF4-FFF2-40B4-BE49-F238E27FC236}">
                <a16:creationId xmlns:a16="http://schemas.microsoft.com/office/drawing/2014/main" id="{B39BB62C-8CC7-E449-A559-F90A839462C9}"/>
              </a:ext>
            </a:extLst>
          </p:cNvPr>
          <p:cNvGrpSpPr>
            <a:grpSpLocks/>
          </p:cNvGrpSpPr>
          <p:nvPr/>
        </p:nvGrpSpPr>
        <p:grpSpPr bwMode="auto">
          <a:xfrm>
            <a:off x="7042150" y="395289"/>
            <a:ext cx="2362200" cy="1343025"/>
            <a:chOff x="6050566" y="-172083"/>
            <a:chExt cx="2363001" cy="1343028"/>
          </a:xfrm>
        </p:grpSpPr>
        <p:grpSp>
          <p:nvGrpSpPr>
            <p:cNvPr id="232534" name="Group 1">
              <a:extLst>
                <a:ext uri="{FF2B5EF4-FFF2-40B4-BE49-F238E27FC236}">
                  <a16:creationId xmlns:a16="http://schemas.microsoft.com/office/drawing/2014/main" id="{9E64344D-56AD-4146-9650-85DC1F457247}"/>
                </a:ext>
              </a:extLst>
            </p:cNvPr>
            <p:cNvGrpSpPr>
              <a:grpSpLocks/>
            </p:cNvGrpSpPr>
            <p:nvPr/>
          </p:nvGrpSpPr>
          <p:grpSpPr bwMode="auto">
            <a:xfrm>
              <a:off x="6050566" y="-166326"/>
              <a:ext cx="1347945" cy="1337271"/>
              <a:chOff x="6050566" y="-166326"/>
              <a:chExt cx="1347945" cy="1337271"/>
            </a:xfrm>
          </p:grpSpPr>
          <p:sp>
            <p:nvSpPr>
              <p:cNvPr id="232536" name="Rectangle 104">
                <a:extLst>
                  <a:ext uri="{FF2B5EF4-FFF2-40B4-BE49-F238E27FC236}">
                    <a16:creationId xmlns:a16="http://schemas.microsoft.com/office/drawing/2014/main" id="{6D29FA48-7D82-C446-AEA7-A1D61749034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2537" name="Rectangle 108">
                <a:extLst>
                  <a:ext uri="{FF2B5EF4-FFF2-40B4-BE49-F238E27FC236}">
                    <a16:creationId xmlns:a16="http://schemas.microsoft.com/office/drawing/2014/main" id="{F4827D4D-708E-2345-A40D-394B81D01C6E}"/>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2538" name="Line 106">
                <a:extLst>
                  <a:ext uri="{FF2B5EF4-FFF2-40B4-BE49-F238E27FC236}">
                    <a16:creationId xmlns:a16="http://schemas.microsoft.com/office/drawing/2014/main" id="{3D14A704-E153-7845-B60C-CAE5A750D57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39" name="Line 107">
                <a:extLst>
                  <a:ext uri="{FF2B5EF4-FFF2-40B4-BE49-F238E27FC236}">
                    <a16:creationId xmlns:a16="http://schemas.microsoft.com/office/drawing/2014/main" id="{17D1741E-D88F-2B4F-87FA-47C590A8BD8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40" name="Line 116">
                <a:extLst>
                  <a:ext uri="{FF2B5EF4-FFF2-40B4-BE49-F238E27FC236}">
                    <a16:creationId xmlns:a16="http://schemas.microsoft.com/office/drawing/2014/main" id="{452B84BD-2337-EA42-B7DD-8A3F92F7C457}"/>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41" name="Line 117">
                <a:extLst>
                  <a:ext uri="{FF2B5EF4-FFF2-40B4-BE49-F238E27FC236}">
                    <a16:creationId xmlns:a16="http://schemas.microsoft.com/office/drawing/2014/main" id="{D270E92E-7842-9B47-A23C-DE26F86BD40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42" name="Rectangle 132">
                <a:extLst>
                  <a:ext uri="{FF2B5EF4-FFF2-40B4-BE49-F238E27FC236}">
                    <a16:creationId xmlns:a16="http://schemas.microsoft.com/office/drawing/2014/main" id="{35087480-BDCF-4D45-9D25-D84C3EA74C6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2543" name="Rectangle 147">
                <a:extLst>
                  <a:ext uri="{FF2B5EF4-FFF2-40B4-BE49-F238E27FC236}">
                    <a16:creationId xmlns:a16="http://schemas.microsoft.com/office/drawing/2014/main" id="{22970D14-4410-D74F-BD37-F06751AA5FC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44" name="Rectangle 147">
                <a:extLst>
                  <a:ext uri="{FF2B5EF4-FFF2-40B4-BE49-F238E27FC236}">
                    <a16:creationId xmlns:a16="http://schemas.microsoft.com/office/drawing/2014/main" id="{408A3E3B-3B05-6840-9262-3EF575FF2E4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45" name="Rectangle 147">
                <a:extLst>
                  <a:ext uri="{FF2B5EF4-FFF2-40B4-BE49-F238E27FC236}">
                    <a16:creationId xmlns:a16="http://schemas.microsoft.com/office/drawing/2014/main" id="{C65FADD2-F1A6-0141-88F4-E08319DC788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46" name="Rectangle 147">
                <a:extLst>
                  <a:ext uri="{FF2B5EF4-FFF2-40B4-BE49-F238E27FC236}">
                    <a16:creationId xmlns:a16="http://schemas.microsoft.com/office/drawing/2014/main" id="{91E62E56-7E49-7744-9B24-D68D22F476E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47" name="Rectangle 147">
                <a:extLst>
                  <a:ext uri="{FF2B5EF4-FFF2-40B4-BE49-F238E27FC236}">
                    <a16:creationId xmlns:a16="http://schemas.microsoft.com/office/drawing/2014/main" id="{4C046100-9ADD-0741-B19F-24B299EFFB9D}"/>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2548" name="Rectangle 147">
                <a:extLst>
                  <a:ext uri="{FF2B5EF4-FFF2-40B4-BE49-F238E27FC236}">
                    <a16:creationId xmlns:a16="http://schemas.microsoft.com/office/drawing/2014/main" id="{D9BACD1A-F685-5848-906D-A49D46CD5C6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2535" name="TextBox 262">
              <a:extLst>
                <a:ext uri="{FF2B5EF4-FFF2-40B4-BE49-F238E27FC236}">
                  <a16:creationId xmlns:a16="http://schemas.microsoft.com/office/drawing/2014/main" id="{F51DCE23-66AC-F845-82D6-1DEE2F749B9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2495" name="Line 119">
            <a:extLst>
              <a:ext uri="{FF2B5EF4-FFF2-40B4-BE49-F238E27FC236}">
                <a16:creationId xmlns:a16="http://schemas.microsoft.com/office/drawing/2014/main" id="{A032E14C-828B-AC41-A130-260F82231463}"/>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496" name="Line 119">
            <a:extLst>
              <a:ext uri="{FF2B5EF4-FFF2-40B4-BE49-F238E27FC236}">
                <a16:creationId xmlns:a16="http://schemas.microsoft.com/office/drawing/2014/main" id="{99097460-6E79-6A4F-BCF2-0B166F21F26C}"/>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2497" name="Group 2">
            <a:extLst>
              <a:ext uri="{FF2B5EF4-FFF2-40B4-BE49-F238E27FC236}">
                <a16:creationId xmlns:a16="http://schemas.microsoft.com/office/drawing/2014/main" id="{940F42BF-FF91-9240-8040-0BADEA49624A}"/>
              </a:ext>
            </a:extLst>
          </p:cNvPr>
          <p:cNvGrpSpPr>
            <a:grpSpLocks/>
          </p:cNvGrpSpPr>
          <p:nvPr/>
        </p:nvGrpSpPr>
        <p:grpSpPr bwMode="auto">
          <a:xfrm>
            <a:off x="7061200" y="3544888"/>
            <a:ext cx="2597150" cy="1339850"/>
            <a:chOff x="6070645" y="3663519"/>
            <a:chExt cx="2596994" cy="1339416"/>
          </a:xfrm>
        </p:grpSpPr>
        <p:sp>
          <p:nvSpPr>
            <p:cNvPr id="232519" name="TextBox 264">
              <a:extLst>
                <a:ext uri="{FF2B5EF4-FFF2-40B4-BE49-F238E27FC236}">
                  <a16:creationId xmlns:a16="http://schemas.microsoft.com/office/drawing/2014/main" id="{29AC3F90-BD9B-C142-8C33-1DDE7D0AF62E}"/>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2520" name="Group 100">
              <a:extLst>
                <a:ext uri="{FF2B5EF4-FFF2-40B4-BE49-F238E27FC236}">
                  <a16:creationId xmlns:a16="http://schemas.microsoft.com/office/drawing/2014/main" id="{A7CE8FB2-A065-2C43-B4FF-3A5FC793EBB6}"/>
                </a:ext>
              </a:extLst>
            </p:cNvPr>
            <p:cNvGrpSpPr>
              <a:grpSpLocks/>
            </p:cNvGrpSpPr>
            <p:nvPr/>
          </p:nvGrpSpPr>
          <p:grpSpPr bwMode="auto">
            <a:xfrm>
              <a:off x="6070645" y="3665664"/>
              <a:ext cx="1347945" cy="1337271"/>
              <a:chOff x="6050566" y="-166326"/>
              <a:chExt cx="1347945" cy="1337271"/>
            </a:xfrm>
          </p:grpSpPr>
          <p:sp>
            <p:nvSpPr>
              <p:cNvPr id="232521" name="Rectangle 104">
                <a:extLst>
                  <a:ext uri="{FF2B5EF4-FFF2-40B4-BE49-F238E27FC236}">
                    <a16:creationId xmlns:a16="http://schemas.microsoft.com/office/drawing/2014/main" id="{EC86E081-ECDC-0F4A-9680-876327D5F98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2522" name="Rectangle 108">
                <a:extLst>
                  <a:ext uri="{FF2B5EF4-FFF2-40B4-BE49-F238E27FC236}">
                    <a16:creationId xmlns:a16="http://schemas.microsoft.com/office/drawing/2014/main" id="{F9B13BD1-AE5A-4F47-B3E4-F45CBCEF0A5B}"/>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2523" name="Line 106">
                <a:extLst>
                  <a:ext uri="{FF2B5EF4-FFF2-40B4-BE49-F238E27FC236}">
                    <a16:creationId xmlns:a16="http://schemas.microsoft.com/office/drawing/2014/main" id="{B3F83181-636C-D043-BC8E-C772818E8A5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24" name="Line 107">
                <a:extLst>
                  <a:ext uri="{FF2B5EF4-FFF2-40B4-BE49-F238E27FC236}">
                    <a16:creationId xmlns:a16="http://schemas.microsoft.com/office/drawing/2014/main" id="{40660EEC-01CD-CB4D-9905-6A0CF83435D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25" name="Line 116">
                <a:extLst>
                  <a:ext uri="{FF2B5EF4-FFF2-40B4-BE49-F238E27FC236}">
                    <a16:creationId xmlns:a16="http://schemas.microsoft.com/office/drawing/2014/main" id="{E8824918-B880-6148-BF6A-36594AEE0FA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26" name="Line 117">
                <a:extLst>
                  <a:ext uri="{FF2B5EF4-FFF2-40B4-BE49-F238E27FC236}">
                    <a16:creationId xmlns:a16="http://schemas.microsoft.com/office/drawing/2014/main" id="{972D3957-F5E3-E845-89FC-0BEE01052F7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27" name="Rectangle 132">
                <a:extLst>
                  <a:ext uri="{FF2B5EF4-FFF2-40B4-BE49-F238E27FC236}">
                    <a16:creationId xmlns:a16="http://schemas.microsoft.com/office/drawing/2014/main" id="{11D4D39A-2B57-9A43-BCC8-19899B78031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2528" name="Rectangle 147">
                <a:extLst>
                  <a:ext uri="{FF2B5EF4-FFF2-40B4-BE49-F238E27FC236}">
                    <a16:creationId xmlns:a16="http://schemas.microsoft.com/office/drawing/2014/main" id="{79D4F6DC-8358-074B-8A16-93C7C902189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29" name="Rectangle 136">
                <a:extLst>
                  <a:ext uri="{FF2B5EF4-FFF2-40B4-BE49-F238E27FC236}">
                    <a16:creationId xmlns:a16="http://schemas.microsoft.com/office/drawing/2014/main" id="{4FE34EDC-8130-A646-AC41-213E2EF877B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30" name="Rectangle 147">
                <a:extLst>
                  <a:ext uri="{FF2B5EF4-FFF2-40B4-BE49-F238E27FC236}">
                    <a16:creationId xmlns:a16="http://schemas.microsoft.com/office/drawing/2014/main" id="{A0914A23-9C68-E14D-87A0-3E5A0E2CD6D1}"/>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31" name="Rectangle 147">
                <a:extLst>
                  <a:ext uri="{FF2B5EF4-FFF2-40B4-BE49-F238E27FC236}">
                    <a16:creationId xmlns:a16="http://schemas.microsoft.com/office/drawing/2014/main" id="{5C1969B5-B599-484A-8895-9B4308BCA72F}"/>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2532" name="Rectangle 147">
                <a:extLst>
                  <a:ext uri="{FF2B5EF4-FFF2-40B4-BE49-F238E27FC236}">
                    <a16:creationId xmlns:a16="http://schemas.microsoft.com/office/drawing/2014/main" id="{BAD7BB8D-2CDF-AD43-BA19-697C18313B1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2533" name="Rectangle 147">
                <a:extLst>
                  <a:ext uri="{FF2B5EF4-FFF2-40B4-BE49-F238E27FC236}">
                    <a16:creationId xmlns:a16="http://schemas.microsoft.com/office/drawing/2014/main" id="{07CAA9AC-D67E-894F-93A6-FC5644A29A67}"/>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2498" name="Group 3">
            <a:extLst>
              <a:ext uri="{FF2B5EF4-FFF2-40B4-BE49-F238E27FC236}">
                <a16:creationId xmlns:a16="http://schemas.microsoft.com/office/drawing/2014/main" id="{52EDEE0A-BACA-B949-A6B7-47FE9EC9D114}"/>
              </a:ext>
            </a:extLst>
          </p:cNvPr>
          <p:cNvGrpSpPr>
            <a:grpSpLocks/>
          </p:cNvGrpSpPr>
          <p:nvPr/>
        </p:nvGrpSpPr>
        <p:grpSpPr bwMode="auto">
          <a:xfrm>
            <a:off x="7056438" y="1970088"/>
            <a:ext cx="2259012" cy="1363662"/>
            <a:chOff x="6065970" y="1654138"/>
            <a:chExt cx="2257787" cy="1363857"/>
          </a:xfrm>
        </p:grpSpPr>
        <p:sp>
          <p:nvSpPr>
            <p:cNvPr id="232509" name="TextBox 263">
              <a:extLst>
                <a:ext uri="{FF2B5EF4-FFF2-40B4-BE49-F238E27FC236}">
                  <a16:creationId xmlns:a16="http://schemas.microsoft.com/office/drawing/2014/main" id="{D9861433-87A9-4B49-ADB9-F8398135B04A}"/>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2510" name="Group 141">
              <a:extLst>
                <a:ext uri="{FF2B5EF4-FFF2-40B4-BE49-F238E27FC236}">
                  <a16:creationId xmlns:a16="http://schemas.microsoft.com/office/drawing/2014/main" id="{79ECAAD8-E6AE-DB41-A529-8B5F3F27CBC6}"/>
                </a:ext>
              </a:extLst>
            </p:cNvPr>
            <p:cNvGrpSpPr>
              <a:grpSpLocks/>
            </p:cNvGrpSpPr>
            <p:nvPr/>
          </p:nvGrpSpPr>
          <p:grpSpPr bwMode="auto">
            <a:xfrm>
              <a:off x="6065970" y="1680724"/>
              <a:ext cx="1347945" cy="1337271"/>
              <a:chOff x="6050566" y="-166326"/>
              <a:chExt cx="1347945" cy="1337271"/>
            </a:xfrm>
          </p:grpSpPr>
          <p:sp>
            <p:nvSpPr>
              <p:cNvPr id="232511" name="Rectangle 104">
                <a:extLst>
                  <a:ext uri="{FF2B5EF4-FFF2-40B4-BE49-F238E27FC236}">
                    <a16:creationId xmlns:a16="http://schemas.microsoft.com/office/drawing/2014/main" id="{85E0A3DB-C8F5-5E44-A391-2FF78ED53C3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2512" name="Rectangle 108">
                <a:extLst>
                  <a:ext uri="{FF2B5EF4-FFF2-40B4-BE49-F238E27FC236}">
                    <a16:creationId xmlns:a16="http://schemas.microsoft.com/office/drawing/2014/main" id="{A55E229D-1936-2847-95BF-857C81289B42}"/>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2513" name="Line 106">
                <a:extLst>
                  <a:ext uri="{FF2B5EF4-FFF2-40B4-BE49-F238E27FC236}">
                    <a16:creationId xmlns:a16="http://schemas.microsoft.com/office/drawing/2014/main" id="{B94200C2-365C-8744-9478-CD8CD1DC317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14" name="Line 117">
                <a:extLst>
                  <a:ext uri="{FF2B5EF4-FFF2-40B4-BE49-F238E27FC236}">
                    <a16:creationId xmlns:a16="http://schemas.microsoft.com/office/drawing/2014/main" id="{0FCCDA1F-3CA4-3340-8C7D-E8DBE8ED631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15" name="Rectangle 132">
                <a:extLst>
                  <a:ext uri="{FF2B5EF4-FFF2-40B4-BE49-F238E27FC236}">
                    <a16:creationId xmlns:a16="http://schemas.microsoft.com/office/drawing/2014/main" id="{300E9440-AA44-B440-9898-4C8E655F7C9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2516" name="Rectangle 147">
                <a:extLst>
                  <a:ext uri="{FF2B5EF4-FFF2-40B4-BE49-F238E27FC236}">
                    <a16:creationId xmlns:a16="http://schemas.microsoft.com/office/drawing/2014/main" id="{60C69568-1405-254A-ACBA-6F47FF4BAC9D}"/>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17" name="Rectangle 147">
                <a:extLst>
                  <a:ext uri="{FF2B5EF4-FFF2-40B4-BE49-F238E27FC236}">
                    <a16:creationId xmlns:a16="http://schemas.microsoft.com/office/drawing/2014/main" id="{56A44811-3C64-3D4F-B060-2CB0B87348F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2518" name="Rectangle 147">
                <a:extLst>
                  <a:ext uri="{FF2B5EF4-FFF2-40B4-BE49-F238E27FC236}">
                    <a16:creationId xmlns:a16="http://schemas.microsoft.com/office/drawing/2014/main" id="{56D8ADFD-C200-4F47-9750-7E27B8EE233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2499" name="Freeform 40">
            <a:extLst>
              <a:ext uri="{FF2B5EF4-FFF2-40B4-BE49-F238E27FC236}">
                <a16:creationId xmlns:a16="http://schemas.microsoft.com/office/drawing/2014/main" id="{19D402DE-1CDB-4D4A-ABBC-0EBA4AE5E66F}"/>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2500" name="Freeform 40">
            <a:extLst>
              <a:ext uri="{FF2B5EF4-FFF2-40B4-BE49-F238E27FC236}">
                <a16:creationId xmlns:a16="http://schemas.microsoft.com/office/drawing/2014/main" id="{26CF471E-47BE-B14E-AF7A-1ACAD3E75427}"/>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2501" name="Freeform 40">
            <a:extLst>
              <a:ext uri="{FF2B5EF4-FFF2-40B4-BE49-F238E27FC236}">
                <a16:creationId xmlns:a16="http://schemas.microsoft.com/office/drawing/2014/main" id="{5ECAC025-C89C-B946-AA7F-DB2F5CEE56ED}"/>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2502" name="Line 13">
            <a:extLst>
              <a:ext uri="{FF2B5EF4-FFF2-40B4-BE49-F238E27FC236}">
                <a16:creationId xmlns:a16="http://schemas.microsoft.com/office/drawing/2014/main" id="{CA92471C-A370-6B42-8C4D-287709E7672E}"/>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503" name="Line 13">
            <a:extLst>
              <a:ext uri="{FF2B5EF4-FFF2-40B4-BE49-F238E27FC236}">
                <a16:creationId xmlns:a16="http://schemas.microsoft.com/office/drawing/2014/main" id="{3BCC6C4F-3438-4643-BA65-70588FA43D42}"/>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2504" name="Line 13">
            <a:extLst>
              <a:ext uri="{FF2B5EF4-FFF2-40B4-BE49-F238E27FC236}">
                <a16:creationId xmlns:a16="http://schemas.microsoft.com/office/drawing/2014/main" id="{50C882DF-66A1-AC45-ABE9-FAF2E033AA9B}"/>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3" name="Left Brace 162">
            <a:extLst>
              <a:ext uri="{FF2B5EF4-FFF2-40B4-BE49-F238E27FC236}">
                <a16:creationId xmlns:a16="http://schemas.microsoft.com/office/drawing/2014/main" id="{80748408-BA73-424F-99DF-C00591EC80F1}"/>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32506" name="TextBox 163">
            <a:extLst>
              <a:ext uri="{FF2B5EF4-FFF2-40B4-BE49-F238E27FC236}">
                <a16:creationId xmlns:a16="http://schemas.microsoft.com/office/drawing/2014/main" id="{4E71CC95-C201-7B4E-ABED-ECA09BE47253}"/>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2507" name="Line 119">
            <a:extLst>
              <a:ext uri="{FF2B5EF4-FFF2-40B4-BE49-F238E27FC236}">
                <a16:creationId xmlns:a16="http://schemas.microsoft.com/office/drawing/2014/main" id="{265564E9-6170-324A-9C37-CA94778BAB9A}"/>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2508" name="TextBox 167">
            <a:extLst>
              <a:ext uri="{FF2B5EF4-FFF2-40B4-BE49-F238E27FC236}">
                <a16:creationId xmlns:a16="http://schemas.microsoft.com/office/drawing/2014/main" id="{9970E263-3E8E-9447-86F9-45518761047B}"/>
              </a:ext>
            </a:extLst>
          </p:cNvPr>
          <p:cNvSpPr txBox="1">
            <a:spLocks noChangeArrowheads="1"/>
          </p:cNvSpPr>
          <p:nvPr/>
        </p:nvSpPr>
        <p:spPr bwMode="auto">
          <a:xfrm>
            <a:off x="7964489" y="5972176"/>
            <a:ext cx="20351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1" name="Text Placeholder 2">
            <a:extLst>
              <a:ext uri="{FF2B5EF4-FFF2-40B4-BE49-F238E27FC236}">
                <a16:creationId xmlns:a16="http://schemas.microsoft.com/office/drawing/2014/main" id="{8006DD85-BD3E-F242-AFD1-6B47A23C6D25}"/>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5842" name="Title 1">
            <a:extLst>
              <a:ext uri="{FF2B5EF4-FFF2-40B4-BE49-F238E27FC236}">
                <a16:creationId xmlns:a16="http://schemas.microsoft.com/office/drawing/2014/main" id="{B0ECFCB9-67D9-3C44-AAA5-BFD375BBBB5E}"/>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5844" name="Text Placeholder 2">
            <a:extLst>
              <a:ext uri="{FF2B5EF4-FFF2-40B4-BE49-F238E27FC236}">
                <a16:creationId xmlns:a16="http://schemas.microsoft.com/office/drawing/2014/main" id="{3F18F755-7AC8-494C-8CCE-415D5632BFA6}"/>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solidFill>
                  <a:srgbClr val="FF0000"/>
                </a:solidFill>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3" name="Line 13">
            <a:extLst>
              <a:ext uri="{FF2B5EF4-FFF2-40B4-BE49-F238E27FC236}">
                <a16:creationId xmlns:a16="http://schemas.microsoft.com/office/drawing/2014/main" id="{F41BC56F-240B-844E-8039-C806DF753FD6}"/>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4" name="Line 13">
            <a:extLst>
              <a:ext uri="{FF2B5EF4-FFF2-40B4-BE49-F238E27FC236}">
                <a16:creationId xmlns:a16="http://schemas.microsoft.com/office/drawing/2014/main" id="{D6FB8CCC-2AFE-4D44-BDAB-BF1430793329}"/>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5" name="Line 13">
            <a:extLst>
              <a:ext uri="{FF2B5EF4-FFF2-40B4-BE49-F238E27FC236}">
                <a16:creationId xmlns:a16="http://schemas.microsoft.com/office/drawing/2014/main" id="{0058FB39-D552-504C-BBF3-5302011703E0}"/>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6" name="Line 13">
            <a:extLst>
              <a:ext uri="{FF2B5EF4-FFF2-40B4-BE49-F238E27FC236}">
                <a16:creationId xmlns:a16="http://schemas.microsoft.com/office/drawing/2014/main" id="{62A94EE8-9A21-2945-B71A-0D312E59FC85}"/>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7" name="Line 13">
            <a:extLst>
              <a:ext uri="{FF2B5EF4-FFF2-40B4-BE49-F238E27FC236}">
                <a16:creationId xmlns:a16="http://schemas.microsoft.com/office/drawing/2014/main" id="{9866BBD7-47A1-2E49-861C-B568903F558B}"/>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478" name="Line 13">
            <a:extLst>
              <a:ext uri="{FF2B5EF4-FFF2-40B4-BE49-F238E27FC236}">
                <a16:creationId xmlns:a16="http://schemas.microsoft.com/office/drawing/2014/main" id="{7C43AF1A-02F0-284F-B8F0-DA0F413FDDB3}"/>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1700FF"/>
                          </a:solidFill>
                          <a:latin typeface="+mj-lt"/>
                          <a:cs typeface="Times New Roman" panose="02020603050405020304" pitchFamily="18" charset="0"/>
                        </a:rPr>
                        <a:t>C</a:t>
                      </a:r>
                      <a:r>
                        <a:rPr lang="en-US" sz="1000" b="1" baseline="-25000" dirty="0">
                          <a:solidFill>
                            <a:srgbClr val="1700FF"/>
                          </a:solidFill>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3515" name="Line 117">
            <a:extLst>
              <a:ext uri="{FF2B5EF4-FFF2-40B4-BE49-F238E27FC236}">
                <a16:creationId xmlns:a16="http://schemas.microsoft.com/office/drawing/2014/main" id="{5F1647A0-F640-1245-9788-8DA93F281E80}"/>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3516" name="Group 5">
            <a:extLst>
              <a:ext uri="{FF2B5EF4-FFF2-40B4-BE49-F238E27FC236}">
                <a16:creationId xmlns:a16="http://schemas.microsoft.com/office/drawing/2014/main" id="{80BCA621-F3F9-B048-8DDF-01BEB6B14584}"/>
              </a:ext>
            </a:extLst>
          </p:cNvPr>
          <p:cNvGrpSpPr>
            <a:grpSpLocks/>
          </p:cNvGrpSpPr>
          <p:nvPr/>
        </p:nvGrpSpPr>
        <p:grpSpPr bwMode="auto">
          <a:xfrm>
            <a:off x="2701926" y="115888"/>
            <a:ext cx="3330575" cy="4608512"/>
            <a:chOff x="1787104" y="115618"/>
            <a:chExt cx="3331032" cy="4608954"/>
          </a:xfrm>
        </p:grpSpPr>
        <p:sp>
          <p:nvSpPr>
            <p:cNvPr id="233577" name="Rectangle 104">
              <a:extLst>
                <a:ext uri="{FF2B5EF4-FFF2-40B4-BE49-F238E27FC236}">
                  <a16:creationId xmlns:a16="http://schemas.microsoft.com/office/drawing/2014/main" id="{71A6822D-1253-9B43-91D6-C70BF2CA8C2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3578" name="Rectangle 108">
              <a:extLst>
                <a:ext uri="{FF2B5EF4-FFF2-40B4-BE49-F238E27FC236}">
                  <a16:creationId xmlns:a16="http://schemas.microsoft.com/office/drawing/2014/main" id="{A8610E6B-A6AE-1040-9CD3-FD16FE443B25}"/>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3579" name="Line 119">
              <a:extLst>
                <a:ext uri="{FF2B5EF4-FFF2-40B4-BE49-F238E27FC236}">
                  <a16:creationId xmlns:a16="http://schemas.microsoft.com/office/drawing/2014/main" id="{3D62BE36-6F72-AD4D-8CBA-E41F13372B42}"/>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0" name="Rectangle 121">
              <a:extLst>
                <a:ext uri="{FF2B5EF4-FFF2-40B4-BE49-F238E27FC236}">
                  <a16:creationId xmlns:a16="http://schemas.microsoft.com/office/drawing/2014/main" id="{C7A64E68-7698-C24A-957A-0590CC4FC20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3581" name="Line 106">
              <a:extLst>
                <a:ext uri="{FF2B5EF4-FFF2-40B4-BE49-F238E27FC236}">
                  <a16:creationId xmlns:a16="http://schemas.microsoft.com/office/drawing/2014/main" id="{F6F5F25B-EFFB-6444-9575-20879969F6E6}"/>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2" name="Line 107">
              <a:extLst>
                <a:ext uri="{FF2B5EF4-FFF2-40B4-BE49-F238E27FC236}">
                  <a16:creationId xmlns:a16="http://schemas.microsoft.com/office/drawing/2014/main" id="{CEBFFFCB-BC37-5445-9EA0-EFB8D18726E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3" name="Line 116">
              <a:extLst>
                <a:ext uri="{FF2B5EF4-FFF2-40B4-BE49-F238E27FC236}">
                  <a16:creationId xmlns:a16="http://schemas.microsoft.com/office/drawing/2014/main" id="{54740EE9-6486-5B46-8F74-16DE3E3B69A8}"/>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4" name="Rectangle 132">
              <a:extLst>
                <a:ext uri="{FF2B5EF4-FFF2-40B4-BE49-F238E27FC236}">
                  <a16:creationId xmlns:a16="http://schemas.microsoft.com/office/drawing/2014/main" id="{4DE2154F-61C4-0840-AEBC-07C45227F42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3585" name="Line 106">
              <a:extLst>
                <a:ext uri="{FF2B5EF4-FFF2-40B4-BE49-F238E27FC236}">
                  <a16:creationId xmlns:a16="http://schemas.microsoft.com/office/drawing/2014/main" id="{250EBC56-5EE6-8D41-A19A-26C120D8D595}"/>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6" name="Line 107">
              <a:extLst>
                <a:ext uri="{FF2B5EF4-FFF2-40B4-BE49-F238E27FC236}">
                  <a16:creationId xmlns:a16="http://schemas.microsoft.com/office/drawing/2014/main" id="{1F4805D7-A49B-774D-B6C3-97D8D61FC42D}"/>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7" name="Line 116">
              <a:extLst>
                <a:ext uri="{FF2B5EF4-FFF2-40B4-BE49-F238E27FC236}">
                  <a16:creationId xmlns:a16="http://schemas.microsoft.com/office/drawing/2014/main" id="{DA0D6991-0F23-1C4F-99AA-882D18F5F293}"/>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8" name="Line 117">
              <a:extLst>
                <a:ext uri="{FF2B5EF4-FFF2-40B4-BE49-F238E27FC236}">
                  <a16:creationId xmlns:a16="http://schemas.microsoft.com/office/drawing/2014/main" id="{26A39A48-52F1-9C4E-9A14-822C5BB78996}"/>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89" name="Line 106">
              <a:extLst>
                <a:ext uri="{FF2B5EF4-FFF2-40B4-BE49-F238E27FC236}">
                  <a16:creationId xmlns:a16="http://schemas.microsoft.com/office/drawing/2014/main" id="{757D933D-B712-0A4A-AE57-03CF0A68ABF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0" name="Line 107">
              <a:extLst>
                <a:ext uri="{FF2B5EF4-FFF2-40B4-BE49-F238E27FC236}">
                  <a16:creationId xmlns:a16="http://schemas.microsoft.com/office/drawing/2014/main" id="{43B64DA6-6218-AB4A-92B4-FE7465680614}"/>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1" name="Line 116">
              <a:extLst>
                <a:ext uri="{FF2B5EF4-FFF2-40B4-BE49-F238E27FC236}">
                  <a16:creationId xmlns:a16="http://schemas.microsoft.com/office/drawing/2014/main" id="{98C40E60-6191-9249-82B2-872F445BD8C4}"/>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2" name="Line 117">
              <a:extLst>
                <a:ext uri="{FF2B5EF4-FFF2-40B4-BE49-F238E27FC236}">
                  <a16:creationId xmlns:a16="http://schemas.microsoft.com/office/drawing/2014/main" id="{DBED904D-38F0-0845-BABA-3396D8D94473}"/>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3" name="Line 116">
              <a:extLst>
                <a:ext uri="{FF2B5EF4-FFF2-40B4-BE49-F238E27FC236}">
                  <a16:creationId xmlns:a16="http://schemas.microsoft.com/office/drawing/2014/main" id="{8D96FBD9-210E-5A4E-BB27-095D118C21A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4" name="Line 117">
              <a:extLst>
                <a:ext uri="{FF2B5EF4-FFF2-40B4-BE49-F238E27FC236}">
                  <a16:creationId xmlns:a16="http://schemas.microsoft.com/office/drawing/2014/main" id="{1140B626-ED52-B948-B2B3-2D835C2038DA}"/>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95" name="Rectangle 147">
              <a:extLst>
                <a:ext uri="{FF2B5EF4-FFF2-40B4-BE49-F238E27FC236}">
                  <a16:creationId xmlns:a16="http://schemas.microsoft.com/office/drawing/2014/main" id="{CA87EE5E-7417-DC40-B5A5-DDDE99649D1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96" name="Rectangle 147">
              <a:extLst>
                <a:ext uri="{FF2B5EF4-FFF2-40B4-BE49-F238E27FC236}">
                  <a16:creationId xmlns:a16="http://schemas.microsoft.com/office/drawing/2014/main" id="{2AB1ED6A-3C6D-264D-9EF6-6D71F999FFA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3597" name="Rectangle 147">
              <a:extLst>
                <a:ext uri="{FF2B5EF4-FFF2-40B4-BE49-F238E27FC236}">
                  <a16:creationId xmlns:a16="http://schemas.microsoft.com/office/drawing/2014/main" id="{D80C76E7-96E4-7446-8644-1BFA1D96372D}"/>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3598" name="Rectangle 147">
              <a:extLst>
                <a:ext uri="{FF2B5EF4-FFF2-40B4-BE49-F238E27FC236}">
                  <a16:creationId xmlns:a16="http://schemas.microsoft.com/office/drawing/2014/main" id="{F9C78F8D-52D5-EF44-AA4F-95AB430F996E}"/>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99" name="Rectangle 147">
              <a:extLst>
                <a:ext uri="{FF2B5EF4-FFF2-40B4-BE49-F238E27FC236}">
                  <a16:creationId xmlns:a16="http://schemas.microsoft.com/office/drawing/2014/main" id="{E913C0F1-5C2B-A240-925E-7D61B2D2F46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600" name="Rectangle 147">
              <a:extLst>
                <a:ext uri="{FF2B5EF4-FFF2-40B4-BE49-F238E27FC236}">
                  <a16:creationId xmlns:a16="http://schemas.microsoft.com/office/drawing/2014/main" id="{C3B8507C-38E7-1544-BE19-6122FF1C3966}"/>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601" name="Rectangle 147">
              <a:extLst>
                <a:ext uri="{FF2B5EF4-FFF2-40B4-BE49-F238E27FC236}">
                  <a16:creationId xmlns:a16="http://schemas.microsoft.com/office/drawing/2014/main" id="{BEACF565-668C-204C-886C-5FA0621C81F8}"/>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3602" name="Rectangle 147">
              <a:extLst>
                <a:ext uri="{FF2B5EF4-FFF2-40B4-BE49-F238E27FC236}">
                  <a16:creationId xmlns:a16="http://schemas.microsoft.com/office/drawing/2014/main" id="{619AA86B-03CD-0F43-90E1-8B7D84D85ECD}"/>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3603" name="Rectangle 147">
              <a:extLst>
                <a:ext uri="{FF2B5EF4-FFF2-40B4-BE49-F238E27FC236}">
                  <a16:creationId xmlns:a16="http://schemas.microsoft.com/office/drawing/2014/main" id="{189D1265-5B13-BB46-AFED-25C7315BAD8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3604" name="Rectangle 147">
              <a:extLst>
                <a:ext uri="{FF2B5EF4-FFF2-40B4-BE49-F238E27FC236}">
                  <a16:creationId xmlns:a16="http://schemas.microsoft.com/office/drawing/2014/main" id="{2B92FC10-9C38-6440-B1CE-3131E89163EE}"/>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3605" name="Rectangle 147">
              <a:extLst>
                <a:ext uri="{FF2B5EF4-FFF2-40B4-BE49-F238E27FC236}">
                  <a16:creationId xmlns:a16="http://schemas.microsoft.com/office/drawing/2014/main" id="{78A728D4-AD8D-0041-B0D7-0D2E53F340B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3606" name="Rectangle 147">
              <a:extLst>
                <a:ext uri="{FF2B5EF4-FFF2-40B4-BE49-F238E27FC236}">
                  <a16:creationId xmlns:a16="http://schemas.microsoft.com/office/drawing/2014/main" id="{109688E2-E53C-1C4A-8921-3A306B9989D7}"/>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3607" name="Rectangle 147">
              <a:extLst>
                <a:ext uri="{FF2B5EF4-FFF2-40B4-BE49-F238E27FC236}">
                  <a16:creationId xmlns:a16="http://schemas.microsoft.com/office/drawing/2014/main" id="{C24ABD05-F0CA-B04F-86A7-DC28C818DC5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3608" name="Rectangle 147">
              <a:extLst>
                <a:ext uri="{FF2B5EF4-FFF2-40B4-BE49-F238E27FC236}">
                  <a16:creationId xmlns:a16="http://schemas.microsoft.com/office/drawing/2014/main" id="{9B6CED6E-BC6D-7D4F-8493-CCF17E303CFE}"/>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3609" name="Rectangle 147">
              <a:extLst>
                <a:ext uri="{FF2B5EF4-FFF2-40B4-BE49-F238E27FC236}">
                  <a16:creationId xmlns:a16="http://schemas.microsoft.com/office/drawing/2014/main" id="{DD05808A-DC33-574A-868B-7D3BDA418D4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3610" name="Rectangle 147">
              <a:extLst>
                <a:ext uri="{FF2B5EF4-FFF2-40B4-BE49-F238E27FC236}">
                  <a16:creationId xmlns:a16="http://schemas.microsoft.com/office/drawing/2014/main" id="{002ACDDF-6591-5040-AB10-E21A2DE9567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3611" name="Rectangle 147">
              <a:extLst>
                <a:ext uri="{FF2B5EF4-FFF2-40B4-BE49-F238E27FC236}">
                  <a16:creationId xmlns:a16="http://schemas.microsoft.com/office/drawing/2014/main" id="{6BE1174C-E2FF-2441-96C8-CF416A9575D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3612" name="Rectangle 147">
              <a:extLst>
                <a:ext uri="{FF2B5EF4-FFF2-40B4-BE49-F238E27FC236}">
                  <a16:creationId xmlns:a16="http://schemas.microsoft.com/office/drawing/2014/main" id="{3A1848F8-DE94-514E-B626-3B7B957A56E7}"/>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3613" name="Rectangle 147">
              <a:extLst>
                <a:ext uri="{FF2B5EF4-FFF2-40B4-BE49-F238E27FC236}">
                  <a16:creationId xmlns:a16="http://schemas.microsoft.com/office/drawing/2014/main" id="{F5B9D63F-6589-114D-A2A3-E35DA0DE6A4A}"/>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3614" name="Rectangle 147">
              <a:extLst>
                <a:ext uri="{FF2B5EF4-FFF2-40B4-BE49-F238E27FC236}">
                  <a16:creationId xmlns:a16="http://schemas.microsoft.com/office/drawing/2014/main" id="{8F865F71-A19F-DD46-A3F1-C798CEB76A0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3615" name="TextBox 120">
              <a:extLst>
                <a:ext uri="{FF2B5EF4-FFF2-40B4-BE49-F238E27FC236}">
                  <a16:creationId xmlns:a16="http://schemas.microsoft.com/office/drawing/2014/main" id="{B9C09955-3CED-504B-BFF2-34160B07BA4E}"/>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3517" name="Line 119">
            <a:extLst>
              <a:ext uri="{FF2B5EF4-FFF2-40B4-BE49-F238E27FC236}">
                <a16:creationId xmlns:a16="http://schemas.microsoft.com/office/drawing/2014/main" id="{A95E84D6-4C9F-4C48-B13A-B867C8FBA33B}"/>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3518" name="Group 4">
            <a:extLst>
              <a:ext uri="{FF2B5EF4-FFF2-40B4-BE49-F238E27FC236}">
                <a16:creationId xmlns:a16="http://schemas.microsoft.com/office/drawing/2014/main" id="{01819AAF-AB66-9846-AAAD-770D1F039BE7}"/>
              </a:ext>
            </a:extLst>
          </p:cNvPr>
          <p:cNvGrpSpPr>
            <a:grpSpLocks/>
          </p:cNvGrpSpPr>
          <p:nvPr/>
        </p:nvGrpSpPr>
        <p:grpSpPr bwMode="auto">
          <a:xfrm>
            <a:off x="7042150" y="395289"/>
            <a:ext cx="2362200" cy="1343025"/>
            <a:chOff x="6050566" y="-172083"/>
            <a:chExt cx="2363001" cy="1343028"/>
          </a:xfrm>
        </p:grpSpPr>
        <p:grpSp>
          <p:nvGrpSpPr>
            <p:cNvPr id="233562" name="Group 1">
              <a:extLst>
                <a:ext uri="{FF2B5EF4-FFF2-40B4-BE49-F238E27FC236}">
                  <a16:creationId xmlns:a16="http://schemas.microsoft.com/office/drawing/2014/main" id="{86E75640-7A9F-8D47-BFD9-B9B1DDFDBF5A}"/>
                </a:ext>
              </a:extLst>
            </p:cNvPr>
            <p:cNvGrpSpPr>
              <a:grpSpLocks/>
            </p:cNvGrpSpPr>
            <p:nvPr/>
          </p:nvGrpSpPr>
          <p:grpSpPr bwMode="auto">
            <a:xfrm>
              <a:off x="6050566" y="-166326"/>
              <a:ext cx="1347945" cy="1337271"/>
              <a:chOff x="6050566" y="-166326"/>
              <a:chExt cx="1347945" cy="1337271"/>
            </a:xfrm>
          </p:grpSpPr>
          <p:sp>
            <p:nvSpPr>
              <p:cNvPr id="233564" name="Rectangle 104">
                <a:extLst>
                  <a:ext uri="{FF2B5EF4-FFF2-40B4-BE49-F238E27FC236}">
                    <a16:creationId xmlns:a16="http://schemas.microsoft.com/office/drawing/2014/main" id="{E7112D8D-28C9-AA4C-A12F-1312B1E18F6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3565" name="Rectangle 108">
                <a:extLst>
                  <a:ext uri="{FF2B5EF4-FFF2-40B4-BE49-F238E27FC236}">
                    <a16:creationId xmlns:a16="http://schemas.microsoft.com/office/drawing/2014/main" id="{D2F95109-4E6E-854C-8A1A-6488A755692F}"/>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3566" name="Line 106">
                <a:extLst>
                  <a:ext uri="{FF2B5EF4-FFF2-40B4-BE49-F238E27FC236}">
                    <a16:creationId xmlns:a16="http://schemas.microsoft.com/office/drawing/2014/main" id="{92D0E3A0-D8CF-7C48-B950-1FF061C9A73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7" name="Line 107">
                <a:extLst>
                  <a:ext uri="{FF2B5EF4-FFF2-40B4-BE49-F238E27FC236}">
                    <a16:creationId xmlns:a16="http://schemas.microsoft.com/office/drawing/2014/main" id="{7B2B37B9-154D-244A-BD23-F7D6A9D7121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8" name="Line 116">
                <a:extLst>
                  <a:ext uri="{FF2B5EF4-FFF2-40B4-BE49-F238E27FC236}">
                    <a16:creationId xmlns:a16="http://schemas.microsoft.com/office/drawing/2014/main" id="{54B94344-F9C1-674E-90B0-59057FB54D7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69" name="Line 117">
                <a:extLst>
                  <a:ext uri="{FF2B5EF4-FFF2-40B4-BE49-F238E27FC236}">
                    <a16:creationId xmlns:a16="http://schemas.microsoft.com/office/drawing/2014/main" id="{E76A366E-CA04-8844-980D-2EFC14F6C91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70" name="Rectangle 132">
                <a:extLst>
                  <a:ext uri="{FF2B5EF4-FFF2-40B4-BE49-F238E27FC236}">
                    <a16:creationId xmlns:a16="http://schemas.microsoft.com/office/drawing/2014/main" id="{C4E0C36C-0037-D34D-B512-A187CC152FF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3571" name="Rectangle 147">
                <a:extLst>
                  <a:ext uri="{FF2B5EF4-FFF2-40B4-BE49-F238E27FC236}">
                    <a16:creationId xmlns:a16="http://schemas.microsoft.com/office/drawing/2014/main" id="{5C98AA23-8585-3A4E-9C5B-8684285A605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72" name="Rectangle 147">
                <a:extLst>
                  <a:ext uri="{FF2B5EF4-FFF2-40B4-BE49-F238E27FC236}">
                    <a16:creationId xmlns:a16="http://schemas.microsoft.com/office/drawing/2014/main" id="{B936D984-8E3C-6F4D-9281-35FFE4A5FA1A}"/>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73" name="Rectangle 147">
                <a:extLst>
                  <a:ext uri="{FF2B5EF4-FFF2-40B4-BE49-F238E27FC236}">
                    <a16:creationId xmlns:a16="http://schemas.microsoft.com/office/drawing/2014/main" id="{26397ABC-2C26-1F43-8D9D-48B948E8A2C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74" name="Rectangle 147">
                <a:extLst>
                  <a:ext uri="{FF2B5EF4-FFF2-40B4-BE49-F238E27FC236}">
                    <a16:creationId xmlns:a16="http://schemas.microsoft.com/office/drawing/2014/main" id="{FE4D7FD7-B0DD-9A40-8A31-1481D06BF69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75" name="Rectangle 147">
                <a:extLst>
                  <a:ext uri="{FF2B5EF4-FFF2-40B4-BE49-F238E27FC236}">
                    <a16:creationId xmlns:a16="http://schemas.microsoft.com/office/drawing/2014/main" id="{BE361CE6-8CB0-D744-AB2F-99BD4943AD29}"/>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3576" name="Rectangle 147">
                <a:extLst>
                  <a:ext uri="{FF2B5EF4-FFF2-40B4-BE49-F238E27FC236}">
                    <a16:creationId xmlns:a16="http://schemas.microsoft.com/office/drawing/2014/main" id="{97DBE894-2578-1748-AA85-7D61A95355C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3563" name="TextBox 262">
              <a:extLst>
                <a:ext uri="{FF2B5EF4-FFF2-40B4-BE49-F238E27FC236}">
                  <a16:creationId xmlns:a16="http://schemas.microsoft.com/office/drawing/2014/main" id="{0E6A13EC-6D48-3242-A113-51866B0CAEF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3519" name="Line 119">
            <a:extLst>
              <a:ext uri="{FF2B5EF4-FFF2-40B4-BE49-F238E27FC236}">
                <a16:creationId xmlns:a16="http://schemas.microsoft.com/office/drawing/2014/main" id="{E4CFACDA-3430-1A49-AF99-69A9523F41F8}"/>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20" name="Line 119">
            <a:extLst>
              <a:ext uri="{FF2B5EF4-FFF2-40B4-BE49-F238E27FC236}">
                <a16:creationId xmlns:a16="http://schemas.microsoft.com/office/drawing/2014/main" id="{B64664B1-7391-0B47-B958-60C485227061}"/>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3521" name="Group 2">
            <a:extLst>
              <a:ext uri="{FF2B5EF4-FFF2-40B4-BE49-F238E27FC236}">
                <a16:creationId xmlns:a16="http://schemas.microsoft.com/office/drawing/2014/main" id="{7F785553-EEA2-554B-8E57-4B73BB9EC4C8}"/>
              </a:ext>
            </a:extLst>
          </p:cNvPr>
          <p:cNvGrpSpPr>
            <a:grpSpLocks/>
          </p:cNvGrpSpPr>
          <p:nvPr/>
        </p:nvGrpSpPr>
        <p:grpSpPr bwMode="auto">
          <a:xfrm>
            <a:off x="7061200" y="3544888"/>
            <a:ext cx="2597150" cy="1339850"/>
            <a:chOff x="6070645" y="3663519"/>
            <a:chExt cx="2596994" cy="1339416"/>
          </a:xfrm>
        </p:grpSpPr>
        <p:sp>
          <p:nvSpPr>
            <p:cNvPr id="233547" name="TextBox 264">
              <a:extLst>
                <a:ext uri="{FF2B5EF4-FFF2-40B4-BE49-F238E27FC236}">
                  <a16:creationId xmlns:a16="http://schemas.microsoft.com/office/drawing/2014/main" id="{703D53DA-EC7D-DC42-A84C-0AACF8A00F1A}"/>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3548" name="Group 100">
              <a:extLst>
                <a:ext uri="{FF2B5EF4-FFF2-40B4-BE49-F238E27FC236}">
                  <a16:creationId xmlns:a16="http://schemas.microsoft.com/office/drawing/2014/main" id="{B149EED9-E29D-4F4E-802D-452D4224D00D}"/>
                </a:ext>
              </a:extLst>
            </p:cNvPr>
            <p:cNvGrpSpPr>
              <a:grpSpLocks/>
            </p:cNvGrpSpPr>
            <p:nvPr/>
          </p:nvGrpSpPr>
          <p:grpSpPr bwMode="auto">
            <a:xfrm>
              <a:off x="6070645" y="3665664"/>
              <a:ext cx="1347945" cy="1337271"/>
              <a:chOff x="6050566" y="-166326"/>
              <a:chExt cx="1347945" cy="1337271"/>
            </a:xfrm>
          </p:grpSpPr>
          <p:sp>
            <p:nvSpPr>
              <p:cNvPr id="233549" name="Rectangle 104">
                <a:extLst>
                  <a:ext uri="{FF2B5EF4-FFF2-40B4-BE49-F238E27FC236}">
                    <a16:creationId xmlns:a16="http://schemas.microsoft.com/office/drawing/2014/main" id="{43BD57BE-A828-BA49-9074-057D3C21D9A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3550" name="Rectangle 108">
                <a:extLst>
                  <a:ext uri="{FF2B5EF4-FFF2-40B4-BE49-F238E27FC236}">
                    <a16:creationId xmlns:a16="http://schemas.microsoft.com/office/drawing/2014/main" id="{FF468433-CF12-024D-88B5-5A3FFB8543A5}"/>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3551" name="Line 106">
                <a:extLst>
                  <a:ext uri="{FF2B5EF4-FFF2-40B4-BE49-F238E27FC236}">
                    <a16:creationId xmlns:a16="http://schemas.microsoft.com/office/drawing/2014/main" id="{F03CC42B-A0BE-5B44-963E-587293B29DC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2" name="Line 107">
                <a:extLst>
                  <a:ext uri="{FF2B5EF4-FFF2-40B4-BE49-F238E27FC236}">
                    <a16:creationId xmlns:a16="http://schemas.microsoft.com/office/drawing/2014/main" id="{2A8BFE11-56AD-3146-9C86-377455C089A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3" name="Line 116">
                <a:extLst>
                  <a:ext uri="{FF2B5EF4-FFF2-40B4-BE49-F238E27FC236}">
                    <a16:creationId xmlns:a16="http://schemas.microsoft.com/office/drawing/2014/main" id="{05113D39-2243-5B40-89E3-55175E02A5E4}"/>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4" name="Line 117">
                <a:extLst>
                  <a:ext uri="{FF2B5EF4-FFF2-40B4-BE49-F238E27FC236}">
                    <a16:creationId xmlns:a16="http://schemas.microsoft.com/office/drawing/2014/main" id="{7CF2850C-20ED-5244-8F05-D7AE415E3A8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55" name="Rectangle 132">
                <a:extLst>
                  <a:ext uri="{FF2B5EF4-FFF2-40B4-BE49-F238E27FC236}">
                    <a16:creationId xmlns:a16="http://schemas.microsoft.com/office/drawing/2014/main" id="{EA680AC2-1E7A-5244-BD5C-650E3B67C8A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3556" name="Rectangle 147">
                <a:extLst>
                  <a:ext uri="{FF2B5EF4-FFF2-40B4-BE49-F238E27FC236}">
                    <a16:creationId xmlns:a16="http://schemas.microsoft.com/office/drawing/2014/main" id="{B46D41A2-19C6-CF49-97A0-C386939C6DC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57" name="Rectangle 136">
                <a:extLst>
                  <a:ext uri="{FF2B5EF4-FFF2-40B4-BE49-F238E27FC236}">
                    <a16:creationId xmlns:a16="http://schemas.microsoft.com/office/drawing/2014/main" id="{3962BFF3-25CD-D745-8974-14676032A9D9}"/>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58" name="Rectangle 147">
                <a:extLst>
                  <a:ext uri="{FF2B5EF4-FFF2-40B4-BE49-F238E27FC236}">
                    <a16:creationId xmlns:a16="http://schemas.microsoft.com/office/drawing/2014/main" id="{2783B967-2057-ED44-8853-816D209DCC9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59" name="Rectangle 147">
                <a:extLst>
                  <a:ext uri="{FF2B5EF4-FFF2-40B4-BE49-F238E27FC236}">
                    <a16:creationId xmlns:a16="http://schemas.microsoft.com/office/drawing/2014/main" id="{8BC6DBEA-E22B-FC47-9C5C-798E11FE275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3560" name="Rectangle 147">
                <a:extLst>
                  <a:ext uri="{FF2B5EF4-FFF2-40B4-BE49-F238E27FC236}">
                    <a16:creationId xmlns:a16="http://schemas.microsoft.com/office/drawing/2014/main" id="{7FBBDBAC-F4FD-964B-9944-6B4A6AAC42E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3561" name="Rectangle 147">
                <a:extLst>
                  <a:ext uri="{FF2B5EF4-FFF2-40B4-BE49-F238E27FC236}">
                    <a16:creationId xmlns:a16="http://schemas.microsoft.com/office/drawing/2014/main" id="{63D7824F-E859-074D-AA8A-2C853B3B4277}"/>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3522" name="Group 3">
            <a:extLst>
              <a:ext uri="{FF2B5EF4-FFF2-40B4-BE49-F238E27FC236}">
                <a16:creationId xmlns:a16="http://schemas.microsoft.com/office/drawing/2014/main" id="{5D79B182-36CC-BA41-8709-2EBEF66390DA}"/>
              </a:ext>
            </a:extLst>
          </p:cNvPr>
          <p:cNvGrpSpPr>
            <a:grpSpLocks/>
          </p:cNvGrpSpPr>
          <p:nvPr/>
        </p:nvGrpSpPr>
        <p:grpSpPr bwMode="auto">
          <a:xfrm>
            <a:off x="7056438" y="1970088"/>
            <a:ext cx="2259012" cy="1363662"/>
            <a:chOff x="6065970" y="1654138"/>
            <a:chExt cx="2257787" cy="1363857"/>
          </a:xfrm>
        </p:grpSpPr>
        <p:sp>
          <p:nvSpPr>
            <p:cNvPr id="233537" name="TextBox 263">
              <a:extLst>
                <a:ext uri="{FF2B5EF4-FFF2-40B4-BE49-F238E27FC236}">
                  <a16:creationId xmlns:a16="http://schemas.microsoft.com/office/drawing/2014/main" id="{177C9429-AD2F-B644-8AF3-E0636B648FD2}"/>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3538" name="Group 141">
              <a:extLst>
                <a:ext uri="{FF2B5EF4-FFF2-40B4-BE49-F238E27FC236}">
                  <a16:creationId xmlns:a16="http://schemas.microsoft.com/office/drawing/2014/main" id="{C141D201-6027-864B-83C6-F923B2725A0D}"/>
                </a:ext>
              </a:extLst>
            </p:cNvPr>
            <p:cNvGrpSpPr>
              <a:grpSpLocks/>
            </p:cNvGrpSpPr>
            <p:nvPr/>
          </p:nvGrpSpPr>
          <p:grpSpPr bwMode="auto">
            <a:xfrm>
              <a:off x="6065970" y="1680724"/>
              <a:ext cx="1347945" cy="1337271"/>
              <a:chOff x="6050566" y="-166326"/>
              <a:chExt cx="1347945" cy="1337271"/>
            </a:xfrm>
          </p:grpSpPr>
          <p:sp>
            <p:nvSpPr>
              <p:cNvPr id="233539" name="Rectangle 104">
                <a:extLst>
                  <a:ext uri="{FF2B5EF4-FFF2-40B4-BE49-F238E27FC236}">
                    <a16:creationId xmlns:a16="http://schemas.microsoft.com/office/drawing/2014/main" id="{029BC12D-53ED-1B42-94A7-74A2D82B36E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3540" name="Rectangle 108">
                <a:extLst>
                  <a:ext uri="{FF2B5EF4-FFF2-40B4-BE49-F238E27FC236}">
                    <a16:creationId xmlns:a16="http://schemas.microsoft.com/office/drawing/2014/main" id="{FB087369-1117-5C47-A878-368CA61C266E}"/>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3541" name="Line 106">
                <a:extLst>
                  <a:ext uri="{FF2B5EF4-FFF2-40B4-BE49-F238E27FC236}">
                    <a16:creationId xmlns:a16="http://schemas.microsoft.com/office/drawing/2014/main" id="{38099E0E-5464-3242-B09B-8F1A0DA5791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2" name="Line 117">
                <a:extLst>
                  <a:ext uri="{FF2B5EF4-FFF2-40B4-BE49-F238E27FC236}">
                    <a16:creationId xmlns:a16="http://schemas.microsoft.com/office/drawing/2014/main" id="{445FF172-E48C-2F44-BC43-75EF5B4E912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43" name="Rectangle 132">
                <a:extLst>
                  <a:ext uri="{FF2B5EF4-FFF2-40B4-BE49-F238E27FC236}">
                    <a16:creationId xmlns:a16="http://schemas.microsoft.com/office/drawing/2014/main" id="{8E3F4662-C38F-5A4B-87DD-3BEF6CAF3DC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3544" name="Rectangle 147">
                <a:extLst>
                  <a:ext uri="{FF2B5EF4-FFF2-40B4-BE49-F238E27FC236}">
                    <a16:creationId xmlns:a16="http://schemas.microsoft.com/office/drawing/2014/main" id="{E99B4263-AAB1-F348-A756-27CF31ECA24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45" name="Rectangle 147">
                <a:extLst>
                  <a:ext uri="{FF2B5EF4-FFF2-40B4-BE49-F238E27FC236}">
                    <a16:creationId xmlns:a16="http://schemas.microsoft.com/office/drawing/2014/main" id="{7962C467-0AD7-3F41-B493-385676DC2B8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3546" name="Rectangle 147">
                <a:extLst>
                  <a:ext uri="{FF2B5EF4-FFF2-40B4-BE49-F238E27FC236}">
                    <a16:creationId xmlns:a16="http://schemas.microsoft.com/office/drawing/2014/main" id="{38FAB234-85D0-EB40-B4F1-CB0258329BD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3523" name="Freeform 40">
            <a:extLst>
              <a:ext uri="{FF2B5EF4-FFF2-40B4-BE49-F238E27FC236}">
                <a16:creationId xmlns:a16="http://schemas.microsoft.com/office/drawing/2014/main" id="{7AEBC7EC-8BE3-C446-AC47-8792296F67CC}"/>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3524" name="Freeform 40">
            <a:extLst>
              <a:ext uri="{FF2B5EF4-FFF2-40B4-BE49-F238E27FC236}">
                <a16:creationId xmlns:a16="http://schemas.microsoft.com/office/drawing/2014/main" id="{57C981F2-9535-0C4E-9E4C-CA1DEE32278E}"/>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3525" name="Freeform 40">
            <a:extLst>
              <a:ext uri="{FF2B5EF4-FFF2-40B4-BE49-F238E27FC236}">
                <a16:creationId xmlns:a16="http://schemas.microsoft.com/office/drawing/2014/main" id="{37AEF691-59AA-B446-82F1-A4D0DC284D64}"/>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3526" name="Line 13">
            <a:extLst>
              <a:ext uri="{FF2B5EF4-FFF2-40B4-BE49-F238E27FC236}">
                <a16:creationId xmlns:a16="http://schemas.microsoft.com/office/drawing/2014/main" id="{EB628075-B318-B84C-824A-9FE52957760F}"/>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27" name="Line 13">
            <a:extLst>
              <a:ext uri="{FF2B5EF4-FFF2-40B4-BE49-F238E27FC236}">
                <a16:creationId xmlns:a16="http://schemas.microsoft.com/office/drawing/2014/main" id="{A65E5E9D-28B7-554D-90C4-56A4ECBC3F62}"/>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3528" name="Line 13">
            <a:extLst>
              <a:ext uri="{FF2B5EF4-FFF2-40B4-BE49-F238E27FC236}">
                <a16:creationId xmlns:a16="http://schemas.microsoft.com/office/drawing/2014/main" id="{F2DBD4B9-13D9-AB4B-8A5A-3A0790C9AECF}"/>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3" name="Left Brace 162">
            <a:extLst>
              <a:ext uri="{FF2B5EF4-FFF2-40B4-BE49-F238E27FC236}">
                <a16:creationId xmlns:a16="http://schemas.microsoft.com/office/drawing/2014/main" id="{80748408-BA73-424F-99DF-C00591EC80F1}"/>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33530" name="TextBox 163">
            <a:extLst>
              <a:ext uri="{FF2B5EF4-FFF2-40B4-BE49-F238E27FC236}">
                <a16:creationId xmlns:a16="http://schemas.microsoft.com/office/drawing/2014/main" id="{6AD6861F-7A88-B145-AED4-F0FECF950240}"/>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3531" name="Line 119">
            <a:extLst>
              <a:ext uri="{FF2B5EF4-FFF2-40B4-BE49-F238E27FC236}">
                <a16:creationId xmlns:a16="http://schemas.microsoft.com/office/drawing/2014/main" id="{EB638B1A-F14B-BF43-A576-269F3CFEEF9C}"/>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3532" name="TextBox 167">
            <a:extLst>
              <a:ext uri="{FF2B5EF4-FFF2-40B4-BE49-F238E27FC236}">
                <a16:creationId xmlns:a16="http://schemas.microsoft.com/office/drawing/2014/main" id="{B6314E38-D2CA-B848-9C9A-E4BEF594BD14}"/>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RX</a:t>
            </a:r>
          </a:p>
        </p:txBody>
      </p:sp>
      <p:sp>
        <p:nvSpPr>
          <p:cNvPr id="233533" name="Line 13">
            <a:extLst>
              <a:ext uri="{FF2B5EF4-FFF2-40B4-BE49-F238E27FC236}">
                <a16:creationId xmlns:a16="http://schemas.microsoft.com/office/drawing/2014/main" id="{08112763-583A-C34C-A7F4-12E80896B3DA}"/>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rgbClr val="17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0" name="Left Brace 169">
            <a:extLst>
              <a:ext uri="{FF2B5EF4-FFF2-40B4-BE49-F238E27FC236}">
                <a16:creationId xmlns:a16="http://schemas.microsoft.com/office/drawing/2014/main" id="{E207D479-904D-944B-A598-76BC1603AF3D}"/>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rgbClr val="1700FF"/>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233535" name="TextBox 170">
            <a:extLst>
              <a:ext uri="{FF2B5EF4-FFF2-40B4-BE49-F238E27FC236}">
                <a16:creationId xmlns:a16="http://schemas.microsoft.com/office/drawing/2014/main" id="{7427D86A-39D8-1A49-8124-B2D73C3A4762}"/>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1700FF"/>
                </a:solidFill>
              </a:rPr>
              <a:t>2</a:t>
            </a:r>
          </a:p>
        </p:txBody>
      </p:sp>
      <p:sp>
        <p:nvSpPr>
          <p:cNvPr id="233536" name="Line 119">
            <a:extLst>
              <a:ext uri="{FF2B5EF4-FFF2-40B4-BE49-F238E27FC236}">
                <a16:creationId xmlns:a16="http://schemas.microsoft.com/office/drawing/2014/main" id="{08842C41-FC84-8C41-A290-B3AFD4ADC28D}"/>
              </a:ext>
            </a:extLst>
          </p:cNvPr>
          <p:cNvSpPr>
            <a:spLocks noChangeShapeType="1"/>
          </p:cNvSpPr>
          <p:nvPr/>
        </p:nvSpPr>
        <p:spPr bwMode="auto">
          <a:xfrm rot="5400000">
            <a:off x="7339013" y="6648451"/>
            <a:ext cx="161925" cy="165100"/>
          </a:xfrm>
          <a:prstGeom prst="line">
            <a:avLst/>
          </a:prstGeom>
          <a:noFill/>
          <a:ln w="19050">
            <a:solidFill>
              <a:srgbClr val="1700FF"/>
            </a:solidFill>
            <a:round/>
            <a:headEnd/>
            <a:tailEnd/>
          </a:ln>
          <a:extLst>
            <a:ext uri="{909E8E84-426E-40DD-AFC4-6F175D3DCCD1}">
              <a14:hiddenFill xmlns:a14="http://schemas.microsoft.com/office/drawing/2010/main">
                <a:noFill/>
              </a14:hiddenFill>
            </a:ext>
          </a:extLst>
        </p:spPr>
        <p:txBody>
          <a:bodyPr/>
          <a:lstStyle/>
          <a:p>
            <a:endParaRPr lang="en-US"/>
          </a:p>
        </p:txBody>
      </p:sp>
    </p:spTree>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7" name="Line 13">
            <a:extLst>
              <a:ext uri="{FF2B5EF4-FFF2-40B4-BE49-F238E27FC236}">
                <a16:creationId xmlns:a16="http://schemas.microsoft.com/office/drawing/2014/main" id="{29A04B72-3C8B-8848-A467-9D42171D806E}"/>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498" name="Line 13">
            <a:extLst>
              <a:ext uri="{FF2B5EF4-FFF2-40B4-BE49-F238E27FC236}">
                <a16:creationId xmlns:a16="http://schemas.microsoft.com/office/drawing/2014/main" id="{5598454A-5C33-854E-834C-9FA5CACA0C69}"/>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499" name="Line 13">
            <a:extLst>
              <a:ext uri="{FF2B5EF4-FFF2-40B4-BE49-F238E27FC236}">
                <a16:creationId xmlns:a16="http://schemas.microsoft.com/office/drawing/2014/main" id="{B8CB05BC-9E0D-874F-9249-040CB7BE021F}"/>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00" name="Line 13">
            <a:extLst>
              <a:ext uri="{FF2B5EF4-FFF2-40B4-BE49-F238E27FC236}">
                <a16:creationId xmlns:a16="http://schemas.microsoft.com/office/drawing/2014/main" id="{EB0B6881-BF8A-8642-97EA-B7EC3CF49992}"/>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01" name="Line 13">
            <a:extLst>
              <a:ext uri="{FF2B5EF4-FFF2-40B4-BE49-F238E27FC236}">
                <a16:creationId xmlns:a16="http://schemas.microsoft.com/office/drawing/2014/main" id="{5057F09B-E506-C049-82EF-CBA2EA900DBD}"/>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02" name="Line 13">
            <a:extLst>
              <a:ext uri="{FF2B5EF4-FFF2-40B4-BE49-F238E27FC236}">
                <a16:creationId xmlns:a16="http://schemas.microsoft.com/office/drawing/2014/main" id="{35C0A247-6505-A845-9464-AD213C693E4B}"/>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1700FF"/>
                          </a:solidFill>
                          <a:latin typeface="+mj-lt"/>
                          <a:cs typeface="Times New Roman" panose="02020603050405020304" pitchFamily="18" charset="0"/>
                        </a:rPr>
                        <a:t>C</a:t>
                      </a:r>
                      <a:r>
                        <a:rPr lang="en-US" sz="1000" b="1" baseline="-25000" dirty="0">
                          <a:solidFill>
                            <a:srgbClr val="1700FF"/>
                          </a:solidFill>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4539" name="Line 117">
            <a:extLst>
              <a:ext uri="{FF2B5EF4-FFF2-40B4-BE49-F238E27FC236}">
                <a16:creationId xmlns:a16="http://schemas.microsoft.com/office/drawing/2014/main" id="{EA1E601B-E07C-F74D-9A6D-356312D4BE52}"/>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4540" name="Group 5">
            <a:extLst>
              <a:ext uri="{FF2B5EF4-FFF2-40B4-BE49-F238E27FC236}">
                <a16:creationId xmlns:a16="http://schemas.microsoft.com/office/drawing/2014/main" id="{5F7EC33B-D870-BA4F-A8BC-DD886C50764E}"/>
              </a:ext>
            </a:extLst>
          </p:cNvPr>
          <p:cNvGrpSpPr>
            <a:grpSpLocks/>
          </p:cNvGrpSpPr>
          <p:nvPr/>
        </p:nvGrpSpPr>
        <p:grpSpPr bwMode="auto">
          <a:xfrm>
            <a:off x="2701926" y="115888"/>
            <a:ext cx="3330575" cy="4608512"/>
            <a:chOff x="1787104" y="115618"/>
            <a:chExt cx="3331032" cy="4608954"/>
          </a:xfrm>
        </p:grpSpPr>
        <p:sp>
          <p:nvSpPr>
            <p:cNvPr id="234603" name="Rectangle 104">
              <a:extLst>
                <a:ext uri="{FF2B5EF4-FFF2-40B4-BE49-F238E27FC236}">
                  <a16:creationId xmlns:a16="http://schemas.microsoft.com/office/drawing/2014/main" id="{6F2FC3D7-0854-6742-A0AE-4D9C20EB301D}"/>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4604" name="Rectangle 108">
              <a:extLst>
                <a:ext uri="{FF2B5EF4-FFF2-40B4-BE49-F238E27FC236}">
                  <a16:creationId xmlns:a16="http://schemas.microsoft.com/office/drawing/2014/main" id="{5FB8E108-0A53-A048-8A3B-A2F0020546BA}"/>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4605" name="Line 119">
              <a:extLst>
                <a:ext uri="{FF2B5EF4-FFF2-40B4-BE49-F238E27FC236}">
                  <a16:creationId xmlns:a16="http://schemas.microsoft.com/office/drawing/2014/main" id="{6A24C057-35F3-AE40-B0A3-0A7F3F716101}"/>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06" name="Rectangle 121">
              <a:extLst>
                <a:ext uri="{FF2B5EF4-FFF2-40B4-BE49-F238E27FC236}">
                  <a16:creationId xmlns:a16="http://schemas.microsoft.com/office/drawing/2014/main" id="{DADE24C7-44E8-7A42-B34A-BE6E15E1AD31}"/>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4607" name="Line 106">
              <a:extLst>
                <a:ext uri="{FF2B5EF4-FFF2-40B4-BE49-F238E27FC236}">
                  <a16:creationId xmlns:a16="http://schemas.microsoft.com/office/drawing/2014/main" id="{8DED5390-31B1-634C-BB99-EEC96572B3F4}"/>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08" name="Line 107">
              <a:extLst>
                <a:ext uri="{FF2B5EF4-FFF2-40B4-BE49-F238E27FC236}">
                  <a16:creationId xmlns:a16="http://schemas.microsoft.com/office/drawing/2014/main" id="{AF417C4A-7C34-CE43-9F36-491E84C2712E}"/>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09" name="Line 116">
              <a:extLst>
                <a:ext uri="{FF2B5EF4-FFF2-40B4-BE49-F238E27FC236}">
                  <a16:creationId xmlns:a16="http://schemas.microsoft.com/office/drawing/2014/main" id="{FA7FFC86-447C-EF46-9CD2-971D4668644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0" name="Rectangle 132">
              <a:extLst>
                <a:ext uri="{FF2B5EF4-FFF2-40B4-BE49-F238E27FC236}">
                  <a16:creationId xmlns:a16="http://schemas.microsoft.com/office/drawing/2014/main" id="{7C6A8693-4480-0E4D-AB9C-3C2132DEF42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4611" name="Line 106">
              <a:extLst>
                <a:ext uri="{FF2B5EF4-FFF2-40B4-BE49-F238E27FC236}">
                  <a16:creationId xmlns:a16="http://schemas.microsoft.com/office/drawing/2014/main" id="{A0558C41-693D-4149-A502-569B11C22BF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2" name="Line 107">
              <a:extLst>
                <a:ext uri="{FF2B5EF4-FFF2-40B4-BE49-F238E27FC236}">
                  <a16:creationId xmlns:a16="http://schemas.microsoft.com/office/drawing/2014/main" id="{D1E2FE52-6D02-DD42-8E2A-411F9E72738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3" name="Line 116">
              <a:extLst>
                <a:ext uri="{FF2B5EF4-FFF2-40B4-BE49-F238E27FC236}">
                  <a16:creationId xmlns:a16="http://schemas.microsoft.com/office/drawing/2014/main" id="{C973A044-F8F2-934F-86D2-0681FECA1EC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4" name="Line 117">
              <a:extLst>
                <a:ext uri="{FF2B5EF4-FFF2-40B4-BE49-F238E27FC236}">
                  <a16:creationId xmlns:a16="http://schemas.microsoft.com/office/drawing/2014/main" id="{1908EC0E-038A-0B4A-B39A-BF0DC622AE66}"/>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5" name="Line 106">
              <a:extLst>
                <a:ext uri="{FF2B5EF4-FFF2-40B4-BE49-F238E27FC236}">
                  <a16:creationId xmlns:a16="http://schemas.microsoft.com/office/drawing/2014/main" id="{9233DE34-973A-BE40-9743-16BA4D486595}"/>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6" name="Line 107">
              <a:extLst>
                <a:ext uri="{FF2B5EF4-FFF2-40B4-BE49-F238E27FC236}">
                  <a16:creationId xmlns:a16="http://schemas.microsoft.com/office/drawing/2014/main" id="{DD5DFD41-0F9A-6D4A-96E0-4EF09499279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7" name="Line 116">
              <a:extLst>
                <a:ext uri="{FF2B5EF4-FFF2-40B4-BE49-F238E27FC236}">
                  <a16:creationId xmlns:a16="http://schemas.microsoft.com/office/drawing/2014/main" id="{4173C952-C228-6247-BBBA-514F991AAE59}"/>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8" name="Line 117">
              <a:extLst>
                <a:ext uri="{FF2B5EF4-FFF2-40B4-BE49-F238E27FC236}">
                  <a16:creationId xmlns:a16="http://schemas.microsoft.com/office/drawing/2014/main" id="{1725354F-119A-6F4D-80A3-15EAFD7A0EE2}"/>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19" name="Line 116">
              <a:extLst>
                <a:ext uri="{FF2B5EF4-FFF2-40B4-BE49-F238E27FC236}">
                  <a16:creationId xmlns:a16="http://schemas.microsoft.com/office/drawing/2014/main" id="{270868BC-B7D6-2248-BEB4-17948B29716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20" name="Line 117">
              <a:extLst>
                <a:ext uri="{FF2B5EF4-FFF2-40B4-BE49-F238E27FC236}">
                  <a16:creationId xmlns:a16="http://schemas.microsoft.com/office/drawing/2014/main" id="{670C99DD-3C13-824F-9263-3EE0470533BC}"/>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621" name="Rectangle 147">
              <a:extLst>
                <a:ext uri="{FF2B5EF4-FFF2-40B4-BE49-F238E27FC236}">
                  <a16:creationId xmlns:a16="http://schemas.microsoft.com/office/drawing/2014/main" id="{FEB2C9B2-A7A7-7E49-B5BD-4AB9371FDBE9}"/>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622" name="Rectangle 147">
              <a:extLst>
                <a:ext uri="{FF2B5EF4-FFF2-40B4-BE49-F238E27FC236}">
                  <a16:creationId xmlns:a16="http://schemas.microsoft.com/office/drawing/2014/main" id="{C2551438-8607-5742-ACE5-92143CA9806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4623" name="Rectangle 147">
              <a:extLst>
                <a:ext uri="{FF2B5EF4-FFF2-40B4-BE49-F238E27FC236}">
                  <a16:creationId xmlns:a16="http://schemas.microsoft.com/office/drawing/2014/main" id="{CE45B44A-A7B3-8C4D-B96F-7F994227C55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4624" name="Rectangle 147">
              <a:extLst>
                <a:ext uri="{FF2B5EF4-FFF2-40B4-BE49-F238E27FC236}">
                  <a16:creationId xmlns:a16="http://schemas.microsoft.com/office/drawing/2014/main" id="{B860B6AF-BE98-F344-A921-F4647E571245}"/>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625" name="Rectangle 147">
              <a:extLst>
                <a:ext uri="{FF2B5EF4-FFF2-40B4-BE49-F238E27FC236}">
                  <a16:creationId xmlns:a16="http://schemas.microsoft.com/office/drawing/2014/main" id="{D3A000B2-4108-5640-BAB7-5015610C4AC2}"/>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626" name="Rectangle 147">
              <a:extLst>
                <a:ext uri="{FF2B5EF4-FFF2-40B4-BE49-F238E27FC236}">
                  <a16:creationId xmlns:a16="http://schemas.microsoft.com/office/drawing/2014/main" id="{3456D373-0012-A440-BD94-18AF2950EF11}"/>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627" name="Rectangle 147">
              <a:extLst>
                <a:ext uri="{FF2B5EF4-FFF2-40B4-BE49-F238E27FC236}">
                  <a16:creationId xmlns:a16="http://schemas.microsoft.com/office/drawing/2014/main" id="{8EED01A6-449D-8F47-8E05-D0883B7CEC91}"/>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4628" name="Rectangle 147">
              <a:extLst>
                <a:ext uri="{FF2B5EF4-FFF2-40B4-BE49-F238E27FC236}">
                  <a16:creationId xmlns:a16="http://schemas.microsoft.com/office/drawing/2014/main" id="{CED8BFA7-6B02-634D-9BA6-DFDACB78B49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4629" name="Rectangle 147">
              <a:extLst>
                <a:ext uri="{FF2B5EF4-FFF2-40B4-BE49-F238E27FC236}">
                  <a16:creationId xmlns:a16="http://schemas.microsoft.com/office/drawing/2014/main" id="{B11C797D-5D9A-134D-A73F-33A9682B4C5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4630" name="Rectangle 147">
              <a:extLst>
                <a:ext uri="{FF2B5EF4-FFF2-40B4-BE49-F238E27FC236}">
                  <a16:creationId xmlns:a16="http://schemas.microsoft.com/office/drawing/2014/main" id="{23599084-8D46-B843-A9D0-F0F769136076}"/>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4631" name="Rectangle 147">
              <a:extLst>
                <a:ext uri="{FF2B5EF4-FFF2-40B4-BE49-F238E27FC236}">
                  <a16:creationId xmlns:a16="http://schemas.microsoft.com/office/drawing/2014/main" id="{7C2A9093-A9BD-5944-97B1-6A43199A1B16}"/>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4632" name="Rectangle 147">
              <a:extLst>
                <a:ext uri="{FF2B5EF4-FFF2-40B4-BE49-F238E27FC236}">
                  <a16:creationId xmlns:a16="http://schemas.microsoft.com/office/drawing/2014/main" id="{5A6BB557-EB1A-1848-8A32-9C6D392DD936}"/>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4633" name="Rectangle 147">
              <a:extLst>
                <a:ext uri="{FF2B5EF4-FFF2-40B4-BE49-F238E27FC236}">
                  <a16:creationId xmlns:a16="http://schemas.microsoft.com/office/drawing/2014/main" id="{8B153D65-392D-7E43-927F-3D9F901C9A9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4634" name="Rectangle 147">
              <a:extLst>
                <a:ext uri="{FF2B5EF4-FFF2-40B4-BE49-F238E27FC236}">
                  <a16:creationId xmlns:a16="http://schemas.microsoft.com/office/drawing/2014/main" id="{E4EDBC37-C2FB-4E47-8123-B193D3E63FA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4635" name="Rectangle 147">
              <a:extLst>
                <a:ext uri="{FF2B5EF4-FFF2-40B4-BE49-F238E27FC236}">
                  <a16:creationId xmlns:a16="http://schemas.microsoft.com/office/drawing/2014/main" id="{4E674BED-ADA6-DF43-B76F-F9DD69182BA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4636" name="Rectangle 147">
              <a:extLst>
                <a:ext uri="{FF2B5EF4-FFF2-40B4-BE49-F238E27FC236}">
                  <a16:creationId xmlns:a16="http://schemas.microsoft.com/office/drawing/2014/main" id="{3A3FF678-40D0-F54C-AC7F-B87E5DAB923E}"/>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4637" name="Rectangle 147">
              <a:extLst>
                <a:ext uri="{FF2B5EF4-FFF2-40B4-BE49-F238E27FC236}">
                  <a16:creationId xmlns:a16="http://schemas.microsoft.com/office/drawing/2014/main" id="{7C15A7BB-7D6D-BD48-9C15-5568B278CF64}"/>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4638" name="Rectangle 147">
              <a:extLst>
                <a:ext uri="{FF2B5EF4-FFF2-40B4-BE49-F238E27FC236}">
                  <a16:creationId xmlns:a16="http://schemas.microsoft.com/office/drawing/2014/main" id="{890875A7-0700-1F42-A78A-F18E9A6FAE74}"/>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4639" name="Rectangle 147">
              <a:extLst>
                <a:ext uri="{FF2B5EF4-FFF2-40B4-BE49-F238E27FC236}">
                  <a16:creationId xmlns:a16="http://schemas.microsoft.com/office/drawing/2014/main" id="{8CDF7578-630F-A64D-805C-EDCDC0CEDC58}"/>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4640" name="Rectangle 147">
              <a:extLst>
                <a:ext uri="{FF2B5EF4-FFF2-40B4-BE49-F238E27FC236}">
                  <a16:creationId xmlns:a16="http://schemas.microsoft.com/office/drawing/2014/main" id="{49F7445D-F4DC-5F41-B0B0-94051059F13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4641" name="TextBox 120">
              <a:extLst>
                <a:ext uri="{FF2B5EF4-FFF2-40B4-BE49-F238E27FC236}">
                  <a16:creationId xmlns:a16="http://schemas.microsoft.com/office/drawing/2014/main" id="{AADD1A3F-D8AB-B648-939B-531DA8B9ACBA}"/>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4541" name="Line 119">
            <a:extLst>
              <a:ext uri="{FF2B5EF4-FFF2-40B4-BE49-F238E27FC236}">
                <a16:creationId xmlns:a16="http://schemas.microsoft.com/office/drawing/2014/main" id="{F719ECBB-D59A-ED4E-8F31-8EF5CDB345E8}"/>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4542" name="Group 4">
            <a:extLst>
              <a:ext uri="{FF2B5EF4-FFF2-40B4-BE49-F238E27FC236}">
                <a16:creationId xmlns:a16="http://schemas.microsoft.com/office/drawing/2014/main" id="{6D3A9B43-89B5-A445-B198-C233022724E5}"/>
              </a:ext>
            </a:extLst>
          </p:cNvPr>
          <p:cNvGrpSpPr>
            <a:grpSpLocks/>
          </p:cNvGrpSpPr>
          <p:nvPr/>
        </p:nvGrpSpPr>
        <p:grpSpPr bwMode="auto">
          <a:xfrm>
            <a:off x="7042150" y="395289"/>
            <a:ext cx="2362200" cy="1343025"/>
            <a:chOff x="6050566" y="-172083"/>
            <a:chExt cx="2363001" cy="1343028"/>
          </a:xfrm>
        </p:grpSpPr>
        <p:grpSp>
          <p:nvGrpSpPr>
            <p:cNvPr id="234588" name="Group 1">
              <a:extLst>
                <a:ext uri="{FF2B5EF4-FFF2-40B4-BE49-F238E27FC236}">
                  <a16:creationId xmlns:a16="http://schemas.microsoft.com/office/drawing/2014/main" id="{7A74A822-B4E4-EF49-B529-F520893938A4}"/>
                </a:ext>
              </a:extLst>
            </p:cNvPr>
            <p:cNvGrpSpPr>
              <a:grpSpLocks/>
            </p:cNvGrpSpPr>
            <p:nvPr/>
          </p:nvGrpSpPr>
          <p:grpSpPr bwMode="auto">
            <a:xfrm>
              <a:off x="6050566" y="-166326"/>
              <a:ext cx="1347945" cy="1337271"/>
              <a:chOff x="6050566" y="-166326"/>
              <a:chExt cx="1347945" cy="1337271"/>
            </a:xfrm>
          </p:grpSpPr>
          <p:sp>
            <p:nvSpPr>
              <p:cNvPr id="234590" name="Rectangle 104">
                <a:extLst>
                  <a:ext uri="{FF2B5EF4-FFF2-40B4-BE49-F238E27FC236}">
                    <a16:creationId xmlns:a16="http://schemas.microsoft.com/office/drawing/2014/main" id="{9BE60B81-2577-8848-9E96-D8BA7C3F8CD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4591" name="Rectangle 108">
                <a:extLst>
                  <a:ext uri="{FF2B5EF4-FFF2-40B4-BE49-F238E27FC236}">
                    <a16:creationId xmlns:a16="http://schemas.microsoft.com/office/drawing/2014/main" id="{208BA461-2A51-6748-A923-9895AE1FEA81}"/>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4592" name="Line 106">
                <a:extLst>
                  <a:ext uri="{FF2B5EF4-FFF2-40B4-BE49-F238E27FC236}">
                    <a16:creationId xmlns:a16="http://schemas.microsoft.com/office/drawing/2014/main" id="{F6052564-8D82-C34E-8A24-4C6F800F260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93" name="Line 107">
                <a:extLst>
                  <a:ext uri="{FF2B5EF4-FFF2-40B4-BE49-F238E27FC236}">
                    <a16:creationId xmlns:a16="http://schemas.microsoft.com/office/drawing/2014/main" id="{D248986C-96F7-2F4E-8147-080457F9755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94" name="Line 116">
                <a:extLst>
                  <a:ext uri="{FF2B5EF4-FFF2-40B4-BE49-F238E27FC236}">
                    <a16:creationId xmlns:a16="http://schemas.microsoft.com/office/drawing/2014/main" id="{E761F7AC-A6EC-634B-938E-851E78D9BC1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95" name="Line 117">
                <a:extLst>
                  <a:ext uri="{FF2B5EF4-FFF2-40B4-BE49-F238E27FC236}">
                    <a16:creationId xmlns:a16="http://schemas.microsoft.com/office/drawing/2014/main" id="{23CEEF1A-704E-6547-B6E6-2078C670CD2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96" name="Rectangle 132">
                <a:extLst>
                  <a:ext uri="{FF2B5EF4-FFF2-40B4-BE49-F238E27FC236}">
                    <a16:creationId xmlns:a16="http://schemas.microsoft.com/office/drawing/2014/main" id="{50A66C71-D14E-754A-92AE-6881426CE92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4597" name="Rectangle 147">
                <a:extLst>
                  <a:ext uri="{FF2B5EF4-FFF2-40B4-BE49-F238E27FC236}">
                    <a16:creationId xmlns:a16="http://schemas.microsoft.com/office/drawing/2014/main" id="{89176FE2-E5A4-3044-9EBA-5CE22C9E2B3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98" name="Rectangle 147">
                <a:extLst>
                  <a:ext uri="{FF2B5EF4-FFF2-40B4-BE49-F238E27FC236}">
                    <a16:creationId xmlns:a16="http://schemas.microsoft.com/office/drawing/2014/main" id="{FADFD461-E598-804E-B63F-7A7F993EC7A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599" name="Rectangle 147">
                <a:extLst>
                  <a:ext uri="{FF2B5EF4-FFF2-40B4-BE49-F238E27FC236}">
                    <a16:creationId xmlns:a16="http://schemas.microsoft.com/office/drawing/2014/main" id="{14819E0C-8CC0-804D-AF47-41A12D15F3E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600" name="Rectangle 147">
                <a:extLst>
                  <a:ext uri="{FF2B5EF4-FFF2-40B4-BE49-F238E27FC236}">
                    <a16:creationId xmlns:a16="http://schemas.microsoft.com/office/drawing/2014/main" id="{A492103E-2EED-554E-ACA1-082D15AC551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601" name="Rectangle 147">
                <a:extLst>
                  <a:ext uri="{FF2B5EF4-FFF2-40B4-BE49-F238E27FC236}">
                    <a16:creationId xmlns:a16="http://schemas.microsoft.com/office/drawing/2014/main" id="{6985CBF0-774A-2F43-9C3D-EEA527CDA51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4602" name="Rectangle 147">
                <a:extLst>
                  <a:ext uri="{FF2B5EF4-FFF2-40B4-BE49-F238E27FC236}">
                    <a16:creationId xmlns:a16="http://schemas.microsoft.com/office/drawing/2014/main" id="{6161A553-7B72-8941-AFDB-5AB9145FA02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4589" name="TextBox 262">
              <a:extLst>
                <a:ext uri="{FF2B5EF4-FFF2-40B4-BE49-F238E27FC236}">
                  <a16:creationId xmlns:a16="http://schemas.microsoft.com/office/drawing/2014/main" id="{9002E607-412A-D646-B7D3-5611E2EBDAA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4543" name="Line 119">
            <a:extLst>
              <a:ext uri="{FF2B5EF4-FFF2-40B4-BE49-F238E27FC236}">
                <a16:creationId xmlns:a16="http://schemas.microsoft.com/office/drawing/2014/main" id="{41F4FC3A-4E5F-0740-8084-B082FB111D5E}"/>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44" name="Line 119">
            <a:extLst>
              <a:ext uri="{FF2B5EF4-FFF2-40B4-BE49-F238E27FC236}">
                <a16:creationId xmlns:a16="http://schemas.microsoft.com/office/drawing/2014/main" id="{E1B3D945-723E-3340-9D21-C942060D701B}"/>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4545" name="Group 2">
            <a:extLst>
              <a:ext uri="{FF2B5EF4-FFF2-40B4-BE49-F238E27FC236}">
                <a16:creationId xmlns:a16="http://schemas.microsoft.com/office/drawing/2014/main" id="{1DAE4384-0697-DC4A-A811-374D86461BA7}"/>
              </a:ext>
            </a:extLst>
          </p:cNvPr>
          <p:cNvGrpSpPr>
            <a:grpSpLocks/>
          </p:cNvGrpSpPr>
          <p:nvPr/>
        </p:nvGrpSpPr>
        <p:grpSpPr bwMode="auto">
          <a:xfrm>
            <a:off x="7061200" y="3544888"/>
            <a:ext cx="2597150" cy="1339850"/>
            <a:chOff x="6070645" y="3663519"/>
            <a:chExt cx="2596994" cy="1339416"/>
          </a:xfrm>
        </p:grpSpPr>
        <p:sp>
          <p:nvSpPr>
            <p:cNvPr id="234573" name="TextBox 264">
              <a:extLst>
                <a:ext uri="{FF2B5EF4-FFF2-40B4-BE49-F238E27FC236}">
                  <a16:creationId xmlns:a16="http://schemas.microsoft.com/office/drawing/2014/main" id="{BF75B2EE-A276-F44E-8D3F-68FD015FA355}"/>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4574" name="Group 100">
              <a:extLst>
                <a:ext uri="{FF2B5EF4-FFF2-40B4-BE49-F238E27FC236}">
                  <a16:creationId xmlns:a16="http://schemas.microsoft.com/office/drawing/2014/main" id="{9CEF45DE-0F7F-2D4C-BC94-C077B4782442}"/>
                </a:ext>
              </a:extLst>
            </p:cNvPr>
            <p:cNvGrpSpPr>
              <a:grpSpLocks/>
            </p:cNvGrpSpPr>
            <p:nvPr/>
          </p:nvGrpSpPr>
          <p:grpSpPr bwMode="auto">
            <a:xfrm>
              <a:off x="6070645" y="3665664"/>
              <a:ext cx="1347945" cy="1337271"/>
              <a:chOff x="6050566" y="-166326"/>
              <a:chExt cx="1347945" cy="1337271"/>
            </a:xfrm>
          </p:grpSpPr>
          <p:sp>
            <p:nvSpPr>
              <p:cNvPr id="234575" name="Rectangle 104">
                <a:extLst>
                  <a:ext uri="{FF2B5EF4-FFF2-40B4-BE49-F238E27FC236}">
                    <a16:creationId xmlns:a16="http://schemas.microsoft.com/office/drawing/2014/main" id="{38FDB3C5-CBA9-A845-A9C3-4B10A9B26B0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4576" name="Rectangle 108">
                <a:extLst>
                  <a:ext uri="{FF2B5EF4-FFF2-40B4-BE49-F238E27FC236}">
                    <a16:creationId xmlns:a16="http://schemas.microsoft.com/office/drawing/2014/main" id="{03D8479F-52F9-8C40-A1D9-8DE0BC5CC585}"/>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4577" name="Line 106">
                <a:extLst>
                  <a:ext uri="{FF2B5EF4-FFF2-40B4-BE49-F238E27FC236}">
                    <a16:creationId xmlns:a16="http://schemas.microsoft.com/office/drawing/2014/main" id="{422C46A2-52DE-0F46-9EC9-E1D3B9024B2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78" name="Line 107">
                <a:extLst>
                  <a:ext uri="{FF2B5EF4-FFF2-40B4-BE49-F238E27FC236}">
                    <a16:creationId xmlns:a16="http://schemas.microsoft.com/office/drawing/2014/main" id="{49610272-6272-EF40-832A-9563AAFE665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79" name="Line 116">
                <a:extLst>
                  <a:ext uri="{FF2B5EF4-FFF2-40B4-BE49-F238E27FC236}">
                    <a16:creationId xmlns:a16="http://schemas.microsoft.com/office/drawing/2014/main" id="{4287D335-95DF-CA43-84DF-5C7A230542F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80" name="Line 117">
                <a:extLst>
                  <a:ext uri="{FF2B5EF4-FFF2-40B4-BE49-F238E27FC236}">
                    <a16:creationId xmlns:a16="http://schemas.microsoft.com/office/drawing/2014/main" id="{81268A15-C048-BA48-87A6-7E3C716DF3B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81" name="Rectangle 132">
                <a:extLst>
                  <a:ext uri="{FF2B5EF4-FFF2-40B4-BE49-F238E27FC236}">
                    <a16:creationId xmlns:a16="http://schemas.microsoft.com/office/drawing/2014/main" id="{35F400CA-983F-0545-B7E5-EC67B8C6E4C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4582" name="Rectangle 147">
                <a:extLst>
                  <a:ext uri="{FF2B5EF4-FFF2-40B4-BE49-F238E27FC236}">
                    <a16:creationId xmlns:a16="http://schemas.microsoft.com/office/drawing/2014/main" id="{1940C70B-EE85-9C41-B530-DDD0189C850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83" name="Rectangle 136">
                <a:extLst>
                  <a:ext uri="{FF2B5EF4-FFF2-40B4-BE49-F238E27FC236}">
                    <a16:creationId xmlns:a16="http://schemas.microsoft.com/office/drawing/2014/main" id="{966972B4-3BE7-0A44-888D-848BD7A46F9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584" name="Rectangle 147">
                <a:extLst>
                  <a:ext uri="{FF2B5EF4-FFF2-40B4-BE49-F238E27FC236}">
                    <a16:creationId xmlns:a16="http://schemas.microsoft.com/office/drawing/2014/main" id="{7D05EC03-B291-F049-8B41-296B30CE0B0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85" name="Rectangle 147">
                <a:extLst>
                  <a:ext uri="{FF2B5EF4-FFF2-40B4-BE49-F238E27FC236}">
                    <a16:creationId xmlns:a16="http://schemas.microsoft.com/office/drawing/2014/main" id="{B4E24D16-BA05-6E48-8FA8-3F585CD9E1D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4586" name="Rectangle 147">
                <a:extLst>
                  <a:ext uri="{FF2B5EF4-FFF2-40B4-BE49-F238E27FC236}">
                    <a16:creationId xmlns:a16="http://schemas.microsoft.com/office/drawing/2014/main" id="{0B338C0E-172A-B740-BC52-BB7E398DB40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4587" name="Rectangle 147">
                <a:extLst>
                  <a:ext uri="{FF2B5EF4-FFF2-40B4-BE49-F238E27FC236}">
                    <a16:creationId xmlns:a16="http://schemas.microsoft.com/office/drawing/2014/main" id="{E2CF2488-8610-DE43-9738-BA64185B940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4546" name="Group 3">
            <a:extLst>
              <a:ext uri="{FF2B5EF4-FFF2-40B4-BE49-F238E27FC236}">
                <a16:creationId xmlns:a16="http://schemas.microsoft.com/office/drawing/2014/main" id="{38C93617-31B2-7842-87F7-BD03925617BB}"/>
              </a:ext>
            </a:extLst>
          </p:cNvPr>
          <p:cNvGrpSpPr>
            <a:grpSpLocks/>
          </p:cNvGrpSpPr>
          <p:nvPr/>
        </p:nvGrpSpPr>
        <p:grpSpPr bwMode="auto">
          <a:xfrm>
            <a:off x="7056438" y="1970088"/>
            <a:ext cx="2259012" cy="1363662"/>
            <a:chOff x="6065970" y="1654138"/>
            <a:chExt cx="2257787" cy="1363857"/>
          </a:xfrm>
        </p:grpSpPr>
        <p:sp>
          <p:nvSpPr>
            <p:cNvPr id="234563" name="TextBox 263">
              <a:extLst>
                <a:ext uri="{FF2B5EF4-FFF2-40B4-BE49-F238E27FC236}">
                  <a16:creationId xmlns:a16="http://schemas.microsoft.com/office/drawing/2014/main" id="{E9253EA0-D4B6-354D-A2F4-9B08EB08F86F}"/>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4564" name="Group 141">
              <a:extLst>
                <a:ext uri="{FF2B5EF4-FFF2-40B4-BE49-F238E27FC236}">
                  <a16:creationId xmlns:a16="http://schemas.microsoft.com/office/drawing/2014/main" id="{B087C975-7724-7C4A-BD77-64D671E7F6A5}"/>
                </a:ext>
              </a:extLst>
            </p:cNvPr>
            <p:cNvGrpSpPr>
              <a:grpSpLocks/>
            </p:cNvGrpSpPr>
            <p:nvPr/>
          </p:nvGrpSpPr>
          <p:grpSpPr bwMode="auto">
            <a:xfrm>
              <a:off x="6065970" y="1680724"/>
              <a:ext cx="1347945" cy="1337271"/>
              <a:chOff x="6050566" y="-166326"/>
              <a:chExt cx="1347945" cy="1337271"/>
            </a:xfrm>
          </p:grpSpPr>
          <p:sp>
            <p:nvSpPr>
              <p:cNvPr id="234565" name="Rectangle 104">
                <a:extLst>
                  <a:ext uri="{FF2B5EF4-FFF2-40B4-BE49-F238E27FC236}">
                    <a16:creationId xmlns:a16="http://schemas.microsoft.com/office/drawing/2014/main" id="{BA58393D-15D4-1A45-973E-BF6D96BC9EAC}"/>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4566" name="Rectangle 108">
                <a:extLst>
                  <a:ext uri="{FF2B5EF4-FFF2-40B4-BE49-F238E27FC236}">
                    <a16:creationId xmlns:a16="http://schemas.microsoft.com/office/drawing/2014/main" id="{F17617B2-86D8-D540-919E-969FC8AEA6E2}"/>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4567" name="Line 106">
                <a:extLst>
                  <a:ext uri="{FF2B5EF4-FFF2-40B4-BE49-F238E27FC236}">
                    <a16:creationId xmlns:a16="http://schemas.microsoft.com/office/drawing/2014/main" id="{1E1E59EF-D8A6-1C40-8388-EE7E445AA49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68" name="Line 117">
                <a:extLst>
                  <a:ext uri="{FF2B5EF4-FFF2-40B4-BE49-F238E27FC236}">
                    <a16:creationId xmlns:a16="http://schemas.microsoft.com/office/drawing/2014/main" id="{9B08ED22-ACEF-484F-A017-98377F61D3E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69" name="Rectangle 132">
                <a:extLst>
                  <a:ext uri="{FF2B5EF4-FFF2-40B4-BE49-F238E27FC236}">
                    <a16:creationId xmlns:a16="http://schemas.microsoft.com/office/drawing/2014/main" id="{83717E4A-111F-654C-A479-B1B6C36D8A7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4570" name="Rectangle 147">
                <a:extLst>
                  <a:ext uri="{FF2B5EF4-FFF2-40B4-BE49-F238E27FC236}">
                    <a16:creationId xmlns:a16="http://schemas.microsoft.com/office/drawing/2014/main" id="{FDEFA61F-03A9-D64C-913D-7B22E78E8FD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71" name="Rectangle 147">
                <a:extLst>
                  <a:ext uri="{FF2B5EF4-FFF2-40B4-BE49-F238E27FC236}">
                    <a16:creationId xmlns:a16="http://schemas.microsoft.com/office/drawing/2014/main" id="{18323A26-A59A-2447-B2EB-B37AF2E53B2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4572" name="Rectangle 147">
                <a:extLst>
                  <a:ext uri="{FF2B5EF4-FFF2-40B4-BE49-F238E27FC236}">
                    <a16:creationId xmlns:a16="http://schemas.microsoft.com/office/drawing/2014/main" id="{B036C4A7-1817-E740-B432-FB39EB7C87F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4547" name="Freeform 40">
            <a:extLst>
              <a:ext uri="{FF2B5EF4-FFF2-40B4-BE49-F238E27FC236}">
                <a16:creationId xmlns:a16="http://schemas.microsoft.com/office/drawing/2014/main" id="{F578D0E6-1149-B34A-916D-B61A03240C6E}"/>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4548" name="Freeform 40">
            <a:extLst>
              <a:ext uri="{FF2B5EF4-FFF2-40B4-BE49-F238E27FC236}">
                <a16:creationId xmlns:a16="http://schemas.microsoft.com/office/drawing/2014/main" id="{8B5D7F51-554C-0742-96B9-0049962F48C0}"/>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4549" name="Freeform 40">
            <a:extLst>
              <a:ext uri="{FF2B5EF4-FFF2-40B4-BE49-F238E27FC236}">
                <a16:creationId xmlns:a16="http://schemas.microsoft.com/office/drawing/2014/main" id="{B295DA8D-66B4-9C40-A108-8A16C6B202D9}"/>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4550" name="Line 13">
            <a:extLst>
              <a:ext uri="{FF2B5EF4-FFF2-40B4-BE49-F238E27FC236}">
                <a16:creationId xmlns:a16="http://schemas.microsoft.com/office/drawing/2014/main" id="{439270C8-0B79-244C-BA8A-4FFB02808BD3}"/>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51" name="Line 13">
            <a:extLst>
              <a:ext uri="{FF2B5EF4-FFF2-40B4-BE49-F238E27FC236}">
                <a16:creationId xmlns:a16="http://schemas.microsoft.com/office/drawing/2014/main" id="{32FC4410-2291-E441-84F8-B3CCAD78334F}"/>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4552" name="Line 13">
            <a:extLst>
              <a:ext uri="{FF2B5EF4-FFF2-40B4-BE49-F238E27FC236}">
                <a16:creationId xmlns:a16="http://schemas.microsoft.com/office/drawing/2014/main" id="{63C5E68D-B437-FD4A-867E-C65D6429217D}"/>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63" name="Left Brace 162">
            <a:extLst>
              <a:ext uri="{FF2B5EF4-FFF2-40B4-BE49-F238E27FC236}">
                <a16:creationId xmlns:a16="http://schemas.microsoft.com/office/drawing/2014/main" id="{80748408-BA73-424F-99DF-C00591EC80F1}"/>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34554" name="TextBox 163">
            <a:extLst>
              <a:ext uri="{FF2B5EF4-FFF2-40B4-BE49-F238E27FC236}">
                <a16:creationId xmlns:a16="http://schemas.microsoft.com/office/drawing/2014/main" id="{04F4F5EC-7A48-A34A-94F8-3D474BDF73A6}"/>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4555" name="Line 119">
            <a:extLst>
              <a:ext uri="{FF2B5EF4-FFF2-40B4-BE49-F238E27FC236}">
                <a16:creationId xmlns:a16="http://schemas.microsoft.com/office/drawing/2014/main" id="{EB4309DB-22FF-0049-BD36-21041AAB68A1}"/>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56" name="TextBox 167">
            <a:extLst>
              <a:ext uri="{FF2B5EF4-FFF2-40B4-BE49-F238E27FC236}">
                <a16:creationId xmlns:a16="http://schemas.microsoft.com/office/drawing/2014/main" id="{3B845542-D6B3-F444-A8B3-499BAFA88B0B}"/>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RX</a:t>
            </a:r>
          </a:p>
        </p:txBody>
      </p:sp>
      <p:sp>
        <p:nvSpPr>
          <p:cNvPr id="234557" name="Line 13">
            <a:extLst>
              <a:ext uri="{FF2B5EF4-FFF2-40B4-BE49-F238E27FC236}">
                <a16:creationId xmlns:a16="http://schemas.microsoft.com/office/drawing/2014/main" id="{6B224B7D-E87F-384D-8B07-DE54CB97F9A5}"/>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rgbClr val="17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170" name="Left Brace 169">
            <a:extLst>
              <a:ext uri="{FF2B5EF4-FFF2-40B4-BE49-F238E27FC236}">
                <a16:creationId xmlns:a16="http://schemas.microsoft.com/office/drawing/2014/main" id="{E207D479-904D-944B-A598-76BC1603AF3D}"/>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rgbClr val="1700FF"/>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234559" name="TextBox 170">
            <a:extLst>
              <a:ext uri="{FF2B5EF4-FFF2-40B4-BE49-F238E27FC236}">
                <a16:creationId xmlns:a16="http://schemas.microsoft.com/office/drawing/2014/main" id="{4B095104-ABC8-2B44-9DD7-9001E3A24B38}"/>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1700FF"/>
                </a:solidFill>
              </a:rPr>
              <a:t>2</a:t>
            </a:r>
          </a:p>
        </p:txBody>
      </p:sp>
      <p:sp>
        <p:nvSpPr>
          <p:cNvPr id="234560" name="Line 119">
            <a:extLst>
              <a:ext uri="{FF2B5EF4-FFF2-40B4-BE49-F238E27FC236}">
                <a16:creationId xmlns:a16="http://schemas.microsoft.com/office/drawing/2014/main" id="{B0C07B9C-2334-E948-BEC3-29C6DB28D826}"/>
              </a:ext>
            </a:extLst>
          </p:cNvPr>
          <p:cNvSpPr>
            <a:spLocks noChangeShapeType="1"/>
          </p:cNvSpPr>
          <p:nvPr/>
        </p:nvSpPr>
        <p:spPr bwMode="auto">
          <a:xfrm rot="5400000">
            <a:off x="7339013" y="6648451"/>
            <a:ext cx="161925" cy="165100"/>
          </a:xfrm>
          <a:prstGeom prst="line">
            <a:avLst/>
          </a:prstGeom>
          <a:noFill/>
          <a:ln w="19050">
            <a:solidFill>
              <a:srgbClr val="17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4561" name="TextBox 172">
            <a:extLst>
              <a:ext uri="{FF2B5EF4-FFF2-40B4-BE49-F238E27FC236}">
                <a16:creationId xmlns:a16="http://schemas.microsoft.com/office/drawing/2014/main" id="{EBCA990F-C71B-9F45-A447-6F7260BBEE16}"/>
              </a:ext>
            </a:extLst>
          </p:cNvPr>
          <p:cNvSpPr txBox="1">
            <a:spLocks noChangeArrowheads="1"/>
          </p:cNvSpPr>
          <p:nvPr/>
        </p:nvSpPr>
        <p:spPr bwMode="auto">
          <a:xfrm>
            <a:off x="2914651" y="4732338"/>
            <a:ext cx="10572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FF0700"/>
                </a:solidFill>
              </a:rPr>
              <a:t>These 2 bits</a:t>
            </a:r>
          </a:p>
          <a:p>
            <a:pPr algn="ctr"/>
            <a:r>
              <a:rPr lang="en-US" altLang="en-US" sz="1200">
                <a:solidFill>
                  <a:srgbClr val="FF0700"/>
                </a:solidFill>
              </a:rPr>
              <a:t>are shared</a:t>
            </a:r>
          </a:p>
        </p:txBody>
      </p:sp>
      <p:sp>
        <p:nvSpPr>
          <p:cNvPr id="175" name="Oval 174">
            <a:extLst>
              <a:ext uri="{FF2B5EF4-FFF2-40B4-BE49-F238E27FC236}">
                <a16:creationId xmlns:a16="http://schemas.microsoft.com/office/drawing/2014/main" id="{29534708-0640-E448-BCCF-43968EC1E7A9}"/>
              </a:ext>
            </a:extLst>
          </p:cNvPr>
          <p:cNvSpPr/>
          <p:nvPr/>
        </p:nvSpPr>
        <p:spPr>
          <a:xfrm>
            <a:off x="3765550" y="5349876"/>
            <a:ext cx="712788" cy="474663"/>
          </a:xfrm>
          <a:prstGeom prst="ellipse">
            <a:avLst/>
          </a:prstGeom>
          <a:noFill/>
          <a:ln>
            <a:solidFill>
              <a:srgbClr val="FF07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1" name="Line 13">
            <a:extLst>
              <a:ext uri="{FF2B5EF4-FFF2-40B4-BE49-F238E27FC236}">
                <a16:creationId xmlns:a16="http://schemas.microsoft.com/office/drawing/2014/main" id="{89211521-71EF-1C42-9BD0-7F3DBB7D0DC6}"/>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2" name="Line 13">
            <a:extLst>
              <a:ext uri="{FF2B5EF4-FFF2-40B4-BE49-F238E27FC236}">
                <a16:creationId xmlns:a16="http://schemas.microsoft.com/office/drawing/2014/main" id="{9F7ACC46-E77B-5B48-9304-49D37392EB54}"/>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3" name="Line 13">
            <a:extLst>
              <a:ext uri="{FF2B5EF4-FFF2-40B4-BE49-F238E27FC236}">
                <a16:creationId xmlns:a16="http://schemas.microsoft.com/office/drawing/2014/main" id="{60E46111-5916-414F-B2FC-070F850FBA35}"/>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4" name="Line 13">
            <a:extLst>
              <a:ext uri="{FF2B5EF4-FFF2-40B4-BE49-F238E27FC236}">
                <a16:creationId xmlns:a16="http://schemas.microsoft.com/office/drawing/2014/main" id="{C05A68A1-BC63-3F4A-A464-EBBFDDB3F496}"/>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5" name="Line 13">
            <a:extLst>
              <a:ext uri="{FF2B5EF4-FFF2-40B4-BE49-F238E27FC236}">
                <a16:creationId xmlns:a16="http://schemas.microsoft.com/office/drawing/2014/main" id="{2B94E4F7-4CC0-E14D-8A44-E1BC248C99E7}"/>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26" name="Line 13">
            <a:extLst>
              <a:ext uri="{FF2B5EF4-FFF2-40B4-BE49-F238E27FC236}">
                <a16:creationId xmlns:a16="http://schemas.microsoft.com/office/drawing/2014/main" id="{D80F18E8-A5B9-7E45-B811-981750FBC9CB}"/>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1700FF"/>
                          </a:solidFill>
                          <a:latin typeface="+mj-lt"/>
                          <a:cs typeface="Times New Roman" panose="02020603050405020304" pitchFamily="18" charset="0"/>
                        </a:rPr>
                        <a:t>C</a:t>
                      </a:r>
                      <a:r>
                        <a:rPr lang="en-US" sz="1000" b="1" baseline="-25000" dirty="0">
                          <a:solidFill>
                            <a:srgbClr val="1700FF"/>
                          </a:solidFill>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5563" name="Line 117">
            <a:extLst>
              <a:ext uri="{FF2B5EF4-FFF2-40B4-BE49-F238E27FC236}">
                <a16:creationId xmlns:a16="http://schemas.microsoft.com/office/drawing/2014/main" id="{EE2BE00D-5BE9-D04E-A636-44815712FBB4}"/>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5564" name="Group 6">
            <a:extLst>
              <a:ext uri="{FF2B5EF4-FFF2-40B4-BE49-F238E27FC236}">
                <a16:creationId xmlns:a16="http://schemas.microsoft.com/office/drawing/2014/main" id="{9A22DE88-1899-DE46-9426-FED182692164}"/>
              </a:ext>
            </a:extLst>
          </p:cNvPr>
          <p:cNvGrpSpPr>
            <a:grpSpLocks/>
          </p:cNvGrpSpPr>
          <p:nvPr/>
        </p:nvGrpSpPr>
        <p:grpSpPr bwMode="auto">
          <a:xfrm>
            <a:off x="2701926" y="115888"/>
            <a:ext cx="3330575" cy="4608512"/>
            <a:chOff x="1787104" y="115618"/>
            <a:chExt cx="3331032" cy="4608954"/>
          </a:xfrm>
        </p:grpSpPr>
        <p:sp>
          <p:nvSpPr>
            <p:cNvPr id="235631" name="Rectangle 104">
              <a:extLst>
                <a:ext uri="{FF2B5EF4-FFF2-40B4-BE49-F238E27FC236}">
                  <a16:creationId xmlns:a16="http://schemas.microsoft.com/office/drawing/2014/main" id="{76F38078-A0F0-DE40-8C29-0C8842552B7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5632" name="Rectangle 108">
              <a:extLst>
                <a:ext uri="{FF2B5EF4-FFF2-40B4-BE49-F238E27FC236}">
                  <a16:creationId xmlns:a16="http://schemas.microsoft.com/office/drawing/2014/main" id="{00025E0D-FA73-034A-BCF3-7AE7D9EB5C12}"/>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5633" name="Line 119">
              <a:extLst>
                <a:ext uri="{FF2B5EF4-FFF2-40B4-BE49-F238E27FC236}">
                  <a16:creationId xmlns:a16="http://schemas.microsoft.com/office/drawing/2014/main" id="{7D7D9A26-76CC-BE4A-AE45-EBD8C289667F}"/>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34" name="Rectangle 121">
              <a:extLst>
                <a:ext uri="{FF2B5EF4-FFF2-40B4-BE49-F238E27FC236}">
                  <a16:creationId xmlns:a16="http://schemas.microsoft.com/office/drawing/2014/main" id="{5BB1AA28-59EF-EC44-9F08-E2395FFC6076}"/>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5635" name="Line 106">
              <a:extLst>
                <a:ext uri="{FF2B5EF4-FFF2-40B4-BE49-F238E27FC236}">
                  <a16:creationId xmlns:a16="http://schemas.microsoft.com/office/drawing/2014/main" id="{A91EE8CF-4A05-FB40-A207-FA800FFA3240}"/>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36" name="Line 107">
              <a:extLst>
                <a:ext uri="{FF2B5EF4-FFF2-40B4-BE49-F238E27FC236}">
                  <a16:creationId xmlns:a16="http://schemas.microsoft.com/office/drawing/2014/main" id="{CBAEFEDE-2F26-AC42-B066-84A579EDA58E}"/>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37" name="Line 116">
              <a:extLst>
                <a:ext uri="{FF2B5EF4-FFF2-40B4-BE49-F238E27FC236}">
                  <a16:creationId xmlns:a16="http://schemas.microsoft.com/office/drawing/2014/main" id="{2BF9A10E-6D70-F54D-BDF5-C246CE446EB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38" name="Rectangle 132">
              <a:extLst>
                <a:ext uri="{FF2B5EF4-FFF2-40B4-BE49-F238E27FC236}">
                  <a16:creationId xmlns:a16="http://schemas.microsoft.com/office/drawing/2014/main" id="{A7D0F1E9-7610-5D4F-ACF9-9F48CB487791}"/>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5639" name="Line 106">
              <a:extLst>
                <a:ext uri="{FF2B5EF4-FFF2-40B4-BE49-F238E27FC236}">
                  <a16:creationId xmlns:a16="http://schemas.microsoft.com/office/drawing/2014/main" id="{E6F5133A-B37A-5648-ACBC-062EC2E65C78}"/>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0" name="Line 107">
              <a:extLst>
                <a:ext uri="{FF2B5EF4-FFF2-40B4-BE49-F238E27FC236}">
                  <a16:creationId xmlns:a16="http://schemas.microsoft.com/office/drawing/2014/main" id="{982E48A3-E09A-3845-8AB8-3631F66762CC}"/>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1" name="Line 116">
              <a:extLst>
                <a:ext uri="{FF2B5EF4-FFF2-40B4-BE49-F238E27FC236}">
                  <a16:creationId xmlns:a16="http://schemas.microsoft.com/office/drawing/2014/main" id="{566D67EE-4B4F-5E44-806D-B9009CF852D3}"/>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2" name="Line 117">
              <a:extLst>
                <a:ext uri="{FF2B5EF4-FFF2-40B4-BE49-F238E27FC236}">
                  <a16:creationId xmlns:a16="http://schemas.microsoft.com/office/drawing/2014/main" id="{D9A78FF7-985A-CC4A-B2DB-3C37684475C4}"/>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3" name="Line 106">
              <a:extLst>
                <a:ext uri="{FF2B5EF4-FFF2-40B4-BE49-F238E27FC236}">
                  <a16:creationId xmlns:a16="http://schemas.microsoft.com/office/drawing/2014/main" id="{6BA7402B-7BC7-D447-8DBD-7F85145EBC5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4" name="Line 107">
              <a:extLst>
                <a:ext uri="{FF2B5EF4-FFF2-40B4-BE49-F238E27FC236}">
                  <a16:creationId xmlns:a16="http://schemas.microsoft.com/office/drawing/2014/main" id="{C6EBA1F9-D5FB-D74F-A9ED-406FCFC368E6}"/>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5" name="Line 116">
              <a:extLst>
                <a:ext uri="{FF2B5EF4-FFF2-40B4-BE49-F238E27FC236}">
                  <a16:creationId xmlns:a16="http://schemas.microsoft.com/office/drawing/2014/main" id="{2E1650A6-9EBD-754B-9F26-6627B6FEAB98}"/>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6" name="Line 117">
              <a:extLst>
                <a:ext uri="{FF2B5EF4-FFF2-40B4-BE49-F238E27FC236}">
                  <a16:creationId xmlns:a16="http://schemas.microsoft.com/office/drawing/2014/main" id="{D0AA2124-010D-9140-A9ED-D3F4F1C11792}"/>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7" name="Line 116">
              <a:extLst>
                <a:ext uri="{FF2B5EF4-FFF2-40B4-BE49-F238E27FC236}">
                  <a16:creationId xmlns:a16="http://schemas.microsoft.com/office/drawing/2014/main" id="{D6136190-636A-F64F-94A4-37F9462AB3BC}"/>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8" name="Line 117">
              <a:extLst>
                <a:ext uri="{FF2B5EF4-FFF2-40B4-BE49-F238E27FC236}">
                  <a16:creationId xmlns:a16="http://schemas.microsoft.com/office/drawing/2014/main" id="{05BD8A31-6902-C240-8840-77C6DD63CC78}"/>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49" name="Rectangle 147">
              <a:extLst>
                <a:ext uri="{FF2B5EF4-FFF2-40B4-BE49-F238E27FC236}">
                  <a16:creationId xmlns:a16="http://schemas.microsoft.com/office/drawing/2014/main" id="{CE8CDAD8-F40B-4843-9AAC-E1492AD0ABF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50" name="Rectangle 147">
              <a:extLst>
                <a:ext uri="{FF2B5EF4-FFF2-40B4-BE49-F238E27FC236}">
                  <a16:creationId xmlns:a16="http://schemas.microsoft.com/office/drawing/2014/main" id="{089567AC-4B51-0F44-B8EF-D912EA43DCD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5651" name="Rectangle 147">
              <a:extLst>
                <a:ext uri="{FF2B5EF4-FFF2-40B4-BE49-F238E27FC236}">
                  <a16:creationId xmlns:a16="http://schemas.microsoft.com/office/drawing/2014/main" id="{51C43BFB-7A38-D547-AC69-C21242211A7F}"/>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5652" name="Rectangle 147">
              <a:extLst>
                <a:ext uri="{FF2B5EF4-FFF2-40B4-BE49-F238E27FC236}">
                  <a16:creationId xmlns:a16="http://schemas.microsoft.com/office/drawing/2014/main" id="{3D49B5CD-0017-A748-9618-9B54658B55A1}"/>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53" name="Rectangle 147">
              <a:extLst>
                <a:ext uri="{FF2B5EF4-FFF2-40B4-BE49-F238E27FC236}">
                  <a16:creationId xmlns:a16="http://schemas.microsoft.com/office/drawing/2014/main" id="{F07DAEE3-980A-E548-9959-6EDB1225B328}"/>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54" name="Rectangle 147">
              <a:extLst>
                <a:ext uri="{FF2B5EF4-FFF2-40B4-BE49-F238E27FC236}">
                  <a16:creationId xmlns:a16="http://schemas.microsoft.com/office/drawing/2014/main" id="{C215FE9F-D983-C04F-8521-BEDDC8EC617B}"/>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55" name="Rectangle 147">
              <a:extLst>
                <a:ext uri="{FF2B5EF4-FFF2-40B4-BE49-F238E27FC236}">
                  <a16:creationId xmlns:a16="http://schemas.microsoft.com/office/drawing/2014/main" id="{5558252D-4D74-BB46-9210-F9A2952DAA21}"/>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5656" name="Rectangle 147">
              <a:extLst>
                <a:ext uri="{FF2B5EF4-FFF2-40B4-BE49-F238E27FC236}">
                  <a16:creationId xmlns:a16="http://schemas.microsoft.com/office/drawing/2014/main" id="{EA7D5A59-7421-4D4D-BCB8-7048E16AA4D9}"/>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5657" name="Rectangle 147">
              <a:extLst>
                <a:ext uri="{FF2B5EF4-FFF2-40B4-BE49-F238E27FC236}">
                  <a16:creationId xmlns:a16="http://schemas.microsoft.com/office/drawing/2014/main" id="{3F04299E-EEE9-044B-9699-2E7779D2A6A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5658" name="Rectangle 147">
              <a:extLst>
                <a:ext uri="{FF2B5EF4-FFF2-40B4-BE49-F238E27FC236}">
                  <a16:creationId xmlns:a16="http://schemas.microsoft.com/office/drawing/2014/main" id="{98A4B4E8-61E2-B245-B607-1661E0AC034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5659" name="Rectangle 147">
              <a:extLst>
                <a:ext uri="{FF2B5EF4-FFF2-40B4-BE49-F238E27FC236}">
                  <a16:creationId xmlns:a16="http://schemas.microsoft.com/office/drawing/2014/main" id="{4C52FD4E-730C-AB44-A299-F8F6A5479635}"/>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5660" name="Rectangle 147">
              <a:extLst>
                <a:ext uri="{FF2B5EF4-FFF2-40B4-BE49-F238E27FC236}">
                  <a16:creationId xmlns:a16="http://schemas.microsoft.com/office/drawing/2014/main" id="{C9D19251-381E-8041-8CD4-C6D89EA47E04}"/>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5661" name="Rectangle 147">
              <a:extLst>
                <a:ext uri="{FF2B5EF4-FFF2-40B4-BE49-F238E27FC236}">
                  <a16:creationId xmlns:a16="http://schemas.microsoft.com/office/drawing/2014/main" id="{61ABE46A-19A5-AA41-8091-3114D189A26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5662" name="Rectangle 147">
              <a:extLst>
                <a:ext uri="{FF2B5EF4-FFF2-40B4-BE49-F238E27FC236}">
                  <a16:creationId xmlns:a16="http://schemas.microsoft.com/office/drawing/2014/main" id="{875F398A-F770-5841-B408-DF0D870D65E4}"/>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5663" name="Rectangle 147">
              <a:extLst>
                <a:ext uri="{FF2B5EF4-FFF2-40B4-BE49-F238E27FC236}">
                  <a16:creationId xmlns:a16="http://schemas.microsoft.com/office/drawing/2014/main" id="{3CBC9835-7038-E743-8F31-CDD3CB9A50AA}"/>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5664" name="Rectangle 147">
              <a:extLst>
                <a:ext uri="{FF2B5EF4-FFF2-40B4-BE49-F238E27FC236}">
                  <a16:creationId xmlns:a16="http://schemas.microsoft.com/office/drawing/2014/main" id="{3E3D0D8D-743F-C945-AF1F-4DD15BD4E5CA}"/>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5665" name="Rectangle 147">
              <a:extLst>
                <a:ext uri="{FF2B5EF4-FFF2-40B4-BE49-F238E27FC236}">
                  <a16:creationId xmlns:a16="http://schemas.microsoft.com/office/drawing/2014/main" id="{AFDF95C0-3742-204C-963E-33D2FE37C3B0}"/>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5666" name="Rectangle 147">
              <a:extLst>
                <a:ext uri="{FF2B5EF4-FFF2-40B4-BE49-F238E27FC236}">
                  <a16:creationId xmlns:a16="http://schemas.microsoft.com/office/drawing/2014/main" id="{8B5B27EF-C541-7A44-A255-0C315B73D636}"/>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5667" name="Rectangle 147">
              <a:extLst>
                <a:ext uri="{FF2B5EF4-FFF2-40B4-BE49-F238E27FC236}">
                  <a16:creationId xmlns:a16="http://schemas.microsoft.com/office/drawing/2014/main" id="{7CCB1F38-CBEB-074A-9BE8-172ACF13A429}"/>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5668" name="Rectangle 147">
              <a:extLst>
                <a:ext uri="{FF2B5EF4-FFF2-40B4-BE49-F238E27FC236}">
                  <a16:creationId xmlns:a16="http://schemas.microsoft.com/office/drawing/2014/main" id="{BD82ADF3-CCFA-CA44-A19D-9F3654667F61}"/>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5669" name="TextBox 120">
              <a:extLst>
                <a:ext uri="{FF2B5EF4-FFF2-40B4-BE49-F238E27FC236}">
                  <a16:creationId xmlns:a16="http://schemas.microsoft.com/office/drawing/2014/main" id="{64AAB024-0A10-F946-9A48-81EB40F65FB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5565" name="Line 119">
            <a:extLst>
              <a:ext uri="{FF2B5EF4-FFF2-40B4-BE49-F238E27FC236}">
                <a16:creationId xmlns:a16="http://schemas.microsoft.com/office/drawing/2014/main" id="{FD1CF81F-1CFA-E043-A664-3BC037022FAA}"/>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5566" name="Group 4">
            <a:extLst>
              <a:ext uri="{FF2B5EF4-FFF2-40B4-BE49-F238E27FC236}">
                <a16:creationId xmlns:a16="http://schemas.microsoft.com/office/drawing/2014/main" id="{79DCA022-19BE-C841-8840-1761DC5115A6}"/>
              </a:ext>
            </a:extLst>
          </p:cNvPr>
          <p:cNvGrpSpPr>
            <a:grpSpLocks/>
          </p:cNvGrpSpPr>
          <p:nvPr/>
        </p:nvGrpSpPr>
        <p:grpSpPr bwMode="auto">
          <a:xfrm>
            <a:off x="7042150" y="395289"/>
            <a:ext cx="2362200" cy="1343025"/>
            <a:chOff x="6050566" y="-172083"/>
            <a:chExt cx="2363001" cy="1343028"/>
          </a:xfrm>
        </p:grpSpPr>
        <p:grpSp>
          <p:nvGrpSpPr>
            <p:cNvPr id="235616" name="Group 1">
              <a:extLst>
                <a:ext uri="{FF2B5EF4-FFF2-40B4-BE49-F238E27FC236}">
                  <a16:creationId xmlns:a16="http://schemas.microsoft.com/office/drawing/2014/main" id="{5419EE77-23B6-0E48-9010-F64B169F4AF6}"/>
                </a:ext>
              </a:extLst>
            </p:cNvPr>
            <p:cNvGrpSpPr>
              <a:grpSpLocks/>
            </p:cNvGrpSpPr>
            <p:nvPr/>
          </p:nvGrpSpPr>
          <p:grpSpPr bwMode="auto">
            <a:xfrm>
              <a:off x="6050566" y="-166326"/>
              <a:ext cx="1347945" cy="1337271"/>
              <a:chOff x="6050566" y="-166326"/>
              <a:chExt cx="1347945" cy="1337271"/>
            </a:xfrm>
          </p:grpSpPr>
          <p:sp>
            <p:nvSpPr>
              <p:cNvPr id="235618" name="Rectangle 104">
                <a:extLst>
                  <a:ext uri="{FF2B5EF4-FFF2-40B4-BE49-F238E27FC236}">
                    <a16:creationId xmlns:a16="http://schemas.microsoft.com/office/drawing/2014/main" id="{7AA96921-1805-094A-8E93-28525EC0DFA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5619" name="Rectangle 108">
                <a:extLst>
                  <a:ext uri="{FF2B5EF4-FFF2-40B4-BE49-F238E27FC236}">
                    <a16:creationId xmlns:a16="http://schemas.microsoft.com/office/drawing/2014/main" id="{E6CB64E4-F098-9646-8CE4-57087CAE77CC}"/>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5620" name="Line 106">
                <a:extLst>
                  <a:ext uri="{FF2B5EF4-FFF2-40B4-BE49-F238E27FC236}">
                    <a16:creationId xmlns:a16="http://schemas.microsoft.com/office/drawing/2014/main" id="{2655178C-0B12-2F44-A751-B796D1E8C27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21" name="Line 107">
                <a:extLst>
                  <a:ext uri="{FF2B5EF4-FFF2-40B4-BE49-F238E27FC236}">
                    <a16:creationId xmlns:a16="http://schemas.microsoft.com/office/drawing/2014/main" id="{D46B7BEA-3DD7-C543-BDA9-189DFAFC28B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22" name="Line 116">
                <a:extLst>
                  <a:ext uri="{FF2B5EF4-FFF2-40B4-BE49-F238E27FC236}">
                    <a16:creationId xmlns:a16="http://schemas.microsoft.com/office/drawing/2014/main" id="{B3DFFA65-A6DD-1F4B-BB61-7465BD12F18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23" name="Line 117">
                <a:extLst>
                  <a:ext uri="{FF2B5EF4-FFF2-40B4-BE49-F238E27FC236}">
                    <a16:creationId xmlns:a16="http://schemas.microsoft.com/office/drawing/2014/main" id="{EA836FCA-905A-9241-B1B8-A7640C2F69D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24" name="Rectangle 132">
                <a:extLst>
                  <a:ext uri="{FF2B5EF4-FFF2-40B4-BE49-F238E27FC236}">
                    <a16:creationId xmlns:a16="http://schemas.microsoft.com/office/drawing/2014/main" id="{E2D1737E-07C5-A049-86EE-FC436ACB943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5625" name="Rectangle 147">
                <a:extLst>
                  <a:ext uri="{FF2B5EF4-FFF2-40B4-BE49-F238E27FC236}">
                    <a16:creationId xmlns:a16="http://schemas.microsoft.com/office/drawing/2014/main" id="{2A729B48-289D-5E43-B75B-1740A35B0C3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26" name="Rectangle 147">
                <a:extLst>
                  <a:ext uri="{FF2B5EF4-FFF2-40B4-BE49-F238E27FC236}">
                    <a16:creationId xmlns:a16="http://schemas.microsoft.com/office/drawing/2014/main" id="{B98E8687-1B10-9B41-9120-96DF8C7AE2A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27" name="Rectangle 147">
                <a:extLst>
                  <a:ext uri="{FF2B5EF4-FFF2-40B4-BE49-F238E27FC236}">
                    <a16:creationId xmlns:a16="http://schemas.microsoft.com/office/drawing/2014/main" id="{5227081C-F924-C847-8A56-6BFAB0F0A77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28" name="Rectangle 147">
                <a:extLst>
                  <a:ext uri="{FF2B5EF4-FFF2-40B4-BE49-F238E27FC236}">
                    <a16:creationId xmlns:a16="http://schemas.microsoft.com/office/drawing/2014/main" id="{90202B5A-9B3A-0841-B251-AA692496315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29" name="Rectangle 147">
                <a:extLst>
                  <a:ext uri="{FF2B5EF4-FFF2-40B4-BE49-F238E27FC236}">
                    <a16:creationId xmlns:a16="http://schemas.microsoft.com/office/drawing/2014/main" id="{2E3B9F23-F4C0-D04B-A74A-DD3CD1281399}"/>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5630" name="Rectangle 147">
                <a:extLst>
                  <a:ext uri="{FF2B5EF4-FFF2-40B4-BE49-F238E27FC236}">
                    <a16:creationId xmlns:a16="http://schemas.microsoft.com/office/drawing/2014/main" id="{0983DBDD-4C76-3D47-B4E8-DBFB83D77D8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5617" name="TextBox 262">
              <a:extLst>
                <a:ext uri="{FF2B5EF4-FFF2-40B4-BE49-F238E27FC236}">
                  <a16:creationId xmlns:a16="http://schemas.microsoft.com/office/drawing/2014/main" id="{6D30E137-5D33-6449-9405-AC521E0D0A67}"/>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5567" name="Line 119">
            <a:extLst>
              <a:ext uri="{FF2B5EF4-FFF2-40B4-BE49-F238E27FC236}">
                <a16:creationId xmlns:a16="http://schemas.microsoft.com/office/drawing/2014/main" id="{2D8001F4-AF44-6041-AA79-4FF961850632}"/>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68" name="Line 119">
            <a:extLst>
              <a:ext uri="{FF2B5EF4-FFF2-40B4-BE49-F238E27FC236}">
                <a16:creationId xmlns:a16="http://schemas.microsoft.com/office/drawing/2014/main" id="{26F267D1-4708-E643-A42D-E0EA0BD8A0B9}"/>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69" name="Line 13">
            <a:extLst>
              <a:ext uri="{FF2B5EF4-FFF2-40B4-BE49-F238E27FC236}">
                <a16:creationId xmlns:a16="http://schemas.microsoft.com/office/drawing/2014/main" id="{CB650D71-4586-744A-91C8-036754DA3425}"/>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rgbClr val="17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70" name="Line 13">
            <a:extLst>
              <a:ext uri="{FF2B5EF4-FFF2-40B4-BE49-F238E27FC236}">
                <a16:creationId xmlns:a16="http://schemas.microsoft.com/office/drawing/2014/main" id="{7AD97CA4-2D2A-664B-927F-7F0FA6CAA838}"/>
              </a:ext>
            </a:extLst>
          </p:cNvPr>
          <p:cNvSpPr>
            <a:spLocks noChangeShapeType="1"/>
          </p:cNvSpPr>
          <p:nvPr/>
        </p:nvSpPr>
        <p:spPr bwMode="auto">
          <a:xfrm rot="16200000" flipH="1">
            <a:off x="5821364" y="4262439"/>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71" name="Line 13">
            <a:extLst>
              <a:ext uri="{FF2B5EF4-FFF2-40B4-BE49-F238E27FC236}">
                <a16:creationId xmlns:a16="http://schemas.microsoft.com/office/drawing/2014/main" id="{9875A787-75F9-F84D-AD05-19B0FBEA5F5E}"/>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rgbClr val="1700FF"/>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4033838" y="5514976"/>
            <a:ext cx="158750" cy="733425"/>
          </a:xfrm>
          <a:prstGeom prst="leftBrace">
            <a:avLst>
              <a:gd name="adj1" fmla="val 24288"/>
              <a:gd name="adj2" fmla="val 49436"/>
            </a:avLst>
          </a:prstGeom>
          <a:noFill/>
          <a:ln w="25400">
            <a:solidFill>
              <a:srgbClr val="00800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grpSp>
        <p:nvGrpSpPr>
          <p:cNvPr id="235575" name="Group 2">
            <a:extLst>
              <a:ext uri="{FF2B5EF4-FFF2-40B4-BE49-F238E27FC236}">
                <a16:creationId xmlns:a16="http://schemas.microsoft.com/office/drawing/2014/main" id="{9FC7348B-72CC-9448-9D8F-F2AAFF409760}"/>
              </a:ext>
            </a:extLst>
          </p:cNvPr>
          <p:cNvGrpSpPr>
            <a:grpSpLocks/>
          </p:cNvGrpSpPr>
          <p:nvPr/>
        </p:nvGrpSpPr>
        <p:grpSpPr bwMode="auto">
          <a:xfrm>
            <a:off x="7061200" y="3544888"/>
            <a:ext cx="2597150" cy="1339850"/>
            <a:chOff x="6070645" y="3663519"/>
            <a:chExt cx="2596994" cy="1339416"/>
          </a:xfrm>
        </p:grpSpPr>
        <p:sp>
          <p:nvSpPr>
            <p:cNvPr id="235601" name="TextBox 264">
              <a:extLst>
                <a:ext uri="{FF2B5EF4-FFF2-40B4-BE49-F238E27FC236}">
                  <a16:creationId xmlns:a16="http://schemas.microsoft.com/office/drawing/2014/main" id="{44F0C1A9-4C2B-5E4D-A4E3-C521A5DDB04D}"/>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5602" name="Group 100">
              <a:extLst>
                <a:ext uri="{FF2B5EF4-FFF2-40B4-BE49-F238E27FC236}">
                  <a16:creationId xmlns:a16="http://schemas.microsoft.com/office/drawing/2014/main" id="{02C4D041-A85F-1646-A516-E3277C585CFA}"/>
                </a:ext>
              </a:extLst>
            </p:cNvPr>
            <p:cNvGrpSpPr>
              <a:grpSpLocks/>
            </p:cNvGrpSpPr>
            <p:nvPr/>
          </p:nvGrpSpPr>
          <p:grpSpPr bwMode="auto">
            <a:xfrm>
              <a:off x="6070645" y="3665664"/>
              <a:ext cx="1347945" cy="1337271"/>
              <a:chOff x="6050566" y="-166326"/>
              <a:chExt cx="1347945" cy="1337271"/>
            </a:xfrm>
          </p:grpSpPr>
          <p:sp>
            <p:nvSpPr>
              <p:cNvPr id="235603" name="Rectangle 104">
                <a:extLst>
                  <a:ext uri="{FF2B5EF4-FFF2-40B4-BE49-F238E27FC236}">
                    <a16:creationId xmlns:a16="http://schemas.microsoft.com/office/drawing/2014/main" id="{01043BE9-1AB5-4C43-87D3-DA67E17DC72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5604" name="Rectangle 108">
                <a:extLst>
                  <a:ext uri="{FF2B5EF4-FFF2-40B4-BE49-F238E27FC236}">
                    <a16:creationId xmlns:a16="http://schemas.microsoft.com/office/drawing/2014/main" id="{025E043F-1BE8-DE45-AFDE-6F16F6A6FFD0}"/>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5605" name="Line 106">
                <a:extLst>
                  <a:ext uri="{FF2B5EF4-FFF2-40B4-BE49-F238E27FC236}">
                    <a16:creationId xmlns:a16="http://schemas.microsoft.com/office/drawing/2014/main" id="{EFDA6209-4D4C-7248-ABE0-EABA4B8E891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06" name="Line 107">
                <a:extLst>
                  <a:ext uri="{FF2B5EF4-FFF2-40B4-BE49-F238E27FC236}">
                    <a16:creationId xmlns:a16="http://schemas.microsoft.com/office/drawing/2014/main" id="{A5842900-2A1F-A645-8BD5-575CCC218D2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07" name="Line 116">
                <a:extLst>
                  <a:ext uri="{FF2B5EF4-FFF2-40B4-BE49-F238E27FC236}">
                    <a16:creationId xmlns:a16="http://schemas.microsoft.com/office/drawing/2014/main" id="{8877A726-61B3-954C-8482-5E6955FADA72}"/>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08" name="Line 117">
                <a:extLst>
                  <a:ext uri="{FF2B5EF4-FFF2-40B4-BE49-F238E27FC236}">
                    <a16:creationId xmlns:a16="http://schemas.microsoft.com/office/drawing/2014/main" id="{47AA15FD-1AA5-1E45-96FB-46877F4881C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609" name="Rectangle 132">
                <a:extLst>
                  <a:ext uri="{FF2B5EF4-FFF2-40B4-BE49-F238E27FC236}">
                    <a16:creationId xmlns:a16="http://schemas.microsoft.com/office/drawing/2014/main" id="{5C662867-19FB-154C-A4E4-0532524FDEE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5610" name="Rectangle 147">
                <a:extLst>
                  <a:ext uri="{FF2B5EF4-FFF2-40B4-BE49-F238E27FC236}">
                    <a16:creationId xmlns:a16="http://schemas.microsoft.com/office/drawing/2014/main" id="{9E42318F-8ECC-754D-9FC8-49AFAE8B970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11" name="Rectangle 136">
                <a:extLst>
                  <a:ext uri="{FF2B5EF4-FFF2-40B4-BE49-F238E27FC236}">
                    <a16:creationId xmlns:a16="http://schemas.microsoft.com/office/drawing/2014/main" id="{8DC91331-67CE-6C42-A98B-B9789B10E29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12" name="Rectangle 147">
                <a:extLst>
                  <a:ext uri="{FF2B5EF4-FFF2-40B4-BE49-F238E27FC236}">
                    <a16:creationId xmlns:a16="http://schemas.microsoft.com/office/drawing/2014/main" id="{0E197991-E129-344B-8C0C-DC848BADE98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13" name="Rectangle 147">
                <a:extLst>
                  <a:ext uri="{FF2B5EF4-FFF2-40B4-BE49-F238E27FC236}">
                    <a16:creationId xmlns:a16="http://schemas.microsoft.com/office/drawing/2014/main" id="{48A5808D-682F-E24D-983F-5620B3D4FCC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5614" name="Rectangle 147">
                <a:extLst>
                  <a:ext uri="{FF2B5EF4-FFF2-40B4-BE49-F238E27FC236}">
                    <a16:creationId xmlns:a16="http://schemas.microsoft.com/office/drawing/2014/main" id="{ED1E9566-1246-C54D-87E7-E474DD1DB41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5615" name="Rectangle 147">
                <a:extLst>
                  <a:ext uri="{FF2B5EF4-FFF2-40B4-BE49-F238E27FC236}">
                    <a16:creationId xmlns:a16="http://schemas.microsoft.com/office/drawing/2014/main" id="{1748BE8F-9F4F-3348-8FB9-0C7DDABBC4F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5576" name="Group 3">
            <a:extLst>
              <a:ext uri="{FF2B5EF4-FFF2-40B4-BE49-F238E27FC236}">
                <a16:creationId xmlns:a16="http://schemas.microsoft.com/office/drawing/2014/main" id="{70CF7A9F-71DD-3E4B-B202-550546A58208}"/>
              </a:ext>
            </a:extLst>
          </p:cNvPr>
          <p:cNvGrpSpPr>
            <a:grpSpLocks/>
          </p:cNvGrpSpPr>
          <p:nvPr/>
        </p:nvGrpSpPr>
        <p:grpSpPr bwMode="auto">
          <a:xfrm>
            <a:off x="7056438" y="1970088"/>
            <a:ext cx="2259012" cy="1363662"/>
            <a:chOff x="6065970" y="1654138"/>
            <a:chExt cx="2257787" cy="1363857"/>
          </a:xfrm>
        </p:grpSpPr>
        <p:sp>
          <p:nvSpPr>
            <p:cNvPr id="235591" name="TextBox 263">
              <a:extLst>
                <a:ext uri="{FF2B5EF4-FFF2-40B4-BE49-F238E27FC236}">
                  <a16:creationId xmlns:a16="http://schemas.microsoft.com/office/drawing/2014/main" id="{FD9FFB10-D1F7-524D-96E7-9F93F160517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5592" name="Group 141">
              <a:extLst>
                <a:ext uri="{FF2B5EF4-FFF2-40B4-BE49-F238E27FC236}">
                  <a16:creationId xmlns:a16="http://schemas.microsoft.com/office/drawing/2014/main" id="{FAE5B700-807E-1B43-9A46-84BE83FA56EB}"/>
                </a:ext>
              </a:extLst>
            </p:cNvPr>
            <p:cNvGrpSpPr>
              <a:grpSpLocks/>
            </p:cNvGrpSpPr>
            <p:nvPr/>
          </p:nvGrpSpPr>
          <p:grpSpPr bwMode="auto">
            <a:xfrm>
              <a:off x="6065970" y="1680724"/>
              <a:ext cx="1347945" cy="1337271"/>
              <a:chOff x="6050566" y="-166326"/>
              <a:chExt cx="1347945" cy="1337271"/>
            </a:xfrm>
          </p:grpSpPr>
          <p:sp>
            <p:nvSpPr>
              <p:cNvPr id="235593" name="Rectangle 104">
                <a:extLst>
                  <a:ext uri="{FF2B5EF4-FFF2-40B4-BE49-F238E27FC236}">
                    <a16:creationId xmlns:a16="http://schemas.microsoft.com/office/drawing/2014/main" id="{68C36338-CDDA-DD45-82C7-A0F4D2C674F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5594" name="Rectangle 108">
                <a:extLst>
                  <a:ext uri="{FF2B5EF4-FFF2-40B4-BE49-F238E27FC236}">
                    <a16:creationId xmlns:a16="http://schemas.microsoft.com/office/drawing/2014/main" id="{86FEC75D-2464-C041-B3AD-4625706491CB}"/>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5595" name="Line 106">
                <a:extLst>
                  <a:ext uri="{FF2B5EF4-FFF2-40B4-BE49-F238E27FC236}">
                    <a16:creationId xmlns:a16="http://schemas.microsoft.com/office/drawing/2014/main" id="{FF02E843-AD8E-144D-82B1-3A031CE2C04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96" name="Line 117">
                <a:extLst>
                  <a:ext uri="{FF2B5EF4-FFF2-40B4-BE49-F238E27FC236}">
                    <a16:creationId xmlns:a16="http://schemas.microsoft.com/office/drawing/2014/main" id="{3F21B149-0A1E-4E4B-A106-23C57582453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97" name="Rectangle 132">
                <a:extLst>
                  <a:ext uri="{FF2B5EF4-FFF2-40B4-BE49-F238E27FC236}">
                    <a16:creationId xmlns:a16="http://schemas.microsoft.com/office/drawing/2014/main" id="{D932BEDC-0A59-4947-8140-5A413CD7F8E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5598" name="Rectangle 147">
                <a:extLst>
                  <a:ext uri="{FF2B5EF4-FFF2-40B4-BE49-F238E27FC236}">
                    <a16:creationId xmlns:a16="http://schemas.microsoft.com/office/drawing/2014/main" id="{1091B99F-BEAE-FB42-9B15-72A4389F2E7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599" name="Rectangle 147">
                <a:extLst>
                  <a:ext uri="{FF2B5EF4-FFF2-40B4-BE49-F238E27FC236}">
                    <a16:creationId xmlns:a16="http://schemas.microsoft.com/office/drawing/2014/main" id="{03687E40-ED38-5A48-9C60-62BC4A3B4BA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5600" name="Rectangle 147">
                <a:extLst>
                  <a:ext uri="{FF2B5EF4-FFF2-40B4-BE49-F238E27FC236}">
                    <a16:creationId xmlns:a16="http://schemas.microsoft.com/office/drawing/2014/main" id="{64527309-E01C-E54B-B4FE-3051648D0A3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5577" name="TextBox 5">
            <a:extLst>
              <a:ext uri="{FF2B5EF4-FFF2-40B4-BE49-F238E27FC236}">
                <a16:creationId xmlns:a16="http://schemas.microsoft.com/office/drawing/2014/main" id="{602D13F3-45B8-B74F-890D-1D84034CF1A9}"/>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5578" name="TextBox 169">
            <a:extLst>
              <a:ext uri="{FF2B5EF4-FFF2-40B4-BE49-F238E27FC236}">
                <a16:creationId xmlns:a16="http://schemas.microsoft.com/office/drawing/2014/main" id="{13CDEA86-362A-C84C-9995-7CD6063616E3}"/>
              </a:ext>
            </a:extLst>
          </p:cNvPr>
          <p:cNvSpPr txBox="1">
            <a:spLocks noChangeArrowheads="1"/>
          </p:cNvSpPr>
          <p:nvPr/>
        </p:nvSpPr>
        <p:spPr bwMode="auto">
          <a:xfrm>
            <a:off x="7566026" y="6176964"/>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008000"/>
                </a:solidFill>
              </a:rPr>
              <a:t>2</a:t>
            </a:r>
          </a:p>
        </p:txBody>
      </p:sp>
      <p:sp>
        <p:nvSpPr>
          <p:cNvPr id="235579" name="TextBox 170">
            <a:extLst>
              <a:ext uri="{FF2B5EF4-FFF2-40B4-BE49-F238E27FC236}">
                <a16:creationId xmlns:a16="http://schemas.microsoft.com/office/drawing/2014/main" id="{D9E365D0-1633-F744-8A17-F0DA27D1F020}"/>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1700FF"/>
                </a:solidFill>
              </a:rPr>
              <a:t>2</a:t>
            </a:r>
          </a:p>
        </p:txBody>
      </p:sp>
      <p:sp>
        <p:nvSpPr>
          <p:cNvPr id="235580" name="Line 119">
            <a:extLst>
              <a:ext uri="{FF2B5EF4-FFF2-40B4-BE49-F238E27FC236}">
                <a16:creationId xmlns:a16="http://schemas.microsoft.com/office/drawing/2014/main" id="{4179658B-6419-4F48-BDE0-4E5E832F3040}"/>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81" name="Line 119">
            <a:extLst>
              <a:ext uri="{FF2B5EF4-FFF2-40B4-BE49-F238E27FC236}">
                <a16:creationId xmlns:a16="http://schemas.microsoft.com/office/drawing/2014/main" id="{49CD0705-CAD3-9343-B459-5103B8418363}"/>
              </a:ext>
            </a:extLst>
          </p:cNvPr>
          <p:cNvSpPr>
            <a:spLocks noChangeShapeType="1"/>
          </p:cNvSpPr>
          <p:nvPr/>
        </p:nvSpPr>
        <p:spPr bwMode="auto">
          <a:xfrm rot="5400000">
            <a:off x="7340601" y="6356351"/>
            <a:ext cx="161925" cy="165100"/>
          </a:xfrm>
          <a:prstGeom prst="line">
            <a:avLst/>
          </a:prstGeom>
          <a:noFill/>
          <a:ln w="19050">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82" name="Line 119">
            <a:extLst>
              <a:ext uri="{FF2B5EF4-FFF2-40B4-BE49-F238E27FC236}">
                <a16:creationId xmlns:a16="http://schemas.microsoft.com/office/drawing/2014/main" id="{2705AA67-58A0-EB4D-8604-719B2D360D73}"/>
              </a:ext>
            </a:extLst>
          </p:cNvPr>
          <p:cNvSpPr>
            <a:spLocks noChangeShapeType="1"/>
          </p:cNvSpPr>
          <p:nvPr/>
        </p:nvSpPr>
        <p:spPr bwMode="auto">
          <a:xfrm rot="5400000">
            <a:off x="7339013" y="6648451"/>
            <a:ext cx="161925" cy="165100"/>
          </a:xfrm>
          <a:prstGeom prst="line">
            <a:avLst/>
          </a:prstGeom>
          <a:noFill/>
          <a:ln w="19050">
            <a:solidFill>
              <a:srgbClr val="17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5583" name="TextBox 174">
            <a:extLst>
              <a:ext uri="{FF2B5EF4-FFF2-40B4-BE49-F238E27FC236}">
                <a16:creationId xmlns:a16="http://schemas.microsoft.com/office/drawing/2014/main" id="{952C4FC8-07B1-EE4D-A8AA-E939E058CF5C}"/>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sp>
        <p:nvSpPr>
          <p:cNvPr id="235584" name="Freeform 40">
            <a:extLst>
              <a:ext uri="{FF2B5EF4-FFF2-40B4-BE49-F238E27FC236}">
                <a16:creationId xmlns:a16="http://schemas.microsoft.com/office/drawing/2014/main" id="{03168384-1FFF-8E4A-BE88-62321A01E8E4}"/>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5585" name="Freeform 40">
            <a:extLst>
              <a:ext uri="{FF2B5EF4-FFF2-40B4-BE49-F238E27FC236}">
                <a16:creationId xmlns:a16="http://schemas.microsoft.com/office/drawing/2014/main" id="{34FA600B-F27B-9F42-97E1-3052143B03D3}"/>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5586" name="Freeform 40">
            <a:extLst>
              <a:ext uri="{FF2B5EF4-FFF2-40B4-BE49-F238E27FC236}">
                <a16:creationId xmlns:a16="http://schemas.microsoft.com/office/drawing/2014/main" id="{05F090E0-1203-334B-9586-05E54D013393}"/>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5587" name="Line 13">
            <a:extLst>
              <a:ext uri="{FF2B5EF4-FFF2-40B4-BE49-F238E27FC236}">
                <a16:creationId xmlns:a16="http://schemas.microsoft.com/office/drawing/2014/main" id="{403D5124-94E8-7C45-AFC1-0B58DB137857}"/>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88" name="Line 13">
            <a:extLst>
              <a:ext uri="{FF2B5EF4-FFF2-40B4-BE49-F238E27FC236}">
                <a16:creationId xmlns:a16="http://schemas.microsoft.com/office/drawing/2014/main" id="{26B0A168-F204-044A-A95B-53CA5FF2DC7F}"/>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5589" name="TextBox 159">
            <a:extLst>
              <a:ext uri="{FF2B5EF4-FFF2-40B4-BE49-F238E27FC236}">
                <a16:creationId xmlns:a16="http://schemas.microsoft.com/office/drawing/2014/main" id="{8DCA6A99-DAC6-A148-8684-EAE689F9AFDB}"/>
              </a:ext>
            </a:extLst>
          </p:cNvPr>
          <p:cNvSpPr txBox="1">
            <a:spLocks noChangeArrowheads="1"/>
          </p:cNvSpPr>
          <p:nvPr/>
        </p:nvSpPr>
        <p:spPr bwMode="auto">
          <a:xfrm>
            <a:off x="2768600" y="4683126"/>
            <a:ext cx="1206500" cy="646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solidFill>
                  <a:srgbClr val="008000"/>
                </a:solidFill>
              </a:rPr>
              <a:t>Sometimes</a:t>
            </a:r>
          </a:p>
          <a:p>
            <a:pPr algn="ctr"/>
            <a:r>
              <a:rPr lang="en-US" altLang="en-US" sz="1200">
                <a:solidFill>
                  <a:srgbClr val="008000"/>
                </a:solidFill>
              </a:rPr>
              <a:t>they encode</a:t>
            </a:r>
          </a:p>
          <a:p>
            <a:pPr algn="ctr"/>
            <a:r>
              <a:rPr lang="en-US" altLang="en-US" sz="1200">
                <a:solidFill>
                  <a:srgbClr val="008000"/>
                </a:solidFill>
              </a:rPr>
              <a:t>the register RY</a:t>
            </a:r>
          </a:p>
        </p:txBody>
      </p:sp>
      <p:sp>
        <p:nvSpPr>
          <p:cNvPr id="163" name="Oval 162">
            <a:extLst>
              <a:ext uri="{FF2B5EF4-FFF2-40B4-BE49-F238E27FC236}">
                <a16:creationId xmlns:a16="http://schemas.microsoft.com/office/drawing/2014/main" id="{DAC9078B-3CC7-B545-A463-85D27BA1EF6F}"/>
              </a:ext>
            </a:extLst>
          </p:cNvPr>
          <p:cNvSpPr/>
          <p:nvPr/>
        </p:nvSpPr>
        <p:spPr>
          <a:xfrm>
            <a:off x="3765550" y="5349876"/>
            <a:ext cx="712788" cy="474663"/>
          </a:xfrm>
          <a:prstGeom prst="ellipse">
            <a:avLst/>
          </a:prstGeom>
          <a:no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Line 13">
            <a:extLst>
              <a:ext uri="{FF2B5EF4-FFF2-40B4-BE49-F238E27FC236}">
                <a16:creationId xmlns:a16="http://schemas.microsoft.com/office/drawing/2014/main" id="{58BE7891-D517-1F4F-A482-CAC8F724B92B}"/>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46" name="Line 13">
            <a:extLst>
              <a:ext uri="{FF2B5EF4-FFF2-40B4-BE49-F238E27FC236}">
                <a16:creationId xmlns:a16="http://schemas.microsoft.com/office/drawing/2014/main" id="{F8548F66-48CD-4644-BB2A-0EE04F0B94E0}"/>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47" name="Line 13">
            <a:extLst>
              <a:ext uri="{FF2B5EF4-FFF2-40B4-BE49-F238E27FC236}">
                <a16:creationId xmlns:a16="http://schemas.microsoft.com/office/drawing/2014/main" id="{25C2E184-1940-8C49-B172-55986791EE91}"/>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48" name="Line 13">
            <a:extLst>
              <a:ext uri="{FF2B5EF4-FFF2-40B4-BE49-F238E27FC236}">
                <a16:creationId xmlns:a16="http://schemas.microsoft.com/office/drawing/2014/main" id="{FFC85AAD-1447-1141-8567-6CDB36B206EC}"/>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49" name="Line 13">
            <a:extLst>
              <a:ext uri="{FF2B5EF4-FFF2-40B4-BE49-F238E27FC236}">
                <a16:creationId xmlns:a16="http://schemas.microsoft.com/office/drawing/2014/main" id="{5A2D8E14-C7BC-3B42-B182-C1646B74C629}"/>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50" name="Line 13">
            <a:extLst>
              <a:ext uri="{FF2B5EF4-FFF2-40B4-BE49-F238E27FC236}">
                <a16:creationId xmlns:a16="http://schemas.microsoft.com/office/drawing/2014/main" id="{D5BCE158-A25B-8041-9F19-4478B00C24AD}"/>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FF07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FF0700"/>
                          </a:solidFill>
                          <a:latin typeface="+mj-lt"/>
                          <a:cs typeface="Times New Roman" panose="02020603050405020304" pitchFamily="18" charset="0"/>
                        </a:rPr>
                        <a:t>C</a:t>
                      </a:r>
                      <a:r>
                        <a:rPr lang="en-US" sz="1000" b="1" baseline="-25000" dirty="0">
                          <a:solidFill>
                            <a:srgbClr val="FF0700"/>
                          </a:solidFill>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FF07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FF07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1700FF"/>
                          </a:solidFill>
                          <a:latin typeface="+mj-lt"/>
                          <a:cs typeface="Times New Roman" panose="02020603050405020304" pitchFamily="18" charset="0"/>
                        </a:rPr>
                        <a:t>C</a:t>
                      </a:r>
                      <a:r>
                        <a:rPr lang="en-US" sz="1000" b="1" baseline="-25000" dirty="0">
                          <a:solidFill>
                            <a:srgbClr val="1700FF"/>
                          </a:solidFill>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solidFill>
                            <a:srgbClr val="7030A0"/>
                          </a:solidFill>
                          <a:latin typeface="+mj-lt"/>
                          <a:cs typeface="Times New Roman" panose="02020603050405020304" pitchFamily="18" charset="0"/>
                        </a:rPr>
                        <a:t>C</a:t>
                      </a:r>
                      <a:r>
                        <a:rPr lang="en-US" sz="1000" b="1" baseline="-25000" dirty="0">
                          <a:solidFill>
                            <a:srgbClr val="7030A0"/>
                          </a:solidFill>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7030A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7030A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6587" name="Line 117">
            <a:extLst>
              <a:ext uri="{FF2B5EF4-FFF2-40B4-BE49-F238E27FC236}">
                <a16:creationId xmlns:a16="http://schemas.microsoft.com/office/drawing/2014/main" id="{D78F3EA0-61E0-234C-8E99-D533B11B12C8}"/>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6588" name="Group 6">
            <a:extLst>
              <a:ext uri="{FF2B5EF4-FFF2-40B4-BE49-F238E27FC236}">
                <a16:creationId xmlns:a16="http://schemas.microsoft.com/office/drawing/2014/main" id="{CB5F74C9-372D-624B-8F6F-444C174EADCE}"/>
              </a:ext>
            </a:extLst>
          </p:cNvPr>
          <p:cNvGrpSpPr>
            <a:grpSpLocks/>
          </p:cNvGrpSpPr>
          <p:nvPr/>
        </p:nvGrpSpPr>
        <p:grpSpPr bwMode="auto">
          <a:xfrm>
            <a:off x="2701926" y="115888"/>
            <a:ext cx="3330575" cy="4608512"/>
            <a:chOff x="1787104" y="115618"/>
            <a:chExt cx="3331032" cy="4608954"/>
          </a:xfrm>
        </p:grpSpPr>
        <p:sp>
          <p:nvSpPr>
            <p:cNvPr id="236653" name="Rectangle 104">
              <a:extLst>
                <a:ext uri="{FF2B5EF4-FFF2-40B4-BE49-F238E27FC236}">
                  <a16:creationId xmlns:a16="http://schemas.microsoft.com/office/drawing/2014/main" id="{804432D9-8BCD-174F-BCBF-399A1ECE18A1}"/>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6654" name="Rectangle 108">
              <a:extLst>
                <a:ext uri="{FF2B5EF4-FFF2-40B4-BE49-F238E27FC236}">
                  <a16:creationId xmlns:a16="http://schemas.microsoft.com/office/drawing/2014/main" id="{7A7B5727-2460-4246-B67B-D086FF8E6D2A}"/>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6655" name="Line 119">
              <a:extLst>
                <a:ext uri="{FF2B5EF4-FFF2-40B4-BE49-F238E27FC236}">
                  <a16:creationId xmlns:a16="http://schemas.microsoft.com/office/drawing/2014/main" id="{FC8EBFE4-6F32-8B43-8666-51111CC50626}"/>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56" name="Rectangle 121">
              <a:extLst>
                <a:ext uri="{FF2B5EF4-FFF2-40B4-BE49-F238E27FC236}">
                  <a16:creationId xmlns:a16="http://schemas.microsoft.com/office/drawing/2014/main" id="{210E7A65-0130-D246-A2DD-5EE0F3356EBD}"/>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6657" name="Line 106">
              <a:extLst>
                <a:ext uri="{FF2B5EF4-FFF2-40B4-BE49-F238E27FC236}">
                  <a16:creationId xmlns:a16="http://schemas.microsoft.com/office/drawing/2014/main" id="{89DF989C-FA13-0F4F-8BE6-E6E82276C2E9}"/>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58" name="Line 107">
              <a:extLst>
                <a:ext uri="{FF2B5EF4-FFF2-40B4-BE49-F238E27FC236}">
                  <a16:creationId xmlns:a16="http://schemas.microsoft.com/office/drawing/2014/main" id="{19BFB19B-CA36-584E-9754-FB3BB141997D}"/>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59" name="Line 116">
              <a:extLst>
                <a:ext uri="{FF2B5EF4-FFF2-40B4-BE49-F238E27FC236}">
                  <a16:creationId xmlns:a16="http://schemas.microsoft.com/office/drawing/2014/main" id="{01B901D0-B338-DF4E-A56E-71E16717CCF2}"/>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0" name="Rectangle 132">
              <a:extLst>
                <a:ext uri="{FF2B5EF4-FFF2-40B4-BE49-F238E27FC236}">
                  <a16:creationId xmlns:a16="http://schemas.microsoft.com/office/drawing/2014/main" id="{6373A2A3-CA4D-F042-BC75-2C7C92AD7376}"/>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6661" name="Line 106">
              <a:extLst>
                <a:ext uri="{FF2B5EF4-FFF2-40B4-BE49-F238E27FC236}">
                  <a16:creationId xmlns:a16="http://schemas.microsoft.com/office/drawing/2014/main" id="{490611DD-8794-9146-A1BC-3000CA64DB2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2" name="Line 107">
              <a:extLst>
                <a:ext uri="{FF2B5EF4-FFF2-40B4-BE49-F238E27FC236}">
                  <a16:creationId xmlns:a16="http://schemas.microsoft.com/office/drawing/2014/main" id="{D13448F6-A618-D548-8B4D-520402C612C3}"/>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3" name="Line 116">
              <a:extLst>
                <a:ext uri="{FF2B5EF4-FFF2-40B4-BE49-F238E27FC236}">
                  <a16:creationId xmlns:a16="http://schemas.microsoft.com/office/drawing/2014/main" id="{DB537262-44E3-B94B-9C8F-D12D91E7A633}"/>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4" name="Line 117">
              <a:extLst>
                <a:ext uri="{FF2B5EF4-FFF2-40B4-BE49-F238E27FC236}">
                  <a16:creationId xmlns:a16="http://schemas.microsoft.com/office/drawing/2014/main" id="{A8841E7C-51D0-3941-86B3-F9AA68CAE214}"/>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5" name="Line 106">
              <a:extLst>
                <a:ext uri="{FF2B5EF4-FFF2-40B4-BE49-F238E27FC236}">
                  <a16:creationId xmlns:a16="http://schemas.microsoft.com/office/drawing/2014/main" id="{64EB3D5B-DC7F-9A4A-9D29-9B95C377648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6" name="Line 107">
              <a:extLst>
                <a:ext uri="{FF2B5EF4-FFF2-40B4-BE49-F238E27FC236}">
                  <a16:creationId xmlns:a16="http://schemas.microsoft.com/office/drawing/2014/main" id="{2F97BD95-EC7F-7049-AEAC-8078FAC74788}"/>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7" name="Line 116">
              <a:extLst>
                <a:ext uri="{FF2B5EF4-FFF2-40B4-BE49-F238E27FC236}">
                  <a16:creationId xmlns:a16="http://schemas.microsoft.com/office/drawing/2014/main" id="{03DFF91E-E968-004B-8439-BC129BAAA64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8" name="Line 117">
              <a:extLst>
                <a:ext uri="{FF2B5EF4-FFF2-40B4-BE49-F238E27FC236}">
                  <a16:creationId xmlns:a16="http://schemas.microsoft.com/office/drawing/2014/main" id="{C13FB77C-7CC3-C64E-9D2A-2577A16A089D}"/>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69" name="Line 116">
              <a:extLst>
                <a:ext uri="{FF2B5EF4-FFF2-40B4-BE49-F238E27FC236}">
                  <a16:creationId xmlns:a16="http://schemas.microsoft.com/office/drawing/2014/main" id="{D1D4E64C-FB74-3F44-B4A5-F6E893E44465}"/>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70" name="Line 117">
              <a:extLst>
                <a:ext uri="{FF2B5EF4-FFF2-40B4-BE49-F238E27FC236}">
                  <a16:creationId xmlns:a16="http://schemas.microsoft.com/office/drawing/2014/main" id="{AF8461C9-0206-B64F-91E4-29ADF6412C17}"/>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71" name="Rectangle 147">
              <a:extLst>
                <a:ext uri="{FF2B5EF4-FFF2-40B4-BE49-F238E27FC236}">
                  <a16:creationId xmlns:a16="http://schemas.microsoft.com/office/drawing/2014/main" id="{5E9AF50E-2166-A542-A7CA-F48805EFF36E}"/>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72" name="Rectangle 147">
              <a:extLst>
                <a:ext uri="{FF2B5EF4-FFF2-40B4-BE49-F238E27FC236}">
                  <a16:creationId xmlns:a16="http://schemas.microsoft.com/office/drawing/2014/main" id="{EBE13BC4-0B76-414F-9CB4-CF1F4E5BE52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6673" name="Rectangle 147">
              <a:extLst>
                <a:ext uri="{FF2B5EF4-FFF2-40B4-BE49-F238E27FC236}">
                  <a16:creationId xmlns:a16="http://schemas.microsoft.com/office/drawing/2014/main" id="{DE45AE86-DC6B-FB43-9741-D46C78B068B3}"/>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6674" name="Rectangle 147">
              <a:extLst>
                <a:ext uri="{FF2B5EF4-FFF2-40B4-BE49-F238E27FC236}">
                  <a16:creationId xmlns:a16="http://schemas.microsoft.com/office/drawing/2014/main" id="{F1F97A1C-F27F-C440-8823-5C528F27FD1C}"/>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75" name="Rectangle 147">
              <a:extLst>
                <a:ext uri="{FF2B5EF4-FFF2-40B4-BE49-F238E27FC236}">
                  <a16:creationId xmlns:a16="http://schemas.microsoft.com/office/drawing/2014/main" id="{7EA96A59-135A-9A46-B347-33BA6E9C0FE5}"/>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76" name="Rectangle 147">
              <a:extLst>
                <a:ext uri="{FF2B5EF4-FFF2-40B4-BE49-F238E27FC236}">
                  <a16:creationId xmlns:a16="http://schemas.microsoft.com/office/drawing/2014/main" id="{A0D44375-DF7B-A54C-B975-66E8485329EE}"/>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77" name="Rectangle 147">
              <a:extLst>
                <a:ext uri="{FF2B5EF4-FFF2-40B4-BE49-F238E27FC236}">
                  <a16:creationId xmlns:a16="http://schemas.microsoft.com/office/drawing/2014/main" id="{3E674C23-305B-9B40-A2BE-C3119022167C}"/>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6678" name="Rectangle 147">
              <a:extLst>
                <a:ext uri="{FF2B5EF4-FFF2-40B4-BE49-F238E27FC236}">
                  <a16:creationId xmlns:a16="http://schemas.microsoft.com/office/drawing/2014/main" id="{9ED78C63-7D83-0F4B-917E-C28377B8B3E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6679" name="Rectangle 147">
              <a:extLst>
                <a:ext uri="{FF2B5EF4-FFF2-40B4-BE49-F238E27FC236}">
                  <a16:creationId xmlns:a16="http://schemas.microsoft.com/office/drawing/2014/main" id="{274776F9-104F-4C42-BA5E-1AE418DC6AD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6680" name="Rectangle 147">
              <a:extLst>
                <a:ext uri="{FF2B5EF4-FFF2-40B4-BE49-F238E27FC236}">
                  <a16:creationId xmlns:a16="http://schemas.microsoft.com/office/drawing/2014/main" id="{13B4801B-B858-4147-9339-EFEE3ACEDFF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6681" name="Rectangle 147">
              <a:extLst>
                <a:ext uri="{FF2B5EF4-FFF2-40B4-BE49-F238E27FC236}">
                  <a16:creationId xmlns:a16="http://schemas.microsoft.com/office/drawing/2014/main" id="{D355BF25-B636-E04C-912B-E9223269C56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6682" name="Rectangle 147">
              <a:extLst>
                <a:ext uri="{FF2B5EF4-FFF2-40B4-BE49-F238E27FC236}">
                  <a16:creationId xmlns:a16="http://schemas.microsoft.com/office/drawing/2014/main" id="{3C549396-A70A-0F42-B785-2E7546AE2BE5}"/>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6683" name="Rectangle 147">
              <a:extLst>
                <a:ext uri="{FF2B5EF4-FFF2-40B4-BE49-F238E27FC236}">
                  <a16:creationId xmlns:a16="http://schemas.microsoft.com/office/drawing/2014/main" id="{8E0FC036-0E23-854B-AD9E-391709ED8C4A}"/>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6684" name="Rectangle 147">
              <a:extLst>
                <a:ext uri="{FF2B5EF4-FFF2-40B4-BE49-F238E27FC236}">
                  <a16:creationId xmlns:a16="http://schemas.microsoft.com/office/drawing/2014/main" id="{E110895C-51CD-D84D-B48B-09C889801A2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6685" name="Rectangle 147">
              <a:extLst>
                <a:ext uri="{FF2B5EF4-FFF2-40B4-BE49-F238E27FC236}">
                  <a16:creationId xmlns:a16="http://schemas.microsoft.com/office/drawing/2014/main" id="{5E73E71D-DFDE-E246-8FB8-A8EC27F9862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6686" name="Rectangle 147">
              <a:extLst>
                <a:ext uri="{FF2B5EF4-FFF2-40B4-BE49-F238E27FC236}">
                  <a16:creationId xmlns:a16="http://schemas.microsoft.com/office/drawing/2014/main" id="{0475F12A-39E4-2A42-B135-D2AF6B462FA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6687" name="Rectangle 147">
              <a:extLst>
                <a:ext uri="{FF2B5EF4-FFF2-40B4-BE49-F238E27FC236}">
                  <a16:creationId xmlns:a16="http://schemas.microsoft.com/office/drawing/2014/main" id="{5B7D64E3-DBDC-3644-B23D-101F34A7400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6688" name="Rectangle 147">
              <a:extLst>
                <a:ext uri="{FF2B5EF4-FFF2-40B4-BE49-F238E27FC236}">
                  <a16:creationId xmlns:a16="http://schemas.microsoft.com/office/drawing/2014/main" id="{1FBE133E-79D5-A841-A1DA-F3D4CF627887}"/>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6689" name="Rectangle 147">
              <a:extLst>
                <a:ext uri="{FF2B5EF4-FFF2-40B4-BE49-F238E27FC236}">
                  <a16:creationId xmlns:a16="http://schemas.microsoft.com/office/drawing/2014/main" id="{361FF78F-DF1E-B84F-97B5-617F2E2BF8C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6690" name="Rectangle 147">
              <a:extLst>
                <a:ext uri="{FF2B5EF4-FFF2-40B4-BE49-F238E27FC236}">
                  <a16:creationId xmlns:a16="http://schemas.microsoft.com/office/drawing/2014/main" id="{E97B97C8-2394-1143-81C4-2DB54D0BD669}"/>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6691" name="TextBox 120">
              <a:extLst>
                <a:ext uri="{FF2B5EF4-FFF2-40B4-BE49-F238E27FC236}">
                  <a16:creationId xmlns:a16="http://schemas.microsoft.com/office/drawing/2014/main" id="{40001CA4-4B0E-4D48-9FB7-5F2255F51182}"/>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6589" name="Line 119">
            <a:extLst>
              <a:ext uri="{FF2B5EF4-FFF2-40B4-BE49-F238E27FC236}">
                <a16:creationId xmlns:a16="http://schemas.microsoft.com/office/drawing/2014/main" id="{76996587-0C26-7943-AA9E-139A6B4F9C29}"/>
              </a:ext>
            </a:extLst>
          </p:cNvPr>
          <p:cNvSpPr>
            <a:spLocks noChangeShapeType="1"/>
          </p:cNvSpPr>
          <p:nvPr/>
        </p:nvSpPr>
        <p:spPr bwMode="auto">
          <a:xfrm rot="5400000">
            <a:off x="6902450" y="4465638"/>
            <a:ext cx="0" cy="292100"/>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6590" name="Group 4">
            <a:extLst>
              <a:ext uri="{FF2B5EF4-FFF2-40B4-BE49-F238E27FC236}">
                <a16:creationId xmlns:a16="http://schemas.microsoft.com/office/drawing/2014/main" id="{B24B6E92-8B30-D643-9CD5-B11508A36FD0}"/>
              </a:ext>
            </a:extLst>
          </p:cNvPr>
          <p:cNvGrpSpPr>
            <a:grpSpLocks/>
          </p:cNvGrpSpPr>
          <p:nvPr/>
        </p:nvGrpSpPr>
        <p:grpSpPr bwMode="auto">
          <a:xfrm>
            <a:off x="7042150" y="395289"/>
            <a:ext cx="2362200" cy="1343025"/>
            <a:chOff x="6050566" y="-172083"/>
            <a:chExt cx="2363001" cy="1343028"/>
          </a:xfrm>
        </p:grpSpPr>
        <p:grpSp>
          <p:nvGrpSpPr>
            <p:cNvPr id="236638" name="Group 1">
              <a:extLst>
                <a:ext uri="{FF2B5EF4-FFF2-40B4-BE49-F238E27FC236}">
                  <a16:creationId xmlns:a16="http://schemas.microsoft.com/office/drawing/2014/main" id="{1A19164D-95CF-8446-B145-E776900AAE33}"/>
                </a:ext>
              </a:extLst>
            </p:cNvPr>
            <p:cNvGrpSpPr>
              <a:grpSpLocks/>
            </p:cNvGrpSpPr>
            <p:nvPr/>
          </p:nvGrpSpPr>
          <p:grpSpPr bwMode="auto">
            <a:xfrm>
              <a:off x="6050566" y="-166326"/>
              <a:ext cx="1347945" cy="1337271"/>
              <a:chOff x="6050566" y="-166326"/>
              <a:chExt cx="1347945" cy="1337271"/>
            </a:xfrm>
          </p:grpSpPr>
          <p:sp>
            <p:nvSpPr>
              <p:cNvPr id="236640" name="Rectangle 104">
                <a:extLst>
                  <a:ext uri="{FF2B5EF4-FFF2-40B4-BE49-F238E27FC236}">
                    <a16:creationId xmlns:a16="http://schemas.microsoft.com/office/drawing/2014/main" id="{87DBDD8A-BC93-834A-BBB5-FD431DE5E2D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6641" name="Rectangle 108">
                <a:extLst>
                  <a:ext uri="{FF2B5EF4-FFF2-40B4-BE49-F238E27FC236}">
                    <a16:creationId xmlns:a16="http://schemas.microsoft.com/office/drawing/2014/main" id="{E9643874-1B06-0248-A267-EE71F61CFCF0}"/>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6642" name="Line 106">
                <a:extLst>
                  <a:ext uri="{FF2B5EF4-FFF2-40B4-BE49-F238E27FC236}">
                    <a16:creationId xmlns:a16="http://schemas.microsoft.com/office/drawing/2014/main" id="{7598710F-59C4-1E49-8B5C-2C40D5FC067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43" name="Line 107">
                <a:extLst>
                  <a:ext uri="{FF2B5EF4-FFF2-40B4-BE49-F238E27FC236}">
                    <a16:creationId xmlns:a16="http://schemas.microsoft.com/office/drawing/2014/main" id="{038D16F7-6342-0D4B-9D3E-ECF016BB126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44" name="Line 116">
                <a:extLst>
                  <a:ext uri="{FF2B5EF4-FFF2-40B4-BE49-F238E27FC236}">
                    <a16:creationId xmlns:a16="http://schemas.microsoft.com/office/drawing/2014/main" id="{E01BD625-AEC1-1841-88D7-FCE8DC10D50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45" name="Line 117">
                <a:extLst>
                  <a:ext uri="{FF2B5EF4-FFF2-40B4-BE49-F238E27FC236}">
                    <a16:creationId xmlns:a16="http://schemas.microsoft.com/office/drawing/2014/main" id="{5F58D66E-0271-5F42-AB96-3EB927C900C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46" name="Rectangle 132">
                <a:extLst>
                  <a:ext uri="{FF2B5EF4-FFF2-40B4-BE49-F238E27FC236}">
                    <a16:creationId xmlns:a16="http://schemas.microsoft.com/office/drawing/2014/main" id="{6BDAB33B-CFB7-2745-8C53-FCE128268CD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6647" name="Rectangle 147">
                <a:extLst>
                  <a:ext uri="{FF2B5EF4-FFF2-40B4-BE49-F238E27FC236}">
                    <a16:creationId xmlns:a16="http://schemas.microsoft.com/office/drawing/2014/main" id="{5E3A5350-4DA7-F94B-AFAC-5A9AEFD9A1C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48" name="Rectangle 147">
                <a:extLst>
                  <a:ext uri="{FF2B5EF4-FFF2-40B4-BE49-F238E27FC236}">
                    <a16:creationId xmlns:a16="http://schemas.microsoft.com/office/drawing/2014/main" id="{60625D45-3A02-6147-B9A1-9029AAEAF7A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49" name="Rectangle 147">
                <a:extLst>
                  <a:ext uri="{FF2B5EF4-FFF2-40B4-BE49-F238E27FC236}">
                    <a16:creationId xmlns:a16="http://schemas.microsoft.com/office/drawing/2014/main" id="{9CB53D4E-8093-3E49-8A35-9EDA302E5A8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50" name="Rectangle 147">
                <a:extLst>
                  <a:ext uri="{FF2B5EF4-FFF2-40B4-BE49-F238E27FC236}">
                    <a16:creationId xmlns:a16="http://schemas.microsoft.com/office/drawing/2014/main" id="{8EDE9B4E-3945-8848-8203-A34B3D8B375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51" name="Rectangle 147">
                <a:extLst>
                  <a:ext uri="{FF2B5EF4-FFF2-40B4-BE49-F238E27FC236}">
                    <a16:creationId xmlns:a16="http://schemas.microsoft.com/office/drawing/2014/main" id="{F6371BDB-A707-8B48-8DE3-994FECAEA6D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6652" name="Rectangle 147">
                <a:extLst>
                  <a:ext uri="{FF2B5EF4-FFF2-40B4-BE49-F238E27FC236}">
                    <a16:creationId xmlns:a16="http://schemas.microsoft.com/office/drawing/2014/main" id="{63E4916D-47EA-6441-9F00-5A40A6F1813A}"/>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6639" name="TextBox 262">
              <a:extLst>
                <a:ext uri="{FF2B5EF4-FFF2-40B4-BE49-F238E27FC236}">
                  <a16:creationId xmlns:a16="http://schemas.microsoft.com/office/drawing/2014/main" id="{FA50A363-F72D-5E4A-9CF9-CBAFFAEF26A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6591" name="Line 119">
            <a:extLst>
              <a:ext uri="{FF2B5EF4-FFF2-40B4-BE49-F238E27FC236}">
                <a16:creationId xmlns:a16="http://schemas.microsoft.com/office/drawing/2014/main" id="{431FB68E-96EC-474B-B45E-C6E69624BC27}"/>
              </a:ext>
            </a:extLst>
          </p:cNvPr>
          <p:cNvSpPr>
            <a:spLocks noChangeShapeType="1"/>
          </p:cNvSpPr>
          <p:nvPr/>
        </p:nvSpPr>
        <p:spPr bwMode="auto">
          <a:xfrm rot="5400000">
            <a:off x="6801644" y="4050507"/>
            <a:ext cx="0" cy="519112"/>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592" name="Line 119">
            <a:extLst>
              <a:ext uri="{FF2B5EF4-FFF2-40B4-BE49-F238E27FC236}">
                <a16:creationId xmlns:a16="http://schemas.microsoft.com/office/drawing/2014/main" id="{1DD3DD13-A730-854D-8657-01A6B763E1F1}"/>
              </a:ext>
            </a:extLst>
          </p:cNvPr>
          <p:cNvSpPr>
            <a:spLocks noChangeShapeType="1"/>
          </p:cNvSpPr>
          <p:nvPr/>
        </p:nvSpPr>
        <p:spPr bwMode="auto">
          <a:xfrm rot="5400000">
            <a:off x="6904038" y="2906713"/>
            <a:ext cx="0" cy="320675"/>
          </a:xfrm>
          <a:prstGeom prst="line">
            <a:avLst/>
          </a:prstGeom>
          <a:noFill/>
          <a:ln w="19050">
            <a:solidFill>
              <a:srgbClr val="FF07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593" name="Line 13">
            <a:extLst>
              <a:ext uri="{FF2B5EF4-FFF2-40B4-BE49-F238E27FC236}">
                <a16:creationId xmlns:a16="http://schemas.microsoft.com/office/drawing/2014/main" id="{3AA3E3F8-FA21-0C4A-8B2F-5BC7396ABFDB}"/>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rgbClr val="1700FF"/>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94" name="Line 13">
            <a:extLst>
              <a:ext uri="{FF2B5EF4-FFF2-40B4-BE49-F238E27FC236}">
                <a16:creationId xmlns:a16="http://schemas.microsoft.com/office/drawing/2014/main" id="{68A3BE9A-5EAF-5D42-8792-FB1F4D62D6B3}"/>
              </a:ext>
            </a:extLst>
          </p:cNvPr>
          <p:cNvSpPr>
            <a:spLocks noChangeShapeType="1"/>
          </p:cNvSpPr>
          <p:nvPr/>
        </p:nvSpPr>
        <p:spPr bwMode="auto">
          <a:xfrm rot="16200000" flipH="1">
            <a:off x="5821364" y="4262439"/>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rgbClr val="008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595" name="Line 13">
            <a:extLst>
              <a:ext uri="{FF2B5EF4-FFF2-40B4-BE49-F238E27FC236}">
                <a16:creationId xmlns:a16="http://schemas.microsoft.com/office/drawing/2014/main" id="{1698D7EC-F7CD-E949-BA33-411A5720F4EA}"/>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rgbClr val="7030A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rgbClr val="7030A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rgbClr val="1700FF"/>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4033838" y="5514976"/>
            <a:ext cx="158750" cy="733425"/>
          </a:xfrm>
          <a:prstGeom prst="leftBrace">
            <a:avLst>
              <a:gd name="adj1" fmla="val 24288"/>
              <a:gd name="adj2" fmla="val 49436"/>
            </a:avLst>
          </a:prstGeom>
          <a:noFill/>
          <a:ln w="25400">
            <a:solidFill>
              <a:srgbClr val="008000"/>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grpSp>
        <p:nvGrpSpPr>
          <p:cNvPr id="236599" name="Group 2">
            <a:extLst>
              <a:ext uri="{FF2B5EF4-FFF2-40B4-BE49-F238E27FC236}">
                <a16:creationId xmlns:a16="http://schemas.microsoft.com/office/drawing/2014/main" id="{C294C07C-A6FB-EA4A-95F7-D112CF87DAFC}"/>
              </a:ext>
            </a:extLst>
          </p:cNvPr>
          <p:cNvGrpSpPr>
            <a:grpSpLocks/>
          </p:cNvGrpSpPr>
          <p:nvPr/>
        </p:nvGrpSpPr>
        <p:grpSpPr bwMode="auto">
          <a:xfrm>
            <a:off x="7061200" y="3544888"/>
            <a:ext cx="2597150" cy="1339850"/>
            <a:chOff x="6070645" y="3663519"/>
            <a:chExt cx="2596994" cy="1339416"/>
          </a:xfrm>
        </p:grpSpPr>
        <p:sp>
          <p:nvSpPr>
            <p:cNvPr id="236623" name="TextBox 264">
              <a:extLst>
                <a:ext uri="{FF2B5EF4-FFF2-40B4-BE49-F238E27FC236}">
                  <a16:creationId xmlns:a16="http://schemas.microsoft.com/office/drawing/2014/main" id="{0277FBF2-EBD3-5242-9889-D51D4C142941}"/>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6624" name="Group 100">
              <a:extLst>
                <a:ext uri="{FF2B5EF4-FFF2-40B4-BE49-F238E27FC236}">
                  <a16:creationId xmlns:a16="http://schemas.microsoft.com/office/drawing/2014/main" id="{824B78F0-1284-6544-905F-CF789AF201D5}"/>
                </a:ext>
              </a:extLst>
            </p:cNvPr>
            <p:cNvGrpSpPr>
              <a:grpSpLocks/>
            </p:cNvGrpSpPr>
            <p:nvPr/>
          </p:nvGrpSpPr>
          <p:grpSpPr bwMode="auto">
            <a:xfrm>
              <a:off x="6070645" y="3665664"/>
              <a:ext cx="1347945" cy="1337271"/>
              <a:chOff x="6050566" y="-166326"/>
              <a:chExt cx="1347945" cy="1337271"/>
            </a:xfrm>
          </p:grpSpPr>
          <p:sp>
            <p:nvSpPr>
              <p:cNvPr id="236625" name="Rectangle 104">
                <a:extLst>
                  <a:ext uri="{FF2B5EF4-FFF2-40B4-BE49-F238E27FC236}">
                    <a16:creationId xmlns:a16="http://schemas.microsoft.com/office/drawing/2014/main" id="{547B76C0-B06C-0544-B339-95B7CE78492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6626" name="Rectangle 108">
                <a:extLst>
                  <a:ext uri="{FF2B5EF4-FFF2-40B4-BE49-F238E27FC236}">
                    <a16:creationId xmlns:a16="http://schemas.microsoft.com/office/drawing/2014/main" id="{BC67DD3A-C2CF-D148-A3FE-BD08130F6930}"/>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6627" name="Line 106">
                <a:extLst>
                  <a:ext uri="{FF2B5EF4-FFF2-40B4-BE49-F238E27FC236}">
                    <a16:creationId xmlns:a16="http://schemas.microsoft.com/office/drawing/2014/main" id="{B29CF02E-C75A-6242-8293-F66ACB4C4B4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28" name="Line 107">
                <a:extLst>
                  <a:ext uri="{FF2B5EF4-FFF2-40B4-BE49-F238E27FC236}">
                    <a16:creationId xmlns:a16="http://schemas.microsoft.com/office/drawing/2014/main" id="{3AFD7E19-FBF3-2847-97F0-35BC566B879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29" name="Line 116">
                <a:extLst>
                  <a:ext uri="{FF2B5EF4-FFF2-40B4-BE49-F238E27FC236}">
                    <a16:creationId xmlns:a16="http://schemas.microsoft.com/office/drawing/2014/main" id="{7269521A-5F88-8543-B4D4-A7509FA22691}"/>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30" name="Line 117">
                <a:extLst>
                  <a:ext uri="{FF2B5EF4-FFF2-40B4-BE49-F238E27FC236}">
                    <a16:creationId xmlns:a16="http://schemas.microsoft.com/office/drawing/2014/main" id="{A08F795E-8C8E-F14C-9F9B-66C362B0466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31" name="Rectangle 132">
                <a:extLst>
                  <a:ext uri="{FF2B5EF4-FFF2-40B4-BE49-F238E27FC236}">
                    <a16:creationId xmlns:a16="http://schemas.microsoft.com/office/drawing/2014/main" id="{24A9D188-01A2-6149-9F44-3627E3EB50D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6632" name="Rectangle 147">
                <a:extLst>
                  <a:ext uri="{FF2B5EF4-FFF2-40B4-BE49-F238E27FC236}">
                    <a16:creationId xmlns:a16="http://schemas.microsoft.com/office/drawing/2014/main" id="{6A22C790-DCA3-AD43-B37F-0DFF7CFEBA0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33" name="Rectangle 136">
                <a:extLst>
                  <a:ext uri="{FF2B5EF4-FFF2-40B4-BE49-F238E27FC236}">
                    <a16:creationId xmlns:a16="http://schemas.microsoft.com/office/drawing/2014/main" id="{F68A0112-CD53-C249-9241-87C26D459CA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34" name="Rectangle 147">
                <a:extLst>
                  <a:ext uri="{FF2B5EF4-FFF2-40B4-BE49-F238E27FC236}">
                    <a16:creationId xmlns:a16="http://schemas.microsoft.com/office/drawing/2014/main" id="{A97DC9FC-EB1B-B74D-A24A-8E1EB184B1A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35" name="Rectangle 147">
                <a:extLst>
                  <a:ext uri="{FF2B5EF4-FFF2-40B4-BE49-F238E27FC236}">
                    <a16:creationId xmlns:a16="http://schemas.microsoft.com/office/drawing/2014/main" id="{B1B10FA1-240E-9B46-8442-D2A85940A6D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6636" name="Rectangle 147">
                <a:extLst>
                  <a:ext uri="{FF2B5EF4-FFF2-40B4-BE49-F238E27FC236}">
                    <a16:creationId xmlns:a16="http://schemas.microsoft.com/office/drawing/2014/main" id="{6E462196-E476-F446-83DF-B89EDA43C6E6}"/>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6637" name="Rectangle 147">
                <a:extLst>
                  <a:ext uri="{FF2B5EF4-FFF2-40B4-BE49-F238E27FC236}">
                    <a16:creationId xmlns:a16="http://schemas.microsoft.com/office/drawing/2014/main" id="{16C01C69-A30F-A74E-9E9F-602CBFA2CFF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6600" name="Group 3">
            <a:extLst>
              <a:ext uri="{FF2B5EF4-FFF2-40B4-BE49-F238E27FC236}">
                <a16:creationId xmlns:a16="http://schemas.microsoft.com/office/drawing/2014/main" id="{BC9C80D6-17A5-E646-BE17-73FE1C1B535C}"/>
              </a:ext>
            </a:extLst>
          </p:cNvPr>
          <p:cNvGrpSpPr>
            <a:grpSpLocks/>
          </p:cNvGrpSpPr>
          <p:nvPr/>
        </p:nvGrpSpPr>
        <p:grpSpPr bwMode="auto">
          <a:xfrm>
            <a:off x="7056438" y="1970088"/>
            <a:ext cx="2259012" cy="1363662"/>
            <a:chOff x="6065970" y="1654138"/>
            <a:chExt cx="2257787" cy="1363857"/>
          </a:xfrm>
        </p:grpSpPr>
        <p:sp>
          <p:nvSpPr>
            <p:cNvPr id="236613" name="TextBox 263">
              <a:extLst>
                <a:ext uri="{FF2B5EF4-FFF2-40B4-BE49-F238E27FC236}">
                  <a16:creationId xmlns:a16="http://schemas.microsoft.com/office/drawing/2014/main" id="{BDAA3022-0FE9-4D44-AEC8-B0AE6D1D5F5A}"/>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6614" name="Group 141">
              <a:extLst>
                <a:ext uri="{FF2B5EF4-FFF2-40B4-BE49-F238E27FC236}">
                  <a16:creationId xmlns:a16="http://schemas.microsoft.com/office/drawing/2014/main" id="{05C2591F-5D47-0246-BEE8-9861995792DE}"/>
                </a:ext>
              </a:extLst>
            </p:cNvPr>
            <p:cNvGrpSpPr>
              <a:grpSpLocks/>
            </p:cNvGrpSpPr>
            <p:nvPr/>
          </p:nvGrpSpPr>
          <p:grpSpPr bwMode="auto">
            <a:xfrm>
              <a:off x="6065970" y="1680724"/>
              <a:ext cx="1347945" cy="1337271"/>
              <a:chOff x="6050566" y="-166326"/>
              <a:chExt cx="1347945" cy="1337271"/>
            </a:xfrm>
          </p:grpSpPr>
          <p:sp>
            <p:nvSpPr>
              <p:cNvPr id="236615" name="Rectangle 104">
                <a:extLst>
                  <a:ext uri="{FF2B5EF4-FFF2-40B4-BE49-F238E27FC236}">
                    <a16:creationId xmlns:a16="http://schemas.microsoft.com/office/drawing/2014/main" id="{DF61110C-3FD0-1242-A17A-A7A09A851EE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6616" name="Rectangle 108">
                <a:extLst>
                  <a:ext uri="{FF2B5EF4-FFF2-40B4-BE49-F238E27FC236}">
                    <a16:creationId xmlns:a16="http://schemas.microsoft.com/office/drawing/2014/main" id="{CFE2AE8D-0E9A-4042-A03D-97ADA8F4CBD6}"/>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6617" name="Line 106">
                <a:extLst>
                  <a:ext uri="{FF2B5EF4-FFF2-40B4-BE49-F238E27FC236}">
                    <a16:creationId xmlns:a16="http://schemas.microsoft.com/office/drawing/2014/main" id="{8508283B-C3B8-C74D-B9DE-486F84968F7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18" name="Line 117">
                <a:extLst>
                  <a:ext uri="{FF2B5EF4-FFF2-40B4-BE49-F238E27FC236}">
                    <a16:creationId xmlns:a16="http://schemas.microsoft.com/office/drawing/2014/main" id="{B3509E4D-B90B-9D48-B01C-54D47BC7CDA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19" name="Rectangle 132">
                <a:extLst>
                  <a:ext uri="{FF2B5EF4-FFF2-40B4-BE49-F238E27FC236}">
                    <a16:creationId xmlns:a16="http://schemas.microsoft.com/office/drawing/2014/main" id="{7D2826DF-A72B-D642-84C3-92C3DD2E318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6620" name="Rectangle 147">
                <a:extLst>
                  <a:ext uri="{FF2B5EF4-FFF2-40B4-BE49-F238E27FC236}">
                    <a16:creationId xmlns:a16="http://schemas.microsoft.com/office/drawing/2014/main" id="{B6F96779-2A4B-3840-B489-52D4CBD0482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21" name="Rectangle 147">
                <a:extLst>
                  <a:ext uri="{FF2B5EF4-FFF2-40B4-BE49-F238E27FC236}">
                    <a16:creationId xmlns:a16="http://schemas.microsoft.com/office/drawing/2014/main" id="{6DEA7D30-3629-644E-ABD8-89D80755F9E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6622" name="Rectangle 147">
                <a:extLst>
                  <a:ext uri="{FF2B5EF4-FFF2-40B4-BE49-F238E27FC236}">
                    <a16:creationId xmlns:a16="http://schemas.microsoft.com/office/drawing/2014/main" id="{4AD63005-19E3-A143-BE8C-A3781E2A4FF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6601" name="TextBox 5">
            <a:extLst>
              <a:ext uri="{FF2B5EF4-FFF2-40B4-BE49-F238E27FC236}">
                <a16:creationId xmlns:a16="http://schemas.microsoft.com/office/drawing/2014/main" id="{7EE119D6-7A3B-A047-9481-A339420C53B7}"/>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7030A0"/>
                </a:solidFill>
              </a:rPr>
              <a:t>8</a:t>
            </a:r>
          </a:p>
        </p:txBody>
      </p:sp>
      <p:sp>
        <p:nvSpPr>
          <p:cNvPr id="236602" name="TextBox 169">
            <a:extLst>
              <a:ext uri="{FF2B5EF4-FFF2-40B4-BE49-F238E27FC236}">
                <a16:creationId xmlns:a16="http://schemas.microsoft.com/office/drawing/2014/main" id="{B634995A-FB09-224E-ADEF-D8B460810A41}"/>
              </a:ext>
            </a:extLst>
          </p:cNvPr>
          <p:cNvSpPr txBox="1">
            <a:spLocks noChangeArrowheads="1"/>
          </p:cNvSpPr>
          <p:nvPr/>
        </p:nvSpPr>
        <p:spPr bwMode="auto">
          <a:xfrm>
            <a:off x="7566026" y="6176964"/>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008000"/>
                </a:solidFill>
              </a:rPr>
              <a:t>2</a:t>
            </a:r>
          </a:p>
        </p:txBody>
      </p:sp>
      <p:sp>
        <p:nvSpPr>
          <p:cNvPr id="236603" name="TextBox 170">
            <a:extLst>
              <a:ext uri="{FF2B5EF4-FFF2-40B4-BE49-F238E27FC236}">
                <a16:creationId xmlns:a16="http://schemas.microsoft.com/office/drawing/2014/main" id="{E7AF453D-DBA6-5B40-8D6A-C76ED3FE4CFD}"/>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1700FF"/>
                </a:solidFill>
              </a:rPr>
              <a:t>2</a:t>
            </a:r>
          </a:p>
        </p:txBody>
      </p:sp>
      <p:sp>
        <p:nvSpPr>
          <p:cNvPr id="236604" name="Line 119">
            <a:extLst>
              <a:ext uri="{FF2B5EF4-FFF2-40B4-BE49-F238E27FC236}">
                <a16:creationId xmlns:a16="http://schemas.microsoft.com/office/drawing/2014/main" id="{B55C7CCF-E717-3948-90D0-D5CBF12A8B95}"/>
              </a:ext>
            </a:extLst>
          </p:cNvPr>
          <p:cNvSpPr>
            <a:spLocks noChangeShapeType="1"/>
          </p:cNvSpPr>
          <p:nvPr/>
        </p:nvSpPr>
        <p:spPr bwMode="auto">
          <a:xfrm rot="5400000">
            <a:off x="7333457" y="6092032"/>
            <a:ext cx="163513" cy="165100"/>
          </a:xfrm>
          <a:prstGeom prst="line">
            <a:avLst/>
          </a:prstGeom>
          <a:noFill/>
          <a:ln w="19050">
            <a:solidFill>
              <a:srgbClr val="7030A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05" name="Line 119">
            <a:extLst>
              <a:ext uri="{FF2B5EF4-FFF2-40B4-BE49-F238E27FC236}">
                <a16:creationId xmlns:a16="http://schemas.microsoft.com/office/drawing/2014/main" id="{9B9C8537-79A4-6649-AAAA-37E082E4CD10}"/>
              </a:ext>
            </a:extLst>
          </p:cNvPr>
          <p:cNvSpPr>
            <a:spLocks noChangeShapeType="1"/>
          </p:cNvSpPr>
          <p:nvPr/>
        </p:nvSpPr>
        <p:spPr bwMode="auto">
          <a:xfrm rot="5400000">
            <a:off x="7340601" y="6356351"/>
            <a:ext cx="161925" cy="165100"/>
          </a:xfrm>
          <a:prstGeom prst="line">
            <a:avLst/>
          </a:prstGeom>
          <a:noFill/>
          <a:ln w="19050">
            <a:solidFill>
              <a:srgbClr val="008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06" name="Line 119">
            <a:extLst>
              <a:ext uri="{FF2B5EF4-FFF2-40B4-BE49-F238E27FC236}">
                <a16:creationId xmlns:a16="http://schemas.microsoft.com/office/drawing/2014/main" id="{D8C3A2C6-B593-984D-9BD8-344CB32BFFF3}"/>
              </a:ext>
            </a:extLst>
          </p:cNvPr>
          <p:cNvSpPr>
            <a:spLocks noChangeShapeType="1"/>
          </p:cNvSpPr>
          <p:nvPr/>
        </p:nvSpPr>
        <p:spPr bwMode="auto">
          <a:xfrm rot="5400000">
            <a:off x="7339013" y="6648451"/>
            <a:ext cx="161925" cy="165100"/>
          </a:xfrm>
          <a:prstGeom prst="line">
            <a:avLst/>
          </a:prstGeom>
          <a:noFill/>
          <a:ln w="19050">
            <a:solidFill>
              <a:srgbClr val="1700FF"/>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6607" name="TextBox 174">
            <a:extLst>
              <a:ext uri="{FF2B5EF4-FFF2-40B4-BE49-F238E27FC236}">
                <a16:creationId xmlns:a16="http://schemas.microsoft.com/office/drawing/2014/main" id="{ED8BDC1C-412D-CB45-9D79-CF52E960024C}"/>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sp>
        <p:nvSpPr>
          <p:cNvPr id="236608" name="Freeform 40">
            <a:extLst>
              <a:ext uri="{FF2B5EF4-FFF2-40B4-BE49-F238E27FC236}">
                <a16:creationId xmlns:a16="http://schemas.microsoft.com/office/drawing/2014/main" id="{2C1A2677-6AEF-A54B-A485-A52B0215C07B}"/>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6609" name="Freeform 40">
            <a:extLst>
              <a:ext uri="{FF2B5EF4-FFF2-40B4-BE49-F238E27FC236}">
                <a16:creationId xmlns:a16="http://schemas.microsoft.com/office/drawing/2014/main" id="{790CA28B-41BF-CC43-B01E-4B3EB90AA5DE}"/>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6610" name="Freeform 40">
            <a:extLst>
              <a:ext uri="{FF2B5EF4-FFF2-40B4-BE49-F238E27FC236}">
                <a16:creationId xmlns:a16="http://schemas.microsoft.com/office/drawing/2014/main" id="{1AAF5800-DBBA-1541-BA26-32DBAABD1B8E}"/>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FF0700"/>
          </a:solidFill>
          <a:ln w="28575">
            <a:solidFill>
              <a:srgbClr val="FF0700"/>
            </a:solidFill>
            <a:round/>
            <a:headEnd/>
            <a:tailEnd/>
          </a:ln>
        </p:spPr>
        <p:txBody>
          <a:bodyPr/>
          <a:lstStyle/>
          <a:p>
            <a:endParaRPr lang="en-US"/>
          </a:p>
        </p:txBody>
      </p:sp>
      <p:sp>
        <p:nvSpPr>
          <p:cNvPr id="236611" name="Line 13">
            <a:extLst>
              <a:ext uri="{FF2B5EF4-FFF2-40B4-BE49-F238E27FC236}">
                <a16:creationId xmlns:a16="http://schemas.microsoft.com/office/drawing/2014/main" id="{DC8530AC-0618-4145-82BC-F456076CC771}"/>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6612" name="Line 13">
            <a:extLst>
              <a:ext uri="{FF2B5EF4-FFF2-40B4-BE49-F238E27FC236}">
                <a16:creationId xmlns:a16="http://schemas.microsoft.com/office/drawing/2014/main" id="{83068570-C9E5-3E42-9255-D29D0001DAD7}"/>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69" name="Line 13">
            <a:extLst>
              <a:ext uri="{FF2B5EF4-FFF2-40B4-BE49-F238E27FC236}">
                <a16:creationId xmlns:a16="http://schemas.microsoft.com/office/drawing/2014/main" id="{E34B6F43-C785-794B-99E7-A3455CBD62E2}"/>
              </a:ext>
            </a:extLst>
          </p:cNvPr>
          <p:cNvSpPr>
            <a:spLocks noChangeShapeType="1"/>
          </p:cNvSpPr>
          <p:nvPr/>
        </p:nvSpPr>
        <p:spPr bwMode="auto">
          <a:xfrm flipH="1">
            <a:off x="23923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00" b="1" dirty="0">
                          <a:latin typeface="+mj-lt"/>
                          <a:cs typeface="Times New Roman" panose="02020603050405020304" pitchFamily="18" charset="0"/>
                        </a:rPr>
                        <a:t>C</a:t>
                      </a:r>
                      <a:r>
                        <a:rPr lang="en-US" sz="1000" b="1" baseline="-25000" dirty="0">
                          <a:latin typeface="+mj-lt"/>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0" cap="none" spc="0" normalizeH="0" baseline="0" noProof="0" dirty="0">
                          <a:ln>
                            <a:noFill/>
                          </a:ln>
                          <a:solidFill>
                            <a:srgbClr val="000000"/>
                          </a:solidFill>
                          <a:effectLst/>
                          <a:uLnTx/>
                          <a:uFillTx/>
                          <a:latin typeface="+mj-lt"/>
                          <a:ea typeface="+mn-ea"/>
                          <a:cs typeface="Times New Roman" panose="02020603050405020304" pitchFamily="18" charset="0"/>
                          <a:sym typeface="Arial"/>
                          <a:rtl val="0"/>
                        </a:rPr>
                        <a:t>C</a:t>
                      </a:r>
                      <a:r>
                        <a:rPr kumimoji="0" lang="en-US" sz="1000" b="1" i="0" u="none" strike="noStrike" kern="0" cap="none" spc="0" normalizeH="0" baseline="-25000" noProof="0" dirty="0">
                          <a:ln>
                            <a:noFill/>
                          </a:ln>
                          <a:solidFill>
                            <a:srgbClr val="000000"/>
                          </a:solidFill>
                          <a:effectLst/>
                          <a:uLnTx/>
                          <a:uFillTx/>
                          <a:latin typeface="+mj-lt"/>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sp>
        <p:nvSpPr>
          <p:cNvPr id="237606" name="Line 13">
            <a:extLst>
              <a:ext uri="{FF2B5EF4-FFF2-40B4-BE49-F238E27FC236}">
                <a16:creationId xmlns:a16="http://schemas.microsoft.com/office/drawing/2014/main" id="{5A3C9347-E38A-0844-8813-AEAF93DB4164}"/>
              </a:ext>
            </a:extLst>
          </p:cNvPr>
          <p:cNvSpPr>
            <a:spLocks noChangeShapeType="1"/>
          </p:cNvSpPr>
          <p:nvPr/>
        </p:nvSpPr>
        <p:spPr bwMode="auto">
          <a:xfrm flipH="1">
            <a:off x="2781301" y="4119564"/>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07" name="Line 117">
            <a:extLst>
              <a:ext uri="{FF2B5EF4-FFF2-40B4-BE49-F238E27FC236}">
                <a16:creationId xmlns:a16="http://schemas.microsoft.com/office/drawing/2014/main" id="{38A540CB-1559-C444-9A2C-E5EE6B8B824E}"/>
              </a:ext>
            </a:extLst>
          </p:cNvPr>
          <p:cNvSpPr>
            <a:spLocks noChangeShapeType="1"/>
          </p:cNvSpPr>
          <p:nvPr/>
        </p:nvSpPr>
        <p:spPr bwMode="auto">
          <a:xfrm rot="5400000" flipV="1">
            <a:off x="5629276"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7608" name="Group 6">
            <a:extLst>
              <a:ext uri="{FF2B5EF4-FFF2-40B4-BE49-F238E27FC236}">
                <a16:creationId xmlns:a16="http://schemas.microsoft.com/office/drawing/2014/main" id="{7A72CAD8-66DE-A74C-8771-776804782051}"/>
              </a:ext>
            </a:extLst>
          </p:cNvPr>
          <p:cNvGrpSpPr>
            <a:grpSpLocks/>
          </p:cNvGrpSpPr>
          <p:nvPr/>
        </p:nvGrpSpPr>
        <p:grpSpPr bwMode="auto">
          <a:xfrm>
            <a:off x="2701926" y="115888"/>
            <a:ext cx="3330575" cy="4608512"/>
            <a:chOff x="1787104" y="115618"/>
            <a:chExt cx="3331032" cy="4608954"/>
          </a:xfrm>
        </p:grpSpPr>
        <p:sp>
          <p:nvSpPr>
            <p:cNvPr id="237677" name="Rectangle 104">
              <a:extLst>
                <a:ext uri="{FF2B5EF4-FFF2-40B4-BE49-F238E27FC236}">
                  <a16:creationId xmlns:a16="http://schemas.microsoft.com/office/drawing/2014/main" id="{F760794C-AFFE-1C43-9DD3-6C3480050E3D}"/>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7678" name="Rectangle 108">
              <a:extLst>
                <a:ext uri="{FF2B5EF4-FFF2-40B4-BE49-F238E27FC236}">
                  <a16:creationId xmlns:a16="http://schemas.microsoft.com/office/drawing/2014/main" id="{C24338DE-8D51-C243-8C78-4CF117F00F71}"/>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7679" name="Line 119">
              <a:extLst>
                <a:ext uri="{FF2B5EF4-FFF2-40B4-BE49-F238E27FC236}">
                  <a16:creationId xmlns:a16="http://schemas.microsoft.com/office/drawing/2014/main" id="{6A86FDDC-24F7-064E-AAE1-EBFB66B6490E}"/>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0" name="Rectangle 121">
              <a:extLst>
                <a:ext uri="{FF2B5EF4-FFF2-40B4-BE49-F238E27FC236}">
                  <a16:creationId xmlns:a16="http://schemas.microsoft.com/office/drawing/2014/main" id="{468EAF81-B70E-3144-8D63-C3FCFED0696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7681" name="Line 106">
              <a:extLst>
                <a:ext uri="{FF2B5EF4-FFF2-40B4-BE49-F238E27FC236}">
                  <a16:creationId xmlns:a16="http://schemas.microsoft.com/office/drawing/2014/main" id="{E0E81B5F-038B-5046-907E-06BE817AAB9E}"/>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2" name="Line 107">
              <a:extLst>
                <a:ext uri="{FF2B5EF4-FFF2-40B4-BE49-F238E27FC236}">
                  <a16:creationId xmlns:a16="http://schemas.microsoft.com/office/drawing/2014/main" id="{ECD18260-9450-034A-B811-27969FE694D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3" name="Line 116">
              <a:extLst>
                <a:ext uri="{FF2B5EF4-FFF2-40B4-BE49-F238E27FC236}">
                  <a16:creationId xmlns:a16="http://schemas.microsoft.com/office/drawing/2014/main" id="{D5A6EEB1-A83E-784A-827A-4ED0C46B2EB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4" name="Rectangle 132">
              <a:extLst>
                <a:ext uri="{FF2B5EF4-FFF2-40B4-BE49-F238E27FC236}">
                  <a16:creationId xmlns:a16="http://schemas.microsoft.com/office/drawing/2014/main" id="{A71C81BF-0E00-C249-A531-DEE25988291B}"/>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7685" name="Line 106">
              <a:extLst>
                <a:ext uri="{FF2B5EF4-FFF2-40B4-BE49-F238E27FC236}">
                  <a16:creationId xmlns:a16="http://schemas.microsoft.com/office/drawing/2014/main" id="{1A53F715-C060-F14C-9194-E126CE776998}"/>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6" name="Line 107">
              <a:extLst>
                <a:ext uri="{FF2B5EF4-FFF2-40B4-BE49-F238E27FC236}">
                  <a16:creationId xmlns:a16="http://schemas.microsoft.com/office/drawing/2014/main" id="{8AAFA7E1-6A8E-6E4C-8E3E-7AE338ACC8FD}"/>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7" name="Line 116">
              <a:extLst>
                <a:ext uri="{FF2B5EF4-FFF2-40B4-BE49-F238E27FC236}">
                  <a16:creationId xmlns:a16="http://schemas.microsoft.com/office/drawing/2014/main" id="{6B21666F-9040-4443-859A-21A4F544FC21}"/>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8" name="Line 117">
              <a:extLst>
                <a:ext uri="{FF2B5EF4-FFF2-40B4-BE49-F238E27FC236}">
                  <a16:creationId xmlns:a16="http://schemas.microsoft.com/office/drawing/2014/main" id="{F28A60A2-A861-CD4E-ACDE-5ACA08A9DE4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89" name="Line 106">
              <a:extLst>
                <a:ext uri="{FF2B5EF4-FFF2-40B4-BE49-F238E27FC236}">
                  <a16:creationId xmlns:a16="http://schemas.microsoft.com/office/drawing/2014/main" id="{4CFA882D-5FD4-9B49-A510-D171EE416814}"/>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0" name="Line 107">
              <a:extLst>
                <a:ext uri="{FF2B5EF4-FFF2-40B4-BE49-F238E27FC236}">
                  <a16:creationId xmlns:a16="http://schemas.microsoft.com/office/drawing/2014/main" id="{19BD61C4-42DB-E241-876C-1320113C1C59}"/>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1" name="Line 116">
              <a:extLst>
                <a:ext uri="{FF2B5EF4-FFF2-40B4-BE49-F238E27FC236}">
                  <a16:creationId xmlns:a16="http://schemas.microsoft.com/office/drawing/2014/main" id="{E9A3BA45-A2E0-7F49-8936-7B4E6FA8DF9F}"/>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2" name="Line 117">
              <a:extLst>
                <a:ext uri="{FF2B5EF4-FFF2-40B4-BE49-F238E27FC236}">
                  <a16:creationId xmlns:a16="http://schemas.microsoft.com/office/drawing/2014/main" id="{9155C5B4-3CC1-BF44-A1A9-DF1B7A42CD9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3" name="Line 116">
              <a:extLst>
                <a:ext uri="{FF2B5EF4-FFF2-40B4-BE49-F238E27FC236}">
                  <a16:creationId xmlns:a16="http://schemas.microsoft.com/office/drawing/2014/main" id="{CEBA6E1D-54DF-FA4C-B54B-49C3373D3D7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4" name="Line 117">
              <a:extLst>
                <a:ext uri="{FF2B5EF4-FFF2-40B4-BE49-F238E27FC236}">
                  <a16:creationId xmlns:a16="http://schemas.microsoft.com/office/drawing/2014/main" id="{F6FC3AE2-597C-B940-AC4A-6C3C7D7B7200}"/>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95" name="Rectangle 147">
              <a:extLst>
                <a:ext uri="{FF2B5EF4-FFF2-40B4-BE49-F238E27FC236}">
                  <a16:creationId xmlns:a16="http://schemas.microsoft.com/office/drawing/2014/main" id="{0CF901B3-0EA6-EB40-B82C-83D948ABF77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96" name="Rectangle 147">
              <a:extLst>
                <a:ext uri="{FF2B5EF4-FFF2-40B4-BE49-F238E27FC236}">
                  <a16:creationId xmlns:a16="http://schemas.microsoft.com/office/drawing/2014/main" id="{D444B3AD-045D-AA4C-ADA1-DCA81704D0A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7697" name="Rectangle 147">
              <a:extLst>
                <a:ext uri="{FF2B5EF4-FFF2-40B4-BE49-F238E27FC236}">
                  <a16:creationId xmlns:a16="http://schemas.microsoft.com/office/drawing/2014/main" id="{E490F9CF-4DA5-9F4F-A968-2246C229BAB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7698" name="Rectangle 147">
              <a:extLst>
                <a:ext uri="{FF2B5EF4-FFF2-40B4-BE49-F238E27FC236}">
                  <a16:creationId xmlns:a16="http://schemas.microsoft.com/office/drawing/2014/main" id="{F29AA780-5F44-3E4B-90E1-AD1F639E789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99" name="Rectangle 147">
              <a:extLst>
                <a:ext uri="{FF2B5EF4-FFF2-40B4-BE49-F238E27FC236}">
                  <a16:creationId xmlns:a16="http://schemas.microsoft.com/office/drawing/2014/main" id="{333152E3-5474-4E42-B189-E3295F7DED3A}"/>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700" name="Rectangle 147">
              <a:extLst>
                <a:ext uri="{FF2B5EF4-FFF2-40B4-BE49-F238E27FC236}">
                  <a16:creationId xmlns:a16="http://schemas.microsoft.com/office/drawing/2014/main" id="{59F99D00-2801-8140-990B-5A8CC757DD37}"/>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701" name="Rectangle 147">
              <a:extLst>
                <a:ext uri="{FF2B5EF4-FFF2-40B4-BE49-F238E27FC236}">
                  <a16:creationId xmlns:a16="http://schemas.microsoft.com/office/drawing/2014/main" id="{4CBB9935-7466-9645-A025-3F35BF9CD903}"/>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7702" name="Rectangle 147">
              <a:extLst>
                <a:ext uri="{FF2B5EF4-FFF2-40B4-BE49-F238E27FC236}">
                  <a16:creationId xmlns:a16="http://schemas.microsoft.com/office/drawing/2014/main" id="{BEA44377-E654-624A-A0EF-E8F3A396DC8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7703" name="Rectangle 147">
              <a:extLst>
                <a:ext uri="{FF2B5EF4-FFF2-40B4-BE49-F238E27FC236}">
                  <a16:creationId xmlns:a16="http://schemas.microsoft.com/office/drawing/2014/main" id="{769DDBFD-4FF0-3D49-BC84-C5B35061AC7D}"/>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7704" name="Rectangle 147">
              <a:extLst>
                <a:ext uri="{FF2B5EF4-FFF2-40B4-BE49-F238E27FC236}">
                  <a16:creationId xmlns:a16="http://schemas.microsoft.com/office/drawing/2014/main" id="{09235410-C79D-6842-8F06-A04A10FBF60D}"/>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7705" name="Rectangle 147">
              <a:extLst>
                <a:ext uri="{FF2B5EF4-FFF2-40B4-BE49-F238E27FC236}">
                  <a16:creationId xmlns:a16="http://schemas.microsoft.com/office/drawing/2014/main" id="{23CB37A9-77AB-0B49-A540-F1494A2B07E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7706" name="Rectangle 147">
              <a:extLst>
                <a:ext uri="{FF2B5EF4-FFF2-40B4-BE49-F238E27FC236}">
                  <a16:creationId xmlns:a16="http://schemas.microsoft.com/office/drawing/2014/main" id="{7EBB9CEF-4D7A-5C45-B893-D2C89D059D7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7707" name="Rectangle 147">
              <a:extLst>
                <a:ext uri="{FF2B5EF4-FFF2-40B4-BE49-F238E27FC236}">
                  <a16:creationId xmlns:a16="http://schemas.microsoft.com/office/drawing/2014/main" id="{E2F71E97-1C3F-6548-8B12-6EB5FDBF6752}"/>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7708" name="Rectangle 147">
              <a:extLst>
                <a:ext uri="{FF2B5EF4-FFF2-40B4-BE49-F238E27FC236}">
                  <a16:creationId xmlns:a16="http://schemas.microsoft.com/office/drawing/2014/main" id="{2315DB4F-5305-B24F-82D0-3C4FF35178C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7709" name="Rectangle 147">
              <a:extLst>
                <a:ext uri="{FF2B5EF4-FFF2-40B4-BE49-F238E27FC236}">
                  <a16:creationId xmlns:a16="http://schemas.microsoft.com/office/drawing/2014/main" id="{919F69AF-5FCD-8F4D-B3A7-3F8F4E338817}"/>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7710" name="Rectangle 147">
              <a:extLst>
                <a:ext uri="{FF2B5EF4-FFF2-40B4-BE49-F238E27FC236}">
                  <a16:creationId xmlns:a16="http://schemas.microsoft.com/office/drawing/2014/main" id="{80F1A520-733A-BD4B-BDE2-E401DD859961}"/>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7711" name="Rectangle 147">
              <a:extLst>
                <a:ext uri="{FF2B5EF4-FFF2-40B4-BE49-F238E27FC236}">
                  <a16:creationId xmlns:a16="http://schemas.microsoft.com/office/drawing/2014/main" id="{36372C0C-1ACD-AC41-B8F5-04F0A304454B}"/>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7712" name="Rectangle 147">
              <a:extLst>
                <a:ext uri="{FF2B5EF4-FFF2-40B4-BE49-F238E27FC236}">
                  <a16:creationId xmlns:a16="http://schemas.microsoft.com/office/drawing/2014/main" id="{C5329AD2-05D0-D749-924A-86AADE6D92B8}"/>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7713" name="Rectangle 147">
              <a:extLst>
                <a:ext uri="{FF2B5EF4-FFF2-40B4-BE49-F238E27FC236}">
                  <a16:creationId xmlns:a16="http://schemas.microsoft.com/office/drawing/2014/main" id="{0070B653-F777-6D4B-A99C-84D51A67A81F}"/>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7714" name="Rectangle 147">
              <a:extLst>
                <a:ext uri="{FF2B5EF4-FFF2-40B4-BE49-F238E27FC236}">
                  <a16:creationId xmlns:a16="http://schemas.microsoft.com/office/drawing/2014/main" id="{C5A0638B-55F9-C64B-8BBA-57BA91ED853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7715" name="TextBox 120">
              <a:extLst>
                <a:ext uri="{FF2B5EF4-FFF2-40B4-BE49-F238E27FC236}">
                  <a16:creationId xmlns:a16="http://schemas.microsoft.com/office/drawing/2014/main" id="{3092FD6D-05B9-E443-878D-14643158B6FF}"/>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7609" name="Line 119">
            <a:extLst>
              <a:ext uri="{FF2B5EF4-FFF2-40B4-BE49-F238E27FC236}">
                <a16:creationId xmlns:a16="http://schemas.microsoft.com/office/drawing/2014/main" id="{152D253A-EB76-4D44-AC2C-3C827AA8C3EC}"/>
              </a:ext>
            </a:extLst>
          </p:cNvPr>
          <p:cNvSpPr>
            <a:spLocks noChangeShapeType="1"/>
          </p:cNvSpPr>
          <p:nvPr/>
        </p:nvSpPr>
        <p:spPr bwMode="auto">
          <a:xfrm rot="5400000">
            <a:off x="69024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7610" name="Group 4">
            <a:extLst>
              <a:ext uri="{FF2B5EF4-FFF2-40B4-BE49-F238E27FC236}">
                <a16:creationId xmlns:a16="http://schemas.microsoft.com/office/drawing/2014/main" id="{37CC322F-29BC-0348-8B2F-D672E2519030}"/>
              </a:ext>
            </a:extLst>
          </p:cNvPr>
          <p:cNvGrpSpPr>
            <a:grpSpLocks/>
          </p:cNvGrpSpPr>
          <p:nvPr/>
        </p:nvGrpSpPr>
        <p:grpSpPr bwMode="auto">
          <a:xfrm>
            <a:off x="7042150" y="395289"/>
            <a:ext cx="2362200" cy="1343025"/>
            <a:chOff x="6050566" y="-172083"/>
            <a:chExt cx="2363001" cy="1343028"/>
          </a:xfrm>
        </p:grpSpPr>
        <p:grpSp>
          <p:nvGrpSpPr>
            <p:cNvPr id="237662" name="Group 1">
              <a:extLst>
                <a:ext uri="{FF2B5EF4-FFF2-40B4-BE49-F238E27FC236}">
                  <a16:creationId xmlns:a16="http://schemas.microsoft.com/office/drawing/2014/main" id="{5EC8C97A-FA1D-0144-9BE9-F42545C753C1}"/>
                </a:ext>
              </a:extLst>
            </p:cNvPr>
            <p:cNvGrpSpPr>
              <a:grpSpLocks/>
            </p:cNvGrpSpPr>
            <p:nvPr/>
          </p:nvGrpSpPr>
          <p:grpSpPr bwMode="auto">
            <a:xfrm>
              <a:off x="6050566" y="-166326"/>
              <a:ext cx="1347945" cy="1337271"/>
              <a:chOff x="6050566" y="-166326"/>
              <a:chExt cx="1347945" cy="1337271"/>
            </a:xfrm>
          </p:grpSpPr>
          <p:sp>
            <p:nvSpPr>
              <p:cNvPr id="237664" name="Rectangle 104">
                <a:extLst>
                  <a:ext uri="{FF2B5EF4-FFF2-40B4-BE49-F238E27FC236}">
                    <a16:creationId xmlns:a16="http://schemas.microsoft.com/office/drawing/2014/main" id="{439385BF-CF10-3949-ADD8-5DD81CA42B5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7665" name="Rectangle 108">
                <a:extLst>
                  <a:ext uri="{FF2B5EF4-FFF2-40B4-BE49-F238E27FC236}">
                    <a16:creationId xmlns:a16="http://schemas.microsoft.com/office/drawing/2014/main" id="{8DCBBFC9-F5C2-874D-89BC-239FE7BB05FF}"/>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7666" name="Line 106">
                <a:extLst>
                  <a:ext uri="{FF2B5EF4-FFF2-40B4-BE49-F238E27FC236}">
                    <a16:creationId xmlns:a16="http://schemas.microsoft.com/office/drawing/2014/main" id="{EA49FFFC-91F0-B64C-B9CC-054E2D2188A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67" name="Line 107">
                <a:extLst>
                  <a:ext uri="{FF2B5EF4-FFF2-40B4-BE49-F238E27FC236}">
                    <a16:creationId xmlns:a16="http://schemas.microsoft.com/office/drawing/2014/main" id="{1A4C577C-FFFC-4F4C-8924-707AB4E9FB0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68" name="Line 116">
                <a:extLst>
                  <a:ext uri="{FF2B5EF4-FFF2-40B4-BE49-F238E27FC236}">
                    <a16:creationId xmlns:a16="http://schemas.microsoft.com/office/drawing/2014/main" id="{27831DD3-A5C7-4F41-8496-061E2317EE4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69" name="Line 117">
                <a:extLst>
                  <a:ext uri="{FF2B5EF4-FFF2-40B4-BE49-F238E27FC236}">
                    <a16:creationId xmlns:a16="http://schemas.microsoft.com/office/drawing/2014/main" id="{DDEFCDA5-C75C-EF43-BBC6-917F566E8A7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70" name="Rectangle 132">
                <a:extLst>
                  <a:ext uri="{FF2B5EF4-FFF2-40B4-BE49-F238E27FC236}">
                    <a16:creationId xmlns:a16="http://schemas.microsoft.com/office/drawing/2014/main" id="{01F2228E-FB8D-4B42-A438-D3A5197CA34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7671" name="Rectangle 147">
                <a:extLst>
                  <a:ext uri="{FF2B5EF4-FFF2-40B4-BE49-F238E27FC236}">
                    <a16:creationId xmlns:a16="http://schemas.microsoft.com/office/drawing/2014/main" id="{049D88CC-25F2-3B4D-8863-68A0248C2C0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72" name="Rectangle 147">
                <a:extLst>
                  <a:ext uri="{FF2B5EF4-FFF2-40B4-BE49-F238E27FC236}">
                    <a16:creationId xmlns:a16="http://schemas.microsoft.com/office/drawing/2014/main" id="{9CF18E33-7BAE-A647-A377-F1CEB418EA6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73" name="Rectangle 147">
                <a:extLst>
                  <a:ext uri="{FF2B5EF4-FFF2-40B4-BE49-F238E27FC236}">
                    <a16:creationId xmlns:a16="http://schemas.microsoft.com/office/drawing/2014/main" id="{A2AAEE49-669E-9444-BFE0-14D8BB9F81A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74" name="Rectangle 147">
                <a:extLst>
                  <a:ext uri="{FF2B5EF4-FFF2-40B4-BE49-F238E27FC236}">
                    <a16:creationId xmlns:a16="http://schemas.microsoft.com/office/drawing/2014/main" id="{9FC70AB2-5AD9-E141-9988-3A3A824FE84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75" name="Rectangle 147">
                <a:extLst>
                  <a:ext uri="{FF2B5EF4-FFF2-40B4-BE49-F238E27FC236}">
                    <a16:creationId xmlns:a16="http://schemas.microsoft.com/office/drawing/2014/main" id="{10CCFFB1-2FDD-0946-BCE1-7920BA46B87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7676" name="Rectangle 147">
                <a:extLst>
                  <a:ext uri="{FF2B5EF4-FFF2-40B4-BE49-F238E27FC236}">
                    <a16:creationId xmlns:a16="http://schemas.microsoft.com/office/drawing/2014/main" id="{5B1D06A5-35D1-864E-B3C5-3D4829D7F712}"/>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7663" name="TextBox 262">
              <a:extLst>
                <a:ext uri="{FF2B5EF4-FFF2-40B4-BE49-F238E27FC236}">
                  <a16:creationId xmlns:a16="http://schemas.microsoft.com/office/drawing/2014/main" id="{27164DEF-61C1-4C41-AEF8-99D2917954DD}"/>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7611" name="Line 13">
            <a:extLst>
              <a:ext uri="{FF2B5EF4-FFF2-40B4-BE49-F238E27FC236}">
                <a16:creationId xmlns:a16="http://schemas.microsoft.com/office/drawing/2014/main" id="{EFD95643-CE26-8246-848F-DF2637341F15}"/>
              </a:ext>
            </a:extLst>
          </p:cNvPr>
          <p:cNvSpPr>
            <a:spLocks noChangeShapeType="1"/>
          </p:cNvSpPr>
          <p:nvPr/>
        </p:nvSpPr>
        <p:spPr bwMode="auto">
          <a:xfrm flipH="1">
            <a:off x="20193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2" name="Line 13">
            <a:extLst>
              <a:ext uri="{FF2B5EF4-FFF2-40B4-BE49-F238E27FC236}">
                <a16:creationId xmlns:a16="http://schemas.microsoft.com/office/drawing/2014/main" id="{2E7465E8-8C9E-CF44-A67D-03AE4B1A9BDA}"/>
              </a:ext>
            </a:extLst>
          </p:cNvPr>
          <p:cNvSpPr>
            <a:spLocks noChangeShapeType="1"/>
          </p:cNvSpPr>
          <p:nvPr/>
        </p:nvSpPr>
        <p:spPr bwMode="auto">
          <a:xfrm flipH="1">
            <a:off x="1630364"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3" name="Line 13">
            <a:extLst>
              <a:ext uri="{FF2B5EF4-FFF2-40B4-BE49-F238E27FC236}">
                <a16:creationId xmlns:a16="http://schemas.microsoft.com/office/drawing/2014/main" id="{3989F8E1-96D7-3F45-B6CE-DFD797F04D9D}"/>
              </a:ext>
            </a:extLst>
          </p:cNvPr>
          <p:cNvSpPr>
            <a:spLocks noChangeShapeType="1"/>
          </p:cNvSpPr>
          <p:nvPr/>
        </p:nvSpPr>
        <p:spPr bwMode="auto">
          <a:xfrm flipH="1">
            <a:off x="4297363" y="1452564"/>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4" name="Line 13">
            <a:extLst>
              <a:ext uri="{FF2B5EF4-FFF2-40B4-BE49-F238E27FC236}">
                <a16:creationId xmlns:a16="http://schemas.microsoft.com/office/drawing/2014/main" id="{30EFBBDD-A80B-4347-B160-6430C17B2BDE}"/>
              </a:ext>
            </a:extLst>
          </p:cNvPr>
          <p:cNvSpPr>
            <a:spLocks noChangeShapeType="1"/>
          </p:cNvSpPr>
          <p:nvPr/>
        </p:nvSpPr>
        <p:spPr bwMode="auto">
          <a:xfrm flipH="1">
            <a:off x="3906839"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5" name="Line 119">
            <a:extLst>
              <a:ext uri="{FF2B5EF4-FFF2-40B4-BE49-F238E27FC236}">
                <a16:creationId xmlns:a16="http://schemas.microsoft.com/office/drawing/2014/main" id="{F9EA1749-DD2A-7F40-9869-4C292FE68FC6}"/>
              </a:ext>
            </a:extLst>
          </p:cNvPr>
          <p:cNvSpPr>
            <a:spLocks noChangeShapeType="1"/>
          </p:cNvSpPr>
          <p:nvPr/>
        </p:nvSpPr>
        <p:spPr bwMode="auto">
          <a:xfrm rot="5400000">
            <a:off x="68016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16" name="Line 119">
            <a:extLst>
              <a:ext uri="{FF2B5EF4-FFF2-40B4-BE49-F238E27FC236}">
                <a16:creationId xmlns:a16="http://schemas.microsoft.com/office/drawing/2014/main" id="{FFDBBC79-3EDF-EA41-A522-C9343ED0DAA5}"/>
              </a:ext>
            </a:extLst>
          </p:cNvPr>
          <p:cNvSpPr>
            <a:spLocks noChangeShapeType="1"/>
          </p:cNvSpPr>
          <p:nvPr/>
        </p:nvSpPr>
        <p:spPr bwMode="auto">
          <a:xfrm rot="5400000">
            <a:off x="6904038" y="2906713"/>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17" name="Line 13">
            <a:extLst>
              <a:ext uri="{FF2B5EF4-FFF2-40B4-BE49-F238E27FC236}">
                <a16:creationId xmlns:a16="http://schemas.microsoft.com/office/drawing/2014/main" id="{8ECC5FCF-5E64-A945-886C-6607BC30886B}"/>
              </a:ext>
            </a:extLst>
          </p:cNvPr>
          <p:cNvSpPr>
            <a:spLocks noChangeShapeType="1"/>
          </p:cNvSpPr>
          <p:nvPr/>
        </p:nvSpPr>
        <p:spPr bwMode="auto">
          <a:xfrm rot="16200000" flipH="1">
            <a:off x="52879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8" name="Line 13">
            <a:extLst>
              <a:ext uri="{FF2B5EF4-FFF2-40B4-BE49-F238E27FC236}">
                <a16:creationId xmlns:a16="http://schemas.microsoft.com/office/drawing/2014/main" id="{F1470B1B-BE13-3648-8625-7BCA72FE59A3}"/>
              </a:ext>
            </a:extLst>
          </p:cNvPr>
          <p:cNvSpPr>
            <a:spLocks noChangeShapeType="1"/>
          </p:cNvSpPr>
          <p:nvPr/>
        </p:nvSpPr>
        <p:spPr bwMode="auto">
          <a:xfrm rot="16200000" flipH="1">
            <a:off x="5821364" y="4262439"/>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19" name="Line 13">
            <a:extLst>
              <a:ext uri="{FF2B5EF4-FFF2-40B4-BE49-F238E27FC236}">
                <a16:creationId xmlns:a16="http://schemas.microsoft.com/office/drawing/2014/main" id="{9C82712B-0EEB-9A45-971D-D2B97B8306BD}"/>
              </a:ext>
            </a:extLst>
          </p:cNvPr>
          <p:cNvSpPr>
            <a:spLocks noChangeShapeType="1"/>
          </p:cNvSpPr>
          <p:nvPr/>
        </p:nvSpPr>
        <p:spPr bwMode="auto">
          <a:xfrm rot="16200000" flipH="1">
            <a:off x="6912770" y="5076033"/>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946776" y="4370388"/>
            <a:ext cx="157162" cy="3021013"/>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3254376" y="5514976"/>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4033838" y="5514976"/>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grpSp>
        <p:nvGrpSpPr>
          <p:cNvPr id="237623" name="Group 2">
            <a:extLst>
              <a:ext uri="{FF2B5EF4-FFF2-40B4-BE49-F238E27FC236}">
                <a16:creationId xmlns:a16="http://schemas.microsoft.com/office/drawing/2014/main" id="{CC38678B-BFEC-5F4C-A24B-97216740A9FC}"/>
              </a:ext>
            </a:extLst>
          </p:cNvPr>
          <p:cNvGrpSpPr>
            <a:grpSpLocks/>
          </p:cNvGrpSpPr>
          <p:nvPr/>
        </p:nvGrpSpPr>
        <p:grpSpPr bwMode="auto">
          <a:xfrm>
            <a:off x="7061200" y="3544888"/>
            <a:ext cx="2597150" cy="1339850"/>
            <a:chOff x="6070645" y="3663519"/>
            <a:chExt cx="2596994" cy="1339416"/>
          </a:xfrm>
        </p:grpSpPr>
        <p:sp>
          <p:nvSpPr>
            <p:cNvPr id="237647" name="TextBox 264">
              <a:extLst>
                <a:ext uri="{FF2B5EF4-FFF2-40B4-BE49-F238E27FC236}">
                  <a16:creationId xmlns:a16="http://schemas.microsoft.com/office/drawing/2014/main" id="{81F36C1E-7B65-C342-95E2-3B16009EA45C}"/>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7648" name="Group 100">
              <a:extLst>
                <a:ext uri="{FF2B5EF4-FFF2-40B4-BE49-F238E27FC236}">
                  <a16:creationId xmlns:a16="http://schemas.microsoft.com/office/drawing/2014/main" id="{18BC86EB-48C3-B747-9674-DECCE1523D9E}"/>
                </a:ext>
              </a:extLst>
            </p:cNvPr>
            <p:cNvGrpSpPr>
              <a:grpSpLocks/>
            </p:cNvGrpSpPr>
            <p:nvPr/>
          </p:nvGrpSpPr>
          <p:grpSpPr bwMode="auto">
            <a:xfrm>
              <a:off x="6070645" y="3665664"/>
              <a:ext cx="1347945" cy="1337271"/>
              <a:chOff x="6050566" y="-166326"/>
              <a:chExt cx="1347945" cy="1337271"/>
            </a:xfrm>
          </p:grpSpPr>
          <p:sp>
            <p:nvSpPr>
              <p:cNvPr id="237649" name="Rectangle 104">
                <a:extLst>
                  <a:ext uri="{FF2B5EF4-FFF2-40B4-BE49-F238E27FC236}">
                    <a16:creationId xmlns:a16="http://schemas.microsoft.com/office/drawing/2014/main" id="{2717DA73-35CE-4E4B-B099-F5B84056B85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7650" name="Rectangle 108">
                <a:extLst>
                  <a:ext uri="{FF2B5EF4-FFF2-40B4-BE49-F238E27FC236}">
                    <a16:creationId xmlns:a16="http://schemas.microsoft.com/office/drawing/2014/main" id="{7ECFA665-1A23-9440-A6AE-BE77F2A298F7}"/>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7651" name="Line 106">
                <a:extLst>
                  <a:ext uri="{FF2B5EF4-FFF2-40B4-BE49-F238E27FC236}">
                    <a16:creationId xmlns:a16="http://schemas.microsoft.com/office/drawing/2014/main" id="{F030F2D5-6DFE-114C-81E5-90F8B5BE5A4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52" name="Line 107">
                <a:extLst>
                  <a:ext uri="{FF2B5EF4-FFF2-40B4-BE49-F238E27FC236}">
                    <a16:creationId xmlns:a16="http://schemas.microsoft.com/office/drawing/2014/main" id="{329D6994-64EC-114D-8826-CEE850552F69}"/>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53" name="Line 116">
                <a:extLst>
                  <a:ext uri="{FF2B5EF4-FFF2-40B4-BE49-F238E27FC236}">
                    <a16:creationId xmlns:a16="http://schemas.microsoft.com/office/drawing/2014/main" id="{D312942E-D2DB-1847-A2AC-6C8C942E6494}"/>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54" name="Line 117">
                <a:extLst>
                  <a:ext uri="{FF2B5EF4-FFF2-40B4-BE49-F238E27FC236}">
                    <a16:creationId xmlns:a16="http://schemas.microsoft.com/office/drawing/2014/main" id="{6F574C5E-7C7F-F446-83E3-8CEF5105A15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55" name="Rectangle 132">
                <a:extLst>
                  <a:ext uri="{FF2B5EF4-FFF2-40B4-BE49-F238E27FC236}">
                    <a16:creationId xmlns:a16="http://schemas.microsoft.com/office/drawing/2014/main" id="{5AFDACFB-1F33-1246-B60E-246E2C6FB84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7656" name="Rectangle 147">
                <a:extLst>
                  <a:ext uri="{FF2B5EF4-FFF2-40B4-BE49-F238E27FC236}">
                    <a16:creationId xmlns:a16="http://schemas.microsoft.com/office/drawing/2014/main" id="{409341CD-9996-914B-ADD4-BE07F46337E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57" name="Rectangle 136">
                <a:extLst>
                  <a:ext uri="{FF2B5EF4-FFF2-40B4-BE49-F238E27FC236}">
                    <a16:creationId xmlns:a16="http://schemas.microsoft.com/office/drawing/2014/main" id="{F97BD889-D1A7-9749-8571-F30E7958E6E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58" name="Rectangle 147">
                <a:extLst>
                  <a:ext uri="{FF2B5EF4-FFF2-40B4-BE49-F238E27FC236}">
                    <a16:creationId xmlns:a16="http://schemas.microsoft.com/office/drawing/2014/main" id="{7B07DA9D-F8A2-D740-AE08-B65F23698CE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59" name="Rectangle 147">
                <a:extLst>
                  <a:ext uri="{FF2B5EF4-FFF2-40B4-BE49-F238E27FC236}">
                    <a16:creationId xmlns:a16="http://schemas.microsoft.com/office/drawing/2014/main" id="{13008940-9C1E-9542-8BC3-C3A6E57A694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7660" name="Rectangle 147">
                <a:extLst>
                  <a:ext uri="{FF2B5EF4-FFF2-40B4-BE49-F238E27FC236}">
                    <a16:creationId xmlns:a16="http://schemas.microsoft.com/office/drawing/2014/main" id="{2090BF86-7B7E-2A44-BFC1-3CED9F095EC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7661" name="Rectangle 147">
                <a:extLst>
                  <a:ext uri="{FF2B5EF4-FFF2-40B4-BE49-F238E27FC236}">
                    <a16:creationId xmlns:a16="http://schemas.microsoft.com/office/drawing/2014/main" id="{967486B6-BFA8-3348-9237-3A74AB11BCD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7624" name="Group 3">
            <a:extLst>
              <a:ext uri="{FF2B5EF4-FFF2-40B4-BE49-F238E27FC236}">
                <a16:creationId xmlns:a16="http://schemas.microsoft.com/office/drawing/2014/main" id="{088B8CC4-00E5-2D47-B8BB-87F8DAA0A263}"/>
              </a:ext>
            </a:extLst>
          </p:cNvPr>
          <p:cNvGrpSpPr>
            <a:grpSpLocks/>
          </p:cNvGrpSpPr>
          <p:nvPr/>
        </p:nvGrpSpPr>
        <p:grpSpPr bwMode="auto">
          <a:xfrm>
            <a:off x="7056438" y="1970088"/>
            <a:ext cx="2259012" cy="1363662"/>
            <a:chOff x="6065970" y="1654138"/>
            <a:chExt cx="2257787" cy="1363857"/>
          </a:xfrm>
        </p:grpSpPr>
        <p:sp>
          <p:nvSpPr>
            <p:cNvPr id="237637" name="TextBox 263">
              <a:extLst>
                <a:ext uri="{FF2B5EF4-FFF2-40B4-BE49-F238E27FC236}">
                  <a16:creationId xmlns:a16="http://schemas.microsoft.com/office/drawing/2014/main" id="{47E08DCB-BEDB-D04D-87DE-54D31768D711}"/>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7638" name="Group 141">
              <a:extLst>
                <a:ext uri="{FF2B5EF4-FFF2-40B4-BE49-F238E27FC236}">
                  <a16:creationId xmlns:a16="http://schemas.microsoft.com/office/drawing/2014/main" id="{DA42F969-21A7-A04D-A748-B10B717DD68B}"/>
                </a:ext>
              </a:extLst>
            </p:cNvPr>
            <p:cNvGrpSpPr>
              <a:grpSpLocks/>
            </p:cNvGrpSpPr>
            <p:nvPr/>
          </p:nvGrpSpPr>
          <p:grpSpPr bwMode="auto">
            <a:xfrm>
              <a:off x="6065970" y="1680724"/>
              <a:ext cx="1347945" cy="1337271"/>
              <a:chOff x="6050566" y="-166326"/>
              <a:chExt cx="1347945" cy="1337271"/>
            </a:xfrm>
          </p:grpSpPr>
          <p:sp>
            <p:nvSpPr>
              <p:cNvPr id="237639" name="Rectangle 104">
                <a:extLst>
                  <a:ext uri="{FF2B5EF4-FFF2-40B4-BE49-F238E27FC236}">
                    <a16:creationId xmlns:a16="http://schemas.microsoft.com/office/drawing/2014/main" id="{CF06B37B-C365-3F45-AB54-985538E47A6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7640" name="Rectangle 108">
                <a:extLst>
                  <a:ext uri="{FF2B5EF4-FFF2-40B4-BE49-F238E27FC236}">
                    <a16:creationId xmlns:a16="http://schemas.microsoft.com/office/drawing/2014/main" id="{E2D29A41-A6D3-6748-8F94-0AA9CE6092E4}"/>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7641" name="Line 106">
                <a:extLst>
                  <a:ext uri="{FF2B5EF4-FFF2-40B4-BE49-F238E27FC236}">
                    <a16:creationId xmlns:a16="http://schemas.microsoft.com/office/drawing/2014/main" id="{272630D5-27B0-2B40-8188-C6E2A51C5FE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42" name="Line 117">
                <a:extLst>
                  <a:ext uri="{FF2B5EF4-FFF2-40B4-BE49-F238E27FC236}">
                    <a16:creationId xmlns:a16="http://schemas.microsoft.com/office/drawing/2014/main" id="{4D8793D4-E6B5-8847-BC28-BA1B09F5B22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43" name="Rectangle 132">
                <a:extLst>
                  <a:ext uri="{FF2B5EF4-FFF2-40B4-BE49-F238E27FC236}">
                    <a16:creationId xmlns:a16="http://schemas.microsoft.com/office/drawing/2014/main" id="{D135EA00-B382-FC44-A408-DDC9B58CC40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7644" name="Rectangle 147">
                <a:extLst>
                  <a:ext uri="{FF2B5EF4-FFF2-40B4-BE49-F238E27FC236}">
                    <a16:creationId xmlns:a16="http://schemas.microsoft.com/office/drawing/2014/main" id="{CFAE310F-94E2-2F4E-B73B-ACF50BF1293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45" name="Rectangle 147">
                <a:extLst>
                  <a:ext uri="{FF2B5EF4-FFF2-40B4-BE49-F238E27FC236}">
                    <a16:creationId xmlns:a16="http://schemas.microsoft.com/office/drawing/2014/main" id="{419A4DA5-3E60-6543-B3F2-5492B7E8711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7646" name="Rectangle 147">
                <a:extLst>
                  <a:ext uri="{FF2B5EF4-FFF2-40B4-BE49-F238E27FC236}">
                    <a16:creationId xmlns:a16="http://schemas.microsoft.com/office/drawing/2014/main" id="{5585C2FF-E68D-8647-AC1C-9F8B40609AAC}"/>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7625" name="TextBox 5">
            <a:extLst>
              <a:ext uri="{FF2B5EF4-FFF2-40B4-BE49-F238E27FC236}">
                <a16:creationId xmlns:a16="http://schemas.microsoft.com/office/drawing/2014/main" id="{05503BA9-109F-2C4B-A757-55AA42C11277}"/>
              </a:ext>
            </a:extLst>
          </p:cNvPr>
          <p:cNvSpPr txBox="1">
            <a:spLocks noChangeArrowheads="1"/>
          </p:cNvSpPr>
          <p:nvPr/>
        </p:nvSpPr>
        <p:spPr bwMode="auto">
          <a:xfrm>
            <a:off x="7561264" y="5876926"/>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8</a:t>
            </a:r>
          </a:p>
        </p:txBody>
      </p:sp>
      <p:sp>
        <p:nvSpPr>
          <p:cNvPr id="237626" name="TextBox 169">
            <a:extLst>
              <a:ext uri="{FF2B5EF4-FFF2-40B4-BE49-F238E27FC236}">
                <a16:creationId xmlns:a16="http://schemas.microsoft.com/office/drawing/2014/main" id="{038A51D3-521D-FC4F-8A9B-943A26767CF6}"/>
              </a:ext>
            </a:extLst>
          </p:cNvPr>
          <p:cNvSpPr txBox="1">
            <a:spLocks noChangeArrowheads="1"/>
          </p:cNvSpPr>
          <p:nvPr/>
        </p:nvSpPr>
        <p:spPr bwMode="auto">
          <a:xfrm>
            <a:off x="7566026" y="6176964"/>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37627" name="TextBox 170">
            <a:extLst>
              <a:ext uri="{FF2B5EF4-FFF2-40B4-BE49-F238E27FC236}">
                <a16:creationId xmlns:a16="http://schemas.microsoft.com/office/drawing/2014/main" id="{B515D36F-3232-0D42-BBC2-48DC10597000}"/>
              </a:ext>
            </a:extLst>
          </p:cNvPr>
          <p:cNvSpPr txBox="1">
            <a:spLocks noChangeArrowheads="1"/>
          </p:cNvSpPr>
          <p:nvPr/>
        </p:nvSpPr>
        <p:spPr bwMode="auto">
          <a:xfrm>
            <a:off x="7572376" y="6475414"/>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37628" name="Line 119">
            <a:extLst>
              <a:ext uri="{FF2B5EF4-FFF2-40B4-BE49-F238E27FC236}">
                <a16:creationId xmlns:a16="http://schemas.microsoft.com/office/drawing/2014/main" id="{26579F8F-9CCD-A444-AD8F-F075F6AE92FF}"/>
              </a:ext>
            </a:extLst>
          </p:cNvPr>
          <p:cNvSpPr>
            <a:spLocks noChangeShapeType="1"/>
          </p:cNvSpPr>
          <p:nvPr/>
        </p:nvSpPr>
        <p:spPr bwMode="auto">
          <a:xfrm rot="5400000">
            <a:off x="7333457" y="6092032"/>
            <a:ext cx="163513"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29" name="Line 119">
            <a:extLst>
              <a:ext uri="{FF2B5EF4-FFF2-40B4-BE49-F238E27FC236}">
                <a16:creationId xmlns:a16="http://schemas.microsoft.com/office/drawing/2014/main" id="{D1CDCDC0-017E-8E4C-AD6C-0FB7772F5AD7}"/>
              </a:ext>
            </a:extLst>
          </p:cNvPr>
          <p:cNvSpPr>
            <a:spLocks noChangeShapeType="1"/>
          </p:cNvSpPr>
          <p:nvPr/>
        </p:nvSpPr>
        <p:spPr bwMode="auto">
          <a:xfrm rot="5400000">
            <a:off x="7340601"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30" name="Line 119">
            <a:extLst>
              <a:ext uri="{FF2B5EF4-FFF2-40B4-BE49-F238E27FC236}">
                <a16:creationId xmlns:a16="http://schemas.microsoft.com/office/drawing/2014/main" id="{2FB896FD-77C1-8843-940E-3D629C00A54F}"/>
              </a:ext>
            </a:extLst>
          </p:cNvPr>
          <p:cNvSpPr>
            <a:spLocks noChangeShapeType="1"/>
          </p:cNvSpPr>
          <p:nvPr/>
        </p:nvSpPr>
        <p:spPr bwMode="auto">
          <a:xfrm rot="5400000">
            <a:off x="7339013"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7631" name="TextBox 174">
            <a:extLst>
              <a:ext uri="{FF2B5EF4-FFF2-40B4-BE49-F238E27FC236}">
                <a16:creationId xmlns:a16="http://schemas.microsoft.com/office/drawing/2014/main" id="{58A829D6-3782-8A44-8E0D-7873ACF27066}"/>
              </a:ext>
            </a:extLst>
          </p:cNvPr>
          <p:cNvSpPr txBox="1">
            <a:spLocks noChangeArrowheads="1"/>
          </p:cNvSpPr>
          <p:nvPr/>
        </p:nvSpPr>
        <p:spPr bwMode="auto">
          <a:xfrm>
            <a:off x="7964489"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sp>
        <p:nvSpPr>
          <p:cNvPr id="237632" name="Freeform 40">
            <a:extLst>
              <a:ext uri="{FF2B5EF4-FFF2-40B4-BE49-F238E27FC236}">
                <a16:creationId xmlns:a16="http://schemas.microsoft.com/office/drawing/2014/main" id="{EA64D670-A861-7140-A5AC-073C06DC0CF0}"/>
              </a:ext>
            </a:extLst>
          </p:cNvPr>
          <p:cNvSpPr>
            <a:spLocks noChangeAspect="1"/>
          </p:cNvSpPr>
          <p:nvPr/>
        </p:nvSpPr>
        <p:spPr bwMode="auto">
          <a:xfrm>
            <a:off x="67214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7633" name="Freeform 40">
            <a:extLst>
              <a:ext uri="{FF2B5EF4-FFF2-40B4-BE49-F238E27FC236}">
                <a16:creationId xmlns:a16="http://schemas.microsoft.com/office/drawing/2014/main" id="{566669E4-B739-5947-9F30-C5B798BB85E7}"/>
              </a:ext>
            </a:extLst>
          </p:cNvPr>
          <p:cNvSpPr>
            <a:spLocks noChangeAspect="1"/>
          </p:cNvSpPr>
          <p:nvPr/>
        </p:nvSpPr>
        <p:spPr bwMode="auto">
          <a:xfrm>
            <a:off x="65262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7634" name="Freeform 40">
            <a:extLst>
              <a:ext uri="{FF2B5EF4-FFF2-40B4-BE49-F238E27FC236}">
                <a16:creationId xmlns:a16="http://schemas.microsoft.com/office/drawing/2014/main" id="{60E6BE4F-3A03-F447-BEDD-0163D8FF4908}"/>
              </a:ext>
            </a:extLst>
          </p:cNvPr>
          <p:cNvSpPr>
            <a:spLocks noChangeAspect="1"/>
          </p:cNvSpPr>
          <p:nvPr/>
        </p:nvSpPr>
        <p:spPr bwMode="auto">
          <a:xfrm>
            <a:off x="67278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7635" name="Line 13">
            <a:extLst>
              <a:ext uri="{FF2B5EF4-FFF2-40B4-BE49-F238E27FC236}">
                <a16:creationId xmlns:a16="http://schemas.microsoft.com/office/drawing/2014/main" id="{F66C2BFA-FE5A-594A-A2DF-F54078BDB728}"/>
              </a:ext>
            </a:extLst>
          </p:cNvPr>
          <p:cNvSpPr>
            <a:spLocks noChangeShapeType="1"/>
          </p:cNvSpPr>
          <p:nvPr/>
        </p:nvSpPr>
        <p:spPr bwMode="auto">
          <a:xfrm flipH="1">
            <a:off x="4208464"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7636" name="Line 13">
            <a:extLst>
              <a:ext uri="{FF2B5EF4-FFF2-40B4-BE49-F238E27FC236}">
                <a16:creationId xmlns:a16="http://schemas.microsoft.com/office/drawing/2014/main" id="{795AA22B-51EE-2E4F-894A-4A19CFCA7B23}"/>
              </a:ext>
            </a:extLst>
          </p:cNvPr>
          <p:cNvSpPr>
            <a:spLocks noChangeShapeType="1"/>
          </p:cNvSpPr>
          <p:nvPr/>
        </p:nvSpPr>
        <p:spPr bwMode="auto">
          <a:xfrm flipH="1">
            <a:off x="42116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Tree>
  </p:cSld>
  <p:clrMapOvr>
    <a:masterClrMapping/>
  </p:clrMapOvr>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3" name="Title 1">
            <a:extLst>
              <a:ext uri="{FF2B5EF4-FFF2-40B4-BE49-F238E27FC236}">
                <a16:creationId xmlns:a16="http://schemas.microsoft.com/office/drawing/2014/main" id="{ABC83C11-C460-F148-9130-350B9D9BAE11}"/>
              </a:ext>
            </a:extLst>
          </p:cNvPr>
          <p:cNvSpPr txBox="1">
            <a:spLocks noGrp="1"/>
          </p:cNvSpPr>
          <p:nvPr>
            <p:ph type="title"/>
          </p:nvPr>
        </p:nvSpPr>
        <p:spPr>
          <a:xfrm>
            <a:off x="906463" y="2562226"/>
            <a:ext cx="9144001" cy="1343025"/>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 decoder outputs</a:t>
            </a:r>
            <a:b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are one-hot encoded</a:t>
            </a:r>
          </a:p>
        </p:txBody>
      </p:sp>
    </p:spTree>
  </p:cSld>
  <p:clrMapOvr>
    <a:masterClrMapping/>
  </p:clrMapOvr>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39653" name="Group 7">
            <a:extLst>
              <a:ext uri="{FF2B5EF4-FFF2-40B4-BE49-F238E27FC236}">
                <a16:creationId xmlns:a16="http://schemas.microsoft.com/office/drawing/2014/main" id="{899BBF5C-41C8-E640-9D6F-72E392201911}"/>
              </a:ext>
            </a:extLst>
          </p:cNvPr>
          <p:cNvGrpSpPr>
            <a:grpSpLocks/>
          </p:cNvGrpSpPr>
          <p:nvPr/>
        </p:nvGrpSpPr>
        <p:grpSpPr bwMode="auto">
          <a:xfrm>
            <a:off x="1728789" y="400050"/>
            <a:ext cx="8029575" cy="5372100"/>
            <a:chOff x="814028" y="400041"/>
            <a:chExt cx="8029248" cy="5372020"/>
          </a:xfrm>
        </p:grpSpPr>
        <p:sp>
          <p:nvSpPr>
            <p:cNvPr id="239655" name="Line 13">
              <a:extLst>
                <a:ext uri="{FF2B5EF4-FFF2-40B4-BE49-F238E27FC236}">
                  <a16:creationId xmlns:a16="http://schemas.microsoft.com/office/drawing/2014/main" id="{69ABD3B9-2255-1A4B-8939-0AFBF31875E6}"/>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56" name="Line 13">
              <a:extLst>
                <a:ext uri="{FF2B5EF4-FFF2-40B4-BE49-F238E27FC236}">
                  <a16:creationId xmlns:a16="http://schemas.microsoft.com/office/drawing/2014/main" id="{C4677682-B91B-264D-ABDB-0CEDACC0730C}"/>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57" name="Line 117">
              <a:extLst>
                <a:ext uri="{FF2B5EF4-FFF2-40B4-BE49-F238E27FC236}">
                  <a16:creationId xmlns:a16="http://schemas.microsoft.com/office/drawing/2014/main" id="{99FF0C5C-0A12-BA41-ACA9-B6ACFF9ADA96}"/>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9658" name="Group 6">
              <a:extLst>
                <a:ext uri="{FF2B5EF4-FFF2-40B4-BE49-F238E27FC236}">
                  <a16:creationId xmlns:a16="http://schemas.microsoft.com/office/drawing/2014/main" id="{F4C7CFEA-C612-1A41-829D-D9094E3C6F66}"/>
                </a:ext>
              </a:extLst>
            </p:cNvPr>
            <p:cNvGrpSpPr>
              <a:grpSpLocks/>
            </p:cNvGrpSpPr>
            <p:nvPr/>
          </p:nvGrpSpPr>
          <p:grpSpPr bwMode="auto">
            <a:xfrm>
              <a:off x="1885958" y="494558"/>
              <a:ext cx="3331032" cy="4608954"/>
              <a:chOff x="1787104" y="115618"/>
              <a:chExt cx="3331032" cy="4608954"/>
            </a:xfrm>
          </p:grpSpPr>
          <p:sp>
            <p:nvSpPr>
              <p:cNvPr id="239718" name="Rectangle 104">
                <a:extLst>
                  <a:ext uri="{FF2B5EF4-FFF2-40B4-BE49-F238E27FC236}">
                    <a16:creationId xmlns:a16="http://schemas.microsoft.com/office/drawing/2014/main" id="{106DD84D-4284-834B-99CC-2C9C0ACA1F68}"/>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9719" name="Rectangle 108">
                <a:extLst>
                  <a:ext uri="{FF2B5EF4-FFF2-40B4-BE49-F238E27FC236}">
                    <a16:creationId xmlns:a16="http://schemas.microsoft.com/office/drawing/2014/main" id="{E8E277F3-2A85-AA42-829E-2663C1DFEF59}"/>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9720" name="Line 119">
                <a:extLst>
                  <a:ext uri="{FF2B5EF4-FFF2-40B4-BE49-F238E27FC236}">
                    <a16:creationId xmlns:a16="http://schemas.microsoft.com/office/drawing/2014/main" id="{7C6910E5-2673-704D-A72D-B78BA126B3E2}"/>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1" name="Rectangle 121">
                <a:extLst>
                  <a:ext uri="{FF2B5EF4-FFF2-40B4-BE49-F238E27FC236}">
                    <a16:creationId xmlns:a16="http://schemas.microsoft.com/office/drawing/2014/main" id="{E5FC1961-7F59-1E4C-A199-9EBEA22FF5B7}"/>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39722" name="Line 106">
                <a:extLst>
                  <a:ext uri="{FF2B5EF4-FFF2-40B4-BE49-F238E27FC236}">
                    <a16:creationId xmlns:a16="http://schemas.microsoft.com/office/drawing/2014/main" id="{49D3BF84-F7E8-D445-B0ED-E04112624978}"/>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3" name="Line 107">
                <a:extLst>
                  <a:ext uri="{FF2B5EF4-FFF2-40B4-BE49-F238E27FC236}">
                    <a16:creationId xmlns:a16="http://schemas.microsoft.com/office/drawing/2014/main" id="{A99101E7-FCF2-7F4C-8164-AE4FD8721444}"/>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4" name="Line 116">
                <a:extLst>
                  <a:ext uri="{FF2B5EF4-FFF2-40B4-BE49-F238E27FC236}">
                    <a16:creationId xmlns:a16="http://schemas.microsoft.com/office/drawing/2014/main" id="{608F57D4-E2F6-D74D-9535-0EA31460E451}"/>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5" name="Rectangle 132">
                <a:extLst>
                  <a:ext uri="{FF2B5EF4-FFF2-40B4-BE49-F238E27FC236}">
                    <a16:creationId xmlns:a16="http://schemas.microsoft.com/office/drawing/2014/main" id="{3AA433DF-31D0-AD46-9ED2-5DEEE2F7C39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39726" name="Line 106">
                <a:extLst>
                  <a:ext uri="{FF2B5EF4-FFF2-40B4-BE49-F238E27FC236}">
                    <a16:creationId xmlns:a16="http://schemas.microsoft.com/office/drawing/2014/main" id="{0A7BAE8C-47E4-8B42-B1E3-3B8C6BDA5A4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7" name="Line 107">
                <a:extLst>
                  <a:ext uri="{FF2B5EF4-FFF2-40B4-BE49-F238E27FC236}">
                    <a16:creationId xmlns:a16="http://schemas.microsoft.com/office/drawing/2014/main" id="{1B3B5C79-A382-E046-9225-40612D997C3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8" name="Line 116">
                <a:extLst>
                  <a:ext uri="{FF2B5EF4-FFF2-40B4-BE49-F238E27FC236}">
                    <a16:creationId xmlns:a16="http://schemas.microsoft.com/office/drawing/2014/main" id="{698565BE-74B3-CD44-AEB4-060A607DE54A}"/>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29" name="Line 117">
                <a:extLst>
                  <a:ext uri="{FF2B5EF4-FFF2-40B4-BE49-F238E27FC236}">
                    <a16:creationId xmlns:a16="http://schemas.microsoft.com/office/drawing/2014/main" id="{9A394D65-4ADD-B44E-9589-D9A0F16F7E8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0" name="Line 106">
                <a:extLst>
                  <a:ext uri="{FF2B5EF4-FFF2-40B4-BE49-F238E27FC236}">
                    <a16:creationId xmlns:a16="http://schemas.microsoft.com/office/drawing/2014/main" id="{8EFA6E8E-5568-2944-88CD-5B774377EA0C}"/>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1" name="Line 107">
                <a:extLst>
                  <a:ext uri="{FF2B5EF4-FFF2-40B4-BE49-F238E27FC236}">
                    <a16:creationId xmlns:a16="http://schemas.microsoft.com/office/drawing/2014/main" id="{D529992E-1F49-9445-808D-14E43921B87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2" name="Line 116">
                <a:extLst>
                  <a:ext uri="{FF2B5EF4-FFF2-40B4-BE49-F238E27FC236}">
                    <a16:creationId xmlns:a16="http://schemas.microsoft.com/office/drawing/2014/main" id="{31E779F0-3951-0448-995B-7EA7F55EDBC8}"/>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3" name="Line 117">
                <a:extLst>
                  <a:ext uri="{FF2B5EF4-FFF2-40B4-BE49-F238E27FC236}">
                    <a16:creationId xmlns:a16="http://schemas.microsoft.com/office/drawing/2014/main" id="{9A774028-F175-2146-B256-0919E68DDF7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4" name="Line 116">
                <a:extLst>
                  <a:ext uri="{FF2B5EF4-FFF2-40B4-BE49-F238E27FC236}">
                    <a16:creationId xmlns:a16="http://schemas.microsoft.com/office/drawing/2014/main" id="{31D458E6-160C-C94B-938B-E35CE6DCF058}"/>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5" name="Line 117">
                <a:extLst>
                  <a:ext uri="{FF2B5EF4-FFF2-40B4-BE49-F238E27FC236}">
                    <a16:creationId xmlns:a16="http://schemas.microsoft.com/office/drawing/2014/main" id="{B38E833E-E103-D14E-BD8B-848226B29894}"/>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36" name="Rectangle 147">
                <a:extLst>
                  <a:ext uri="{FF2B5EF4-FFF2-40B4-BE49-F238E27FC236}">
                    <a16:creationId xmlns:a16="http://schemas.microsoft.com/office/drawing/2014/main" id="{39EDBF5A-850D-BD41-B113-A85511BFE704}"/>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37" name="Rectangle 147">
                <a:extLst>
                  <a:ext uri="{FF2B5EF4-FFF2-40B4-BE49-F238E27FC236}">
                    <a16:creationId xmlns:a16="http://schemas.microsoft.com/office/drawing/2014/main" id="{2FA689DD-5211-BD49-AF1A-81A2132FE10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9738" name="Rectangle 147">
                <a:extLst>
                  <a:ext uri="{FF2B5EF4-FFF2-40B4-BE49-F238E27FC236}">
                    <a16:creationId xmlns:a16="http://schemas.microsoft.com/office/drawing/2014/main" id="{1EE62FD3-8E07-454F-A0E8-9BFCBFEBBB41}"/>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9739" name="Rectangle 147">
                <a:extLst>
                  <a:ext uri="{FF2B5EF4-FFF2-40B4-BE49-F238E27FC236}">
                    <a16:creationId xmlns:a16="http://schemas.microsoft.com/office/drawing/2014/main" id="{3567F366-F328-4547-81C7-801CD3AFEB84}"/>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40" name="Rectangle 147">
                <a:extLst>
                  <a:ext uri="{FF2B5EF4-FFF2-40B4-BE49-F238E27FC236}">
                    <a16:creationId xmlns:a16="http://schemas.microsoft.com/office/drawing/2014/main" id="{209BD0FC-4AC3-804A-90F1-B8AB9EBFFD33}"/>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41" name="Rectangle 147">
                <a:extLst>
                  <a:ext uri="{FF2B5EF4-FFF2-40B4-BE49-F238E27FC236}">
                    <a16:creationId xmlns:a16="http://schemas.microsoft.com/office/drawing/2014/main" id="{9E573395-676C-814E-8EC1-68853F6E8C67}"/>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42" name="Rectangle 147">
                <a:extLst>
                  <a:ext uri="{FF2B5EF4-FFF2-40B4-BE49-F238E27FC236}">
                    <a16:creationId xmlns:a16="http://schemas.microsoft.com/office/drawing/2014/main" id="{DB3CE974-08DA-4C48-BC2A-056104AD9165}"/>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9743" name="Rectangle 147">
                <a:extLst>
                  <a:ext uri="{FF2B5EF4-FFF2-40B4-BE49-F238E27FC236}">
                    <a16:creationId xmlns:a16="http://schemas.microsoft.com/office/drawing/2014/main" id="{08310C2D-221E-4C4E-81D0-9825F095CE72}"/>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39744" name="Rectangle 147">
                <a:extLst>
                  <a:ext uri="{FF2B5EF4-FFF2-40B4-BE49-F238E27FC236}">
                    <a16:creationId xmlns:a16="http://schemas.microsoft.com/office/drawing/2014/main" id="{AD8DC789-7E38-9B40-861D-526F3CABA65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39745" name="Rectangle 147">
                <a:extLst>
                  <a:ext uri="{FF2B5EF4-FFF2-40B4-BE49-F238E27FC236}">
                    <a16:creationId xmlns:a16="http://schemas.microsoft.com/office/drawing/2014/main" id="{D77374A3-9546-8F44-9032-9BCA4877F0A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39746" name="Rectangle 147">
                <a:extLst>
                  <a:ext uri="{FF2B5EF4-FFF2-40B4-BE49-F238E27FC236}">
                    <a16:creationId xmlns:a16="http://schemas.microsoft.com/office/drawing/2014/main" id="{927BA902-7F44-DA4B-A396-9C2FF4CA062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39747" name="Rectangle 147">
                <a:extLst>
                  <a:ext uri="{FF2B5EF4-FFF2-40B4-BE49-F238E27FC236}">
                    <a16:creationId xmlns:a16="http://schemas.microsoft.com/office/drawing/2014/main" id="{5BDB3F23-19A1-204A-96FB-CBE173B5BE9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39748" name="Rectangle 147">
                <a:extLst>
                  <a:ext uri="{FF2B5EF4-FFF2-40B4-BE49-F238E27FC236}">
                    <a16:creationId xmlns:a16="http://schemas.microsoft.com/office/drawing/2014/main" id="{73F21B7D-4449-894D-AC8E-C3F8EBDFF5B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39749" name="Rectangle 147">
                <a:extLst>
                  <a:ext uri="{FF2B5EF4-FFF2-40B4-BE49-F238E27FC236}">
                    <a16:creationId xmlns:a16="http://schemas.microsoft.com/office/drawing/2014/main" id="{CD474075-6D66-1247-8657-BE22C6FBEAF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39750" name="Rectangle 147">
                <a:extLst>
                  <a:ext uri="{FF2B5EF4-FFF2-40B4-BE49-F238E27FC236}">
                    <a16:creationId xmlns:a16="http://schemas.microsoft.com/office/drawing/2014/main" id="{BE578967-0FD6-2642-BBF8-CC7A299B963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39751" name="Rectangle 147">
                <a:extLst>
                  <a:ext uri="{FF2B5EF4-FFF2-40B4-BE49-F238E27FC236}">
                    <a16:creationId xmlns:a16="http://schemas.microsoft.com/office/drawing/2014/main" id="{DFB7CE0E-8C95-7D42-B42A-82CC5EA5A384}"/>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39752" name="Rectangle 147">
                <a:extLst>
                  <a:ext uri="{FF2B5EF4-FFF2-40B4-BE49-F238E27FC236}">
                    <a16:creationId xmlns:a16="http://schemas.microsoft.com/office/drawing/2014/main" id="{910EBC00-E1AB-4644-978A-2D08F720C5B4}"/>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39753" name="Rectangle 147">
                <a:extLst>
                  <a:ext uri="{FF2B5EF4-FFF2-40B4-BE49-F238E27FC236}">
                    <a16:creationId xmlns:a16="http://schemas.microsoft.com/office/drawing/2014/main" id="{3D739F91-6677-3342-9351-911D790D6FD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39754" name="Rectangle 147">
                <a:extLst>
                  <a:ext uri="{FF2B5EF4-FFF2-40B4-BE49-F238E27FC236}">
                    <a16:creationId xmlns:a16="http://schemas.microsoft.com/office/drawing/2014/main" id="{F3671C36-93F1-2548-94C8-84286339B99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39755" name="Rectangle 147">
                <a:extLst>
                  <a:ext uri="{FF2B5EF4-FFF2-40B4-BE49-F238E27FC236}">
                    <a16:creationId xmlns:a16="http://schemas.microsoft.com/office/drawing/2014/main" id="{70CD05A9-137D-FE4C-B8C6-61DCD23E6805}"/>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39756" name="TextBox 120">
                <a:extLst>
                  <a:ext uri="{FF2B5EF4-FFF2-40B4-BE49-F238E27FC236}">
                    <a16:creationId xmlns:a16="http://schemas.microsoft.com/office/drawing/2014/main" id="{DCC91041-6B4E-3245-85D3-8CB0AE977CA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39659" name="Line 119">
              <a:extLst>
                <a:ext uri="{FF2B5EF4-FFF2-40B4-BE49-F238E27FC236}">
                  <a16:creationId xmlns:a16="http://schemas.microsoft.com/office/drawing/2014/main" id="{BCC60A55-FA4A-B44B-B578-838BC2B76B90}"/>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9660" name="Group 4">
              <a:extLst>
                <a:ext uri="{FF2B5EF4-FFF2-40B4-BE49-F238E27FC236}">
                  <a16:creationId xmlns:a16="http://schemas.microsoft.com/office/drawing/2014/main" id="{C3CE8928-F31F-D247-827D-980D326740E2}"/>
                </a:ext>
              </a:extLst>
            </p:cNvPr>
            <p:cNvGrpSpPr>
              <a:grpSpLocks/>
            </p:cNvGrpSpPr>
            <p:nvPr/>
          </p:nvGrpSpPr>
          <p:grpSpPr bwMode="auto">
            <a:xfrm>
              <a:off x="6226203" y="773994"/>
              <a:ext cx="2363001" cy="1343028"/>
              <a:chOff x="6050566" y="-172083"/>
              <a:chExt cx="2363001" cy="1343028"/>
            </a:xfrm>
          </p:grpSpPr>
          <p:grpSp>
            <p:nvGrpSpPr>
              <p:cNvPr id="239703" name="Group 1">
                <a:extLst>
                  <a:ext uri="{FF2B5EF4-FFF2-40B4-BE49-F238E27FC236}">
                    <a16:creationId xmlns:a16="http://schemas.microsoft.com/office/drawing/2014/main" id="{D25543D7-073E-E648-AB4E-1492B4158FD6}"/>
                  </a:ext>
                </a:extLst>
              </p:cNvPr>
              <p:cNvGrpSpPr>
                <a:grpSpLocks/>
              </p:cNvGrpSpPr>
              <p:nvPr/>
            </p:nvGrpSpPr>
            <p:grpSpPr bwMode="auto">
              <a:xfrm>
                <a:off x="6050566" y="-166326"/>
                <a:ext cx="1347945" cy="1337271"/>
                <a:chOff x="6050566" y="-166326"/>
                <a:chExt cx="1347945" cy="1337271"/>
              </a:xfrm>
            </p:grpSpPr>
            <p:sp>
              <p:nvSpPr>
                <p:cNvPr id="239705" name="Rectangle 104">
                  <a:extLst>
                    <a:ext uri="{FF2B5EF4-FFF2-40B4-BE49-F238E27FC236}">
                      <a16:creationId xmlns:a16="http://schemas.microsoft.com/office/drawing/2014/main" id="{927FABA1-D5E8-9E47-9DD2-F6BCB35FB50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9706" name="Rectangle 108">
                  <a:extLst>
                    <a:ext uri="{FF2B5EF4-FFF2-40B4-BE49-F238E27FC236}">
                      <a16:creationId xmlns:a16="http://schemas.microsoft.com/office/drawing/2014/main" id="{DF41B396-F837-D74C-9D12-845CDABFD16C}"/>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9707" name="Line 106">
                  <a:extLst>
                    <a:ext uri="{FF2B5EF4-FFF2-40B4-BE49-F238E27FC236}">
                      <a16:creationId xmlns:a16="http://schemas.microsoft.com/office/drawing/2014/main" id="{EB999A69-F5E0-9246-AB3F-9BC42670BC8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08" name="Line 107">
                  <a:extLst>
                    <a:ext uri="{FF2B5EF4-FFF2-40B4-BE49-F238E27FC236}">
                      <a16:creationId xmlns:a16="http://schemas.microsoft.com/office/drawing/2014/main" id="{6834EA16-FD56-254D-A78B-8EC52C301BA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09" name="Line 116">
                  <a:extLst>
                    <a:ext uri="{FF2B5EF4-FFF2-40B4-BE49-F238E27FC236}">
                      <a16:creationId xmlns:a16="http://schemas.microsoft.com/office/drawing/2014/main" id="{0E224AEA-9E2C-EF4B-8EF7-B2663E8875A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10" name="Line 117">
                  <a:extLst>
                    <a:ext uri="{FF2B5EF4-FFF2-40B4-BE49-F238E27FC236}">
                      <a16:creationId xmlns:a16="http://schemas.microsoft.com/office/drawing/2014/main" id="{0EE6A751-3DD8-9F4F-A59B-5192C215FC8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711" name="Rectangle 132">
                  <a:extLst>
                    <a:ext uri="{FF2B5EF4-FFF2-40B4-BE49-F238E27FC236}">
                      <a16:creationId xmlns:a16="http://schemas.microsoft.com/office/drawing/2014/main" id="{55C52243-10FE-074A-98F0-052D72DF600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9712" name="Rectangle 147">
                  <a:extLst>
                    <a:ext uri="{FF2B5EF4-FFF2-40B4-BE49-F238E27FC236}">
                      <a16:creationId xmlns:a16="http://schemas.microsoft.com/office/drawing/2014/main" id="{BD223C18-98C2-BB4A-99D5-6F0184C0CBB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13" name="Rectangle 147">
                  <a:extLst>
                    <a:ext uri="{FF2B5EF4-FFF2-40B4-BE49-F238E27FC236}">
                      <a16:creationId xmlns:a16="http://schemas.microsoft.com/office/drawing/2014/main" id="{9B133A09-B402-D842-B182-0797054D4EC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14" name="Rectangle 147">
                  <a:extLst>
                    <a:ext uri="{FF2B5EF4-FFF2-40B4-BE49-F238E27FC236}">
                      <a16:creationId xmlns:a16="http://schemas.microsoft.com/office/drawing/2014/main" id="{BCA7A235-240F-CA4C-AD96-3F92F7E1687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15" name="Rectangle 147">
                  <a:extLst>
                    <a:ext uri="{FF2B5EF4-FFF2-40B4-BE49-F238E27FC236}">
                      <a16:creationId xmlns:a16="http://schemas.microsoft.com/office/drawing/2014/main" id="{8DD0B4EA-C603-1E4F-9B2E-184197127B6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16" name="Rectangle 147">
                  <a:extLst>
                    <a:ext uri="{FF2B5EF4-FFF2-40B4-BE49-F238E27FC236}">
                      <a16:creationId xmlns:a16="http://schemas.microsoft.com/office/drawing/2014/main" id="{3C436AD8-5B65-F34E-81DF-F28D5E00E67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9717" name="Rectangle 147">
                  <a:extLst>
                    <a:ext uri="{FF2B5EF4-FFF2-40B4-BE49-F238E27FC236}">
                      <a16:creationId xmlns:a16="http://schemas.microsoft.com/office/drawing/2014/main" id="{3B8EF283-D18F-CC44-A6E3-A2F963CEC15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39704" name="TextBox 262">
                <a:extLst>
                  <a:ext uri="{FF2B5EF4-FFF2-40B4-BE49-F238E27FC236}">
                    <a16:creationId xmlns:a16="http://schemas.microsoft.com/office/drawing/2014/main" id="{C14552F1-5EF4-0D46-8EC5-0E02C706FDC9}"/>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39661" name="Line 13">
              <a:extLst>
                <a:ext uri="{FF2B5EF4-FFF2-40B4-BE49-F238E27FC236}">
                  <a16:creationId xmlns:a16="http://schemas.microsoft.com/office/drawing/2014/main" id="{67C1F986-9A4F-3A43-AFCA-6F28974CA6A4}"/>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62" name="Line 13">
              <a:extLst>
                <a:ext uri="{FF2B5EF4-FFF2-40B4-BE49-F238E27FC236}">
                  <a16:creationId xmlns:a16="http://schemas.microsoft.com/office/drawing/2014/main" id="{B65EA78F-0908-154D-8B6F-82FA43602259}"/>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63" name="Line 13">
              <a:extLst>
                <a:ext uri="{FF2B5EF4-FFF2-40B4-BE49-F238E27FC236}">
                  <a16:creationId xmlns:a16="http://schemas.microsoft.com/office/drawing/2014/main" id="{D0EB9855-1264-A349-8B12-CD40BA851433}"/>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64" name="Line 13">
              <a:extLst>
                <a:ext uri="{FF2B5EF4-FFF2-40B4-BE49-F238E27FC236}">
                  <a16:creationId xmlns:a16="http://schemas.microsoft.com/office/drawing/2014/main" id="{CE529479-8873-5C4C-A882-F971AC51401E}"/>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65" name="Line 119">
              <a:extLst>
                <a:ext uri="{FF2B5EF4-FFF2-40B4-BE49-F238E27FC236}">
                  <a16:creationId xmlns:a16="http://schemas.microsoft.com/office/drawing/2014/main" id="{72665201-0883-E145-8110-7E2A52CA26A4}"/>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66" name="Line 119">
              <a:extLst>
                <a:ext uri="{FF2B5EF4-FFF2-40B4-BE49-F238E27FC236}">
                  <a16:creationId xmlns:a16="http://schemas.microsoft.com/office/drawing/2014/main" id="{D3E4A486-00A7-DA4D-9BCB-9ADACB532F03}"/>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39667" name="Group 2">
              <a:extLst>
                <a:ext uri="{FF2B5EF4-FFF2-40B4-BE49-F238E27FC236}">
                  <a16:creationId xmlns:a16="http://schemas.microsoft.com/office/drawing/2014/main" id="{E7A1BEF1-F1C8-A247-BF12-AED4AA29D423}"/>
                </a:ext>
              </a:extLst>
            </p:cNvPr>
            <p:cNvGrpSpPr>
              <a:grpSpLocks/>
            </p:cNvGrpSpPr>
            <p:nvPr/>
          </p:nvGrpSpPr>
          <p:grpSpPr bwMode="auto">
            <a:xfrm>
              <a:off x="6246282" y="3923796"/>
              <a:ext cx="2596994" cy="1339416"/>
              <a:chOff x="6070645" y="3663519"/>
              <a:chExt cx="2596994" cy="1339416"/>
            </a:xfrm>
          </p:grpSpPr>
          <p:sp>
            <p:nvSpPr>
              <p:cNvPr id="239688" name="TextBox 264">
                <a:extLst>
                  <a:ext uri="{FF2B5EF4-FFF2-40B4-BE49-F238E27FC236}">
                    <a16:creationId xmlns:a16="http://schemas.microsoft.com/office/drawing/2014/main" id="{11969167-0F21-F844-88E5-CB6E6DD1438D}"/>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39689" name="Group 100">
                <a:extLst>
                  <a:ext uri="{FF2B5EF4-FFF2-40B4-BE49-F238E27FC236}">
                    <a16:creationId xmlns:a16="http://schemas.microsoft.com/office/drawing/2014/main" id="{BFCF8347-1947-6144-B101-C8C7425F787D}"/>
                  </a:ext>
                </a:extLst>
              </p:cNvPr>
              <p:cNvGrpSpPr>
                <a:grpSpLocks/>
              </p:cNvGrpSpPr>
              <p:nvPr/>
            </p:nvGrpSpPr>
            <p:grpSpPr bwMode="auto">
              <a:xfrm>
                <a:off x="6070645" y="3665664"/>
                <a:ext cx="1347945" cy="1337271"/>
                <a:chOff x="6050566" y="-166326"/>
                <a:chExt cx="1347945" cy="1337271"/>
              </a:xfrm>
            </p:grpSpPr>
            <p:sp>
              <p:nvSpPr>
                <p:cNvPr id="239690" name="Rectangle 104">
                  <a:extLst>
                    <a:ext uri="{FF2B5EF4-FFF2-40B4-BE49-F238E27FC236}">
                      <a16:creationId xmlns:a16="http://schemas.microsoft.com/office/drawing/2014/main" id="{93A19484-7C05-3B48-8399-5E0C0A45F86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9691" name="Rectangle 108">
                  <a:extLst>
                    <a:ext uri="{FF2B5EF4-FFF2-40B4-BE49-F238E27FC236}">
                      <a16:creationId xmlns:a16="http://schemas.microsoft.com/office/drawing/2014/main" id="{C76C0876-1D70-2C47-AA07-C748FF017EC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9692" name="Line 106">
                  <a:extLst>
                    <a:ext uri="{FF2B5EF4-FFF2-40B4-BE49-F238E27FC236}">
                      <a16:creationId xmlns:a16="http://schemas.microsoft.com/office/drawing/2014/main" id="{C6F3264E-3D05-8641-BE54-E199CE63C1B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93" name="Line 107">
                  <a:extLst>
                    <a:ext uri="{FF2B5EF4-FFF2-40B4-BE49-F238E27FC236}">
                      <a16:creationId xmlns:a16="http://schemas.microsoft.com/office/drawing/2014/main" id="{364239B7-7A6D-8D4E-A35A-3E035654866D}"/>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94" name="Line 116">
                  <a:extLst>
                    <a:ext uri="{FF2B5EF4-FFF2-40B4-BE49-F238E27FC236}">
                      <a16:creationId xmlns:a16="http://schemas.microsoft.com/office/drawing/2014/main" id="{AF6D2AE8-113A-F749-8786-4824784596B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95" name="Line 117">
                  <a:extLst>
                    <a:ext uri="{FF2B5EF4-FFF2-40B4-BE49-F238E27FC236}">
                      <a16:creationId xmlns:a16="http://schemas.microsoft.com/office/drawing/2014/main" id="{37EF1F67-5BA3-3644-A4B7-37F6FA86CA4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96" name="Rectangle 132">
                  <a:extLst>
                    <a:ext uri="{FF2B5EF4-FFF2-40B4-BE49-F238E27FC236}">
                      <a16:creationId xmlns:a16="http://schemas.microsoft.com/office/drawing/2014/main" id="{90381001-02F7-1744-BA86-442F249041A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39697" name="Rectangle 147">
                  <a:extLst>
                    <a:ext uri="{FF2B5EF4-FFF2-40B4-BE49-F238E27FC236}">
                      <a16:creationId xmlns:a16="http://schemas.microsoft.com/office/drawing/2014/main" id="{3CDFF81D-0591-7347-AD0D-9A821CD0698B}"/>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698" name="Rectangle 136">
                  <a:extLst>
                    <a:ext uri="{FF2B5EF4-FFF2-40B4-BE49-F238E27FC236}">
                      <a16:creationId xmlns:a16="http://schemas.microsoft.com/office/drawing/2014/main" id="{ED1E4BEC-19DA-0942-905D-CDA40965EB6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699" name="Rectangle 147">
                  <a:extLst>
                    <a:ext uri="{FF2B5EF4-FFF2-40B4-BE49-F238E27FC236}">
                      <a16:creationId xmlns:a16="http://schemas.microsoft.com/office/drawing/2014/main" id="{BEDB037F-2F0F-E447-B706-97DAC102FF08}"/>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700" name="Rectangle 147">
                  <a:extLst>
                    <a:ext uri="{FF2B5EF4-FFF2-40B4-BE49-F238E27FC236}">
                      <a16:creationId xmlns:a16="http://schemas.microsoft.com/office/drawing/2014/main" id="{85E7ABCF-87B2-B44C-BD67-1053655638B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39701" name="Rectangle 147">
                  <a:extLst>
                    <a:ext uri="{FF2B5EF4-FFF2-40B4-BE49-F238E27FC236}">
                      <a16:creationId xmlns:a16="http://schemas.microsoft.com/office/drawing/2014/main" id="{40F926D4-1A2C-EA40-A180-C81412F8AFB7}"/>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39702" name="Rectangle 147">
                  <a:extLst>
                    <a:ext uri="{FF2B5EF4-FFF2-40B4-BE49-F238E27FC236}">
                      <a16:creationId xmlns:a16="http://schemas.microsoft.com/office/drawing/2014/main" id="{4DF8454A-D9E6-E640-A8DE-895F66CE64A1}"/>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39668" name="Group 3">
              <a:extLst>
                <a:ext uri="{FF2B5EF4-FFF2-40B4-BE49-F238E27FC236}">
                  <a16:creationId xmlns:a16="http://schemas.microsoft.com/office/drawing/2014/main" id="{17A12D90-A951-1E46-873E-553F582EAF53}"/>
                </a:ext>
              </a:extLst>
            </p:cNvPr>
            <p:cNvGrpSpPr>
              <a:grpSpLocks/>
            </p:cNvGrpSpPr>
            <p:nvPr/>
          </p:nvGrpSpPr>
          <p:grpSpPr bwMode="auto">
            <a:xfrm>
              <a:off x="6241607" y="2348755"/>
              <a:ext cx="2257787" cy="1363857"/>
              <a:chOff x="6065970" y="1654138"/>
              <a:chExt cx="2257787" cy="1363857"/>
            </a:xfrm>
          </p:grpSpPr>
          <p:sp>
            <p:nvSpPr>
              <p:cNvPr id="239678" name="TextBox 263">
                <a:extLst>
                  <a:ext uri="{FF2B5EF4-FFF2-40B4-BE49-F238E27FC236}">
                    <a16:creationId xmlns:a16="http://schemas.microsoft.com/office/drawing/2014/main" id="{C379941A-0639-8740-949D-49D54D67F390}"/>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39679" name="Group 141">
                <a:extLst>
                  <a:ext uri="{FF2B5EF4-FFF2-40B4-BE49-F238E27FC236}">
                    <a16:creationId xmlns:a16="http://schemas.microsoft.com/office/drawing/2014/main" id="{3E5EE204-F14E-5241-9A26-F1B9D9235A6E}"/>
                  </a:ext>
                </a:extLst>
              </p:cNvPr>
              <p:cNvGrpSpPr>
                <a:grpSpLocks/>
              </p:cNvGrpSpPr>
              <p:nvPr/>
            </p:nvGrpSpPr>
            <p:grpSpPr bwMode="auto">
              <a:xfrm>
                <a:off x="6065970" y="1680724"/>
                <a:ext cx="1347945" cy="1337271"/>
                <a:chOff x="6050566" y="-166326"/>
                <a:chExt cx="1347945" cy="1337271"/>
              </a:xfrm>
            </p:grpSpPr>
            <p:sp>
              <p:nvSpPr>
                <p:cNvPr id="239680" name="Rectangle 104">
                  <a:extLst>
                    <a:ext uri="{FF2B5EF4-FFF2-40B4-BE49-F238E27FC236}">
                      <a16:creationId xmlns:a16="http://schemas.microsoft.com/office/drawing/2014/main" id="{D274F3D2-81BE-484B-9FA3-18C94A9ED0C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39681" name="Rectangle 108">
                  <a:extLst>
                    <a:ext uri="{FF2B5EF4-FFF2-40B4-BE49-F238E27FC236}">
                      <a16:creationId xmlns:a16="http://schemas.microsoft.com/office/drawing/2014/main" id="{CD1A4A9A-7B0E-B34D-923A-9444F01AA6DF}"/>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39682" name="Line 106">
                  <a:extLst>
                    <a:ext uri="{FF2B5EF4-FFF2-40B4-BE49-F238E27FC236}">
                      <a16:creationId xmlns:a16="http://schemas.microsoft.com/office/drawing/2014/main" id="{4D48B15A-B60E-A14C-B3DC-9FA8CF84194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83" name="Line 117">
                  <a:extLst>
                    <a:ext uri="{FF2B5EF4-FFF2-40B4-BE49-F238E27FC236}">
                      <a16:creationId xmlns:a16="http://schemas.microsoft.com/office/drawing/2014/main" id="{CA9F0A23-83A0-AC48-A60D-264BB8C3894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39684" name="Rectangle 132">
                  <a:extLst>
                    <a:ext uri="{FF2B5EF4-FFF2-40B4-BE49-F238E27FC236}">
                      <a16:creationId xmlns:a16="http://schemas.microsoft.com/office/drawing/2014/main" id="{110A046E-0D57-764C-AB91-36E9F0B4DFC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39685" name="Rectangle 147">
                  <a:extLst>
                    <a:ext uri="{FF2B5EF4-FFF2-40B4-BE49-F238E27FC236}">
                      <a16:creationId xmlns:a16="http://schemas.microsoft.com/office/drawing/2014/main" id="{A0028582-5EB1-164D-8AE7-7B6EF8C66BB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686" name="Rectangle 147">
                  <a:extLst>
                    <a:ext uri="{FF2B5EF4-FFF2-40B4-BE49-F238E27FC236}">
                      <a16:creationId xmlns:a16="http://schemas.microsoft.com/office/drawing/2014/main" id="{30DC835B-8FAB-E149-9A61-D300D230A04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39687" name="Rectangle 147">
                  <a:extLst>
                    <a:ext uri="{FF2B5EF4-FFF2-40B4-BE49-F238E27FC236}">
                      <a16:creationId xmlns:a16="http://schemas.microsoft.com/office/drawing/2014/main" id="{BF35CBF8-F7C2-4245-9C6C-E4CBC70E6FD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39669" name="Freeform 40">
              <a:extLst>
                <a:ext uri="{FF2B5EF4-FFF2-40B4-BE49-F238E27FC236}">
                  <a16:creationId xmlns:a16="http://schemas.microsoft.com/office/drawing/2014/main" id="{7D365375-665F-D94C-9B9D-6AFBD6903569}"/>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9670" name="Freeform 40">
              <a:extLst>
                <a:ext uri="{FF2B5EF4-FFF2-40B4-BE49-F238E27FC236}">
                  <a16:creationId xmlns:a16="http://schemas.microsoft.com/office/drawing/2014/main" id="{25B93FB2-CF4F-7C4E-827E-F4375B055B7D}"/>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9671" name="Freeform 40">
              <a:extLst>
                <a:ext uri="{FF2B5EF4-FFF2-40B4-BE49-F238E27FC236}">
                  <a16:creationId xmlns:a16="http://schemas.microsoft.com/office/drawing/2014/main" id="{027A3810-B85B-D345-88CE-05B49C3AACD9}"/>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39672" name="Line 13">
              <a:extLst>
                <a:ext uri="{FF2B5EF4-FFF2-40B4-BE49-F238E27FC236}">
                  <a16:creationId xmlns:a16="http://schemas.microsoft.com/office/drawing/2014/main" id="{C61CBCDF-05D7-5B45-80D3-64FFC4F80C7A}"/>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73" name="Line 13">
              <a:extLst>
                <a:ext uri="{FF2B5EF4-FFF2-40B4-BE49-F238E27FC236}">
                  <a16:creationId xmlns:a16="http://schemas.microsoft.com/office/drawing/2014/main" id="{74CC660D-D42E-4E48-8ACB-B0E9DAA2F295}"/>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39674" name="TextBox 159">
              <a:extLst>
                <a:ext uri="{FF2B5EF4-FFF2-40B4-BE49-F238E27FC236}">
                  <a16:creationId xmlns:a16="http://schemas.microsoft.com/office/drawing/2014/main" id="{EDD0D0DC-D6AE-D64F-A203-E97637CD36A1}"/>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39675" name="TextBox 162">
              <a:extLst>
                <a:ext uri="{FF2B5EF4-FFF2-40B4-BE49-F238E27FC236}">
                  <a16:creationId xmlns:a16="http://schemas.microsoft.com/office/drawing/2014/main" id="{00CE04AD-8AB4-4640-BA02-B594A78F3A15}"/>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39676" name="TextBox 163">
              <a:extLst>
                <a:ext uri="{FF2B5EF4-FFF2-40B4-BE49-F238E27FC236}">
                  <a16:creationId xmlns:a16="http://schemas.microsoft.com/office/drawing/2014/main" id="{F6CE5754-64A3-7442-881E-C316DFA4A608}"/>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39677" name="TextBox 166">
              <a:extLst>
                <a:ext uri="{FF2B5EF4-FFF2-40B4-BE49-F238E27FC236}">
                  <a16:creationId xmlns:a16="http://schemas.microsoft.com/office/drawing/2014/main" id="{421935CF-1013-1B43-A672-B5A64F4599F5}"/>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39654" name="TextBox 5">
            <a:extLst>
              <a:ext uri="{FF2B5EF4-FFF2-40B4-BE49-F238E27FC236}">
                <a16:creationId xmlns:a16="http://schemas.microsoft.com/office/drawing/2014/main" id="{9A5BE5D6-2C65-8647-B7A3-666D52390844}"/>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NOOP</a:t>
            </a:r>
          </a:p>
        </p:txBody>
      </p:sp>
    </p:spTree>
  </p:cSld>
  <p:clrMapOvr>
    <a:masterClrMapping/>
  </p:clrMapOvr>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0677" name="Group 7">
            <a:extLst>
              <a:ext uri="{FF2B5EF4-FFF2-40B4-BE49-F238E27FC236}">
                <a16:creationId xmlns:a16="http://schemas.microsoft.com/office/drawing/2014/main" id="{3102D41D-17AB-6B40-A0BB-11414C3C2F73}"/>
              </a:ext>
            </a:extLst>
          </p:cNvPr>
          <p:cNvGrpSpPr>
            <a:grpSpLocks/>
          </p:cNvGrpSpPr>
          <p:nvPr/>
        </p:nvGrpSpPr>
        <p:grpSpPr bwMode="auto">
          <a:xfrm>
            <a:off x="1728789" y="400050"/>
            <a:ext cx="8029575" cy="5372100"/>
            <a:chOff x="814028" y="400041"/>
            <a:chExt cx="8029248" cy="5372020"/>
          </a:xfrm>
        </p:grpSpPr>
        <p:sp>
          <p:nvSpPr>
            <p:cNvPr id="240679" name="Line 13">
              <a:extLst>
                <a:ext uri="{FF2B5EF4-FFF2-40B4-BE49-F238E27FC236}">
                  <a16:creationId xmlns:a16="http://schemas.microsoft.com/office/drawing/2014/main" id="{C35F4328-63AB-9E4A-9F4C-72D49A47A810}"/>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0" name="Line 13">
              <a:extLst>
                <a:ext uri="{FF2B5EF4-FFF2-40B4-BE49-F238E27FC236}">
                  <a16:creationId xmlns:a16="http://schemas.microsoft.com/office/drawing/2014/main" id="{7DB7DE11-B809-3A4E-B9D7-C4E3F5F70DCF}"/>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1" name="Line 117">
              <a:extLst>
                <a:ext uri="{FF2B5EF4-FFF2-40B4-BE49-F238E27FC236}">
                  <a16:creationId xmlns:a16="http://schemas.microsoft.com/office/drawing/2014/main" id="{5F068682-3BEB-4245-AA01-4F54590CC765}"/>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0682" name="Group 6">
              <a:extLst>
                <a:ext uri="{FF2B5EF4-FFF2-40B4-BE49-F238E27FC236}">
                  <a16:creationId xmlns:a16="http://schemas.microsoft.com/office/drawing/2014/main" id="{AF858B56-2BC7-E445-9AA3-36A7D96736D7}"/>
                </a:ext>
              </a:extLst>
            </p:cNvPr>
            <p:cNvGrpSpPr>
              <a:grpSpLocks/>
            </p:cNvGrpSpPr>
            <p:nvPr/>
          </p:nvGrpSpPr>
          <p:grpSpPr bwMode="auto">
            <a:xfrm>
              <a:off x="1885958" y="494558"/>
              <a:ext cx="3331032" cy="4608954"/>
              <a:chOff x="1787104" y="115618"/>
              <a:chExt cx="3331032" cy="4608954"/>
            </a:xfrm>
          </p:grpSpPr>
          <p:sp>
            <p:nvSpPr>
              <p:cNvPr id="240742" name="Rectangle 104">
                <a:extLst>
                  <a:ext uri="{FF2B5EF4-FFF2-40B4-BE49-F238E27FC236}">
                    <a16:creationId xmlns:a16="http://schemas.microsoft.com/office/drawing/2014/main" id="{FECDE1A0-E9AF-AB4B-8480-04EDECADDA4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0743" name="Rectangle 108">
                <a:extLst>
                  <a:ext uri="{FF2B5EF4-FFF2-40B4-BE49-F238E27FC236}">
                    <a16:creationId xmlns:a16="http://schemas.microsoft.com/office/drawing/2014/main" id="{9FA68AE4-745B-A94D-8563-B8660F87B823}"/>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0744" name="Line 119">
                <a:extLst>
                  <a:ext uri="{FF2B5EF4-FFF2-40B4-BE49-F238E27FC236}">
                    <a16:creationId xmlns:a16="http://schemas.microsoft.com/office/drawing/2014/main" id="{FF1BE82A-F395-4445-94D6-EF56060407B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5" name="Rectangle 121">
                <a:extLst>
                  <a:ext uri="{FF2B5EF4-FFF2-40B4-BE49-F238E27FC236}">
                    <a16:creationId xmlns:a16="http://schemas.microsoft.com/office/drawing/2014/main" id="{F3A5BAF2-B63E-8144-986C-5E8F1AC55AA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0746" name="Line 106">
                <a:extLst>
                  <a:ext uri="{FF2B5EF4-FFF2-40B4-BE49-F238E27FC236}">
                    <a16:creationId xmlns:a16="http://schemas.microsoft.com/office/drawing/2014/main" id="{092CC008-8B60-8948-8AE9-F24B5C29933D}"/>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7" name="Line 107">
                <a:extLst>
                  <a:ext uri="{FF2B5EF4-FFF2-40B4-BE49-F238E27FC236}">
                    <a16:creationId xmlns:a16="http://schemas.microsoft.com/office/drawing/2014/main" id="{5B573EF4-5C8E-1041-A6F1-810C4942963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8" name="Line 116">
                <a:extLst>
                  <a:ext uri="{FF2B5EF4-FFF2-40B4-BE49-F238E27FC236}">
                    <a16:creationId xmlns:a16="http://schemas.microsoft.com/office/drawing/2014/main" id="{8B893BCD-5367-5245-8795-4596AE2D7B7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49" name="Rectangle 132">
                <a:extLst>
                  <a:ext uri="{FF2B5EF4-FFF2-40B4-BE49-F238E27FC236}">
                    <a16:creationId xmlns:a16="http://schemas.microsoft.com/office/drawing/2014/main" id="{29F49726-B698-D94C-89F1-4A9DC1BC411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0750" name="Line 106">
                <a:extLst>
                  <a:ext uri="{FF2B5EF4-FFF2-40B4-BE49-F238E27FC236}">
                    <a16:creationId xmlns:a16="http://schemas.microsoft.com/office/drawing/2014/main" id="{7D07DBC4-C061-CF4F-AF2C-E07A8080924B}"/>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1" name="Line 107">
                <a:extLst>
                  <a:ext uri="{FF2B5EF4-FFF2-40B4-BE49-F238E27FC236}">
                    <a16:creationId xmlns:a16="http://schemas.microsoft.com/office/drawing/2014/main" id="{4DA73782-F69F-9543-B309-1C577D7DE2D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2" name="Line 116">
                <a:extLst>
                  <a:ext uri="{FF2B5EF4-FFF2-40B4-BE49-F238E27FC236}">
                    <a16:creationId xmlns:a16="http://schemas.microsoft.com/office/drawing/2014/main" id="{F187E4DA-0ADA-F44E-8A7C-D6E7E68E6218}"/>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3" name="Line 117">
                <a:extLst>
                  <a:ext uri="{FF2B5EF4-FFF2-40B4-BE49-F238E27FC236}">
                    <a16:creationId xmlns:a16="http://schemas.microsoft.com/office/drawing/2014/main" id="{5CED326A-0C91-DE48-B504-6B8C7AE273C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4" name="Line 106">
                <a:extLst>
                  <a:ext uri="{FF2B5EF4-FFF2-40B4-BE49-F238E27FC236}">
                    <a16:creationId xmlns:a16="http://schemas.microsoft.com/office/drawing/2014/main" id="{36DF2F15-166F-4848-AC70-76371ECDD28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5" name="Line 107">
                <a:extLst>
                  <a:ext uri="{FF2B5EF4-FFF2-40B4-BE49-F238E27FC236}">
                    <a16:creationId xmlns:a16="http://schemas.microsoft.com/office/drawing/2014/main" id="{9E58B00C-B71B-DB42-B8ED-5EA8C56C706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6" name="Line 116">
                <a:extLst>
                  <a:ext uri="{FF2B5EF4-FFF2-40B4-BE49-F238E27FC236}">
                    <a16:creationId xmlns:a16="http://schemas.microsoft.com/office/drawing/2014/main" id="{F41E97F4-3557-2546-BB77-242BF23DD884}"/>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7" name="Line 117">
                <a:extLst>
                  <a:ext uri="{FF2B5EF4-FFF2-40B4-BE49-F238E27FC236}">
                    <a16:creationId xmlns:a16="http://schemas.microsoft.com/office/drawing/2014/main" id="{F8A3E421-7F56-A14B-A30B-E3C47464F8C4}"/>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8" name="Line 116">
                <a:extLst>
                  <a:ext uri="{FF2B5EF4-FFF2-40B4-BE49-F238E27FC236}">
                    <a16:creationId xmlns:a16="http://schemas.microsoft.com/office/drawing/2014/main" id="{8642EC51-9831-8F43-8DC7-2310DCE22C5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59" name="Line 117">
                <a:extLst>
                  <a:ext uri="{FF2B5EF4-FFF2-40B4-BE49-F238E27FC236}">
                    <a16:creationId xmlns:a16="http://schemas.microsoft.com/office/drawing/2014/main" id="{25466148-C0ED-A347-A76A-579D80EB642E}"/>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60" name="Rectangle 147">
                <a:extLst>
                  <a:ext uri="{FF2B5EF4-FFF2-40B4-BE49-F238E27FC236}">
                    <a16:creationId xmlns:a16="http://schemas.microsoft.com/office/drawing/2014/main" id="{81EDAAB3-74BD-0D4D-B15D-37A766EB3749}"/>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61" name="Rectangle 147">
                <a:extLst>
                  <a:ext uri="{FF2B5EF4-FFF2-40B4-BE49-F238E27FC236}">
                    <a16:creationId xmlns:a16="http://schemas.microsoft.com/office/drawing/2014/main" id="{29065795-5D1B-BE4D-9F30-36794904C72C}"/>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0762" name="Rectangle 147">
                <a:extLst>
                  <a:ext uri="{FF2B5EF4-FFF2-40B4-BE49-F238E27FC236}">
                    <a16:creationId xmlns:a16="http://schemas.microsoft.com/office/drawing/2014/main" id="{678B6AEE-BBB8-DC45-A890-CEDB87038DE8}"/>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0763" name="Rectangle 147">
                <a:extLst>
                  <a:ext uri="{FF2B5EF4-FFF2-40B4-BE49-F238E27FC236}">
                    <a16:creationId xmlns:a16="http://schemas.microsoft.com/office/drawing/2014/main" id="{75AD1DF7-6559-A844-946B-9327BB3E685B}"/>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64" name="Rectangle 147">
                <a:extLst>
                  <a:ext uri="{FF2B5EF4-FFF2-40B4-BE49-F238E27FC236}">
                    <a16:creationId xmlns:a16="http://schemas.microsoft.com/office/drawing/2014/main" id="{ABF7EAAB-E1E7-024E-B02E-ACAB3DB291E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65" name="Rectangle 147">
                <a:extLst>
                  <a:ext uri="{FF2B5EF4-FFF2-40B4-BE49-F238E27FC236}">
                    <a16:creationId xmlns:a16="http://schemas.microsoft.com/office/drawing/2014/main" id="{C09DEEFB-42D6-7F4D-98A4-9BF09AED825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66" name="Rectangle 147">
                <a:extLst>
                  <a:ext uri="{FF2B5EF4-FFF2-40B4-BE49-F238E27FC236}">
                    <a16:creationId xmlns:a16="http://schemas.microsoft.com/office/drawing/2014/main" id="{39F9C072-AC21-6F4D-A30A-9F1DC8A00B20}"/>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0767" name="Rectangle 147">
                <a:extLst>
                  <a:ext uri="{FF2B5EF4-FFF2-40B4-BE49-F238E27FC236}">
                    <a16:creationId xmlns:a16="http://schemas.microsoft.com/office/drawing/2014/main" id="{770E88B4-5DD4-E942-897F-C5616EDA7C7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0768" name="Rectangle 147">
                <a:extLst>
                  <a:ext uri="{FF2B5EF4-FFF2-40B4-BE49-F238E27FC236}">
                    <a16:creationId xmlns:a16="http://schemas.microsoft.com/office/drawing/2014/main" id="{6A80B03C-BCBD-B441-88A4-6B8A10A9631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0769" name="Rectangle 147">
                <a:extLst>
                  <a:ext uri="{FF2B5EF4-FFF2-40B4-BE49-F238E27FC236}">
                    <a16:creationId xmlns:a16="http://schemas.microsoft.com/office/drawing/2014/main" id="{309F1123-BE5E-A442-BA1F-95384A2E6962}"/>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0770" name="Rectangle 147">
                <a:extLst>
                  <a:ext uri="{FF2B5EF4-FFF2-40B4-BE49-F238E27FC236}">
                    <a16:creationId xmlns:a16="http://schemas.microsoft.com/office/drawing/2014/main" id="{1F551E54-3013-3742-BBBD-5A886694D9F0}"/>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0771" name="Rectangle 147">
                <a:extLst>
                  <a:ext uri="{FF2B5EF4-FFF2-40B4-BE49-F238E27FC236}">
                    <a16:creationId xmlns:a16="http://schemas.microsoft.com/office/drawing/2014/main" id="{B0ABB01C-0262-4B42-820A-55562193CDE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0772" name="Rectangle 147">
                <a:extLst>
                  <a:ext uri="{FF2B5EF4-FFF2-40B4-BE49-F238E27FC236}">
                    <a16:creationId xmlns:a16="http://schemas.microsoft.com/office/drawing/2014/main" id="{5112AF93-A824-0942-BEB6-B4459A58B47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0773" name="Rectangle 147">
                <a:extLst>
                  <a:ext uri="{FF2B5EF4-FFF2-40B4-BE49-F238E27FC236}">
                    <a16:creationId xmlns:a16="http://schemas.microsoft.com/office/drawing/2014/main" id="{F5B63EB9-443D-7843-84B0-5524CFBD60B4}"/>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0774" name="Rectangle 147">
                <a:extLst>
                  <a:ext uri="{FF2B5EF4-FFF2-40B4-BE49-F238E27FC236}">
                    <a16:creationId xmlns:a16="http://schemas.microsoft.com/office/drawing/2014/main" id="{75E5AEE3-62C7-1640-A821-0300ABF13E6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0775" name="Rectangle 147">
                <a:extLst>
                  <a:ext uri="{FF2B5EF4-FFF2-40B4-BE49-F238E27FC236}">
                    <a16:creationId xmlns:a16="http://schemas.microsoft.com/office/drawing/2014/main" id="{E010E2CF-1C20-CB46-BB7C-DF5D952334D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0776" name="Rectangle 147">
                <a:extLst>
                  <a:ext uri="{FF2B5EF4-FFF2-40B4-BE49-F238E27FC236}">
                    <a16:creationId xmlns:a16="http://schemas.microsoft.com/office/drawing/2014/main" id="{5E0C42CD-BBE1-B742-BE4F-390AF19F4BE6}"/>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0777" name="Rectangle 147">
                <a:extLst>
                  <a:ext uri="{FF2B5EF4-FFF2-40B4-BE49-F238E27FC236}">
                    <a16:creationId xmlns:a16="http://schemas.microsoft.com/office/drawing/2014/main" id="{5DD7B431-5DFE-8748-B050-D75953E96611}"/>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0778" name="Rectangle 147">
                <a:extLst>
                  <a:ext uri="{FF2B5EF4-FFF2-40B4-BE49-F238E27FC236}">
                    <a16:creationId xmlns:a16="http://schemas.microsoft.com/office/drawing/2014/main" id="{06B97F05-A661-AA46-889D-3B5D4BD699FB}"/>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0779" name="Rectangle 147">
                <a:extLst>
                  <a:ext uri="{FF2B5EF4-FFF2-40B4-BE49-F238E27FC236}">
                    <a16:creationId xmlns:a16="http://schemas.microsoft.com/office/drawing/2014/main" id="{C23543EA-0FA5-5744-9E7A-1B8D71DF9E4E}"/>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0780" name="TextBox 120">
                <a:extLst>
                  <a:ext uri="{FF2B5EF4-FFF2-40B4-BE49-F238E27FC236}">
                    <a16:creationId xmlns:a16="http://schemas.microsoft.com/office/drawing/2014/main" id="{807D038E-8928-B44C-84DF-2B1CE6E8E3BF}"/>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0683" name="Line 119">
              <a:extLst>
                <a:ext uri="{FF2B5EF4-FFF2-40B4-BE49-F238E27FC236}">
                  <a16:creationId xmlns:a16="http://schemas.microsoft.com/office/drawing/2014/main" id="{8DAD61E9-1B44-8549-9C07-0117843928C7}"/>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0684" name="Group 4">
              <a:extLst>
                <a:ext uri="{FF2B5EF4-FFF2-40B4-BE49-F238E27FC236}">
                  <a16:creationId xmlns:a16="http://schemas.microsoft.com/office/drawing/2014/main" id="{3A7A3180-8EC3-F04D-8902-AC16082D5488}"/>
                </a:ext>
              </a:extLst>
            </p:cNvPr>
            <p:cNvGrpSpPr>
              <a:grpSpLocks/>
            </p:cNvGrpSpPr>
            <p:nvPr/>
          </p:nvGrpSpPr>
          <p:grpSpPr bwMode="auto">
            <a:xfrm>
              <a:off x="6226203" y="773994"/>
              <a:ext cx="2363001" cy="1343028"/>
              <a:chOff x="6050566" y="-172083"/>
              <a:chExt cx="2363001" cy="1343028"/>
            </a:xfrm>
          </p:grpSpPr>
          <p:grpSp>
            <p:nvGrpSpPr>
              <p:cNvPr id="240727" name="Group 1">
                <a:extLst>
                  <a:ext uri="{FF2B5EF4-FFF2-40B4-BE49-F238E27FC236}">
                    <a16:creationId xmlns:a16="http://schemas.microsoft.com/office/drawing/2014/main" id="{27E4DA3F-9806-2343-91DF-C00C6ABA477B}"/>
                  </a:ext>
                </a:extLst>
              </p:cNvPr>
              <p:cNvGrpSpPr>
                <a:grpSpLocks/>
              </p:cNvGrpSpPr>
              <p:nvPr/>
            </p:nvGrpSpPr>
            <p:grpSpPr bwMode="auto">
              <a:xfrm>
                <a:off x="6050566" y="-166326"/>
                <a:ext cx="1347945" cy="1337271"/>
                <a:chOff x="6050566" y="-166326"/>
                <a:chExt cx="1347945" cy="1337271"/>
              </a:xfrm>
            </p:grpSpPr>
            <p:sp>
              <p:nvSpPr>
                <p:cNvPr id="240729" name="Rectangle 104">
                  <a:extLst>
                    <a:ext uri="{FF2B5EF4-FFF2-40B4-BE49-F238E27FC236}">
                      <a16:creationId xmlns:a16="http://schemas.microsoft.com/office/drawing/2014/main" id="{EEC3DF54-6E23-3B4F-A6DD-FA27FFA91FC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0730" name="Rectangle 108">
                  <a:extLst>
                    <a:ext uri="{FF2B5EF4-FFF2-40B4-BE49-F238E27FC236}">
                      <a16:creationId xmlns:a16="http://schemas.microsoft.com/office/drawing/2014/main" id="{6315AE3A-C985-5741-BAE4-5B239555A30C}"/>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0731" name="Line 106">
                  <a:extLst>
                    <a:ext uri="{FF2B5EF4-FFF2-40B4-BE49-F238E27FC236}">
                      <a16:creationId xmlns:a16="http://schemas.microsoft.com/office/drawing/2014/main" id="{AFBA6AC3-DCF3-D340-968F-0959D761670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2" name="Line 107">
                  <a:extLst>
                    <a:ext uri="{FF2B5EF4-FFF2-40B4-BE49-F238E27FC236}">
                      <a16:creationId xmlns:a16="http://schemas.microsoft.com/office/drawing/2014/main" id="{74EDE955-2BBA-3843-890D-18ED044A201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3" name="Line 116">
                  <a:extLst>
                    <a:ext uri="{FF2B5EF4-FFF2-40B4-BE49-F238E27FC236}">
                      <a16:creationId xmlns:a16="http://schemas.microsoft.com/office/drawing/2014/main" id="{FC2AE61F-C418-E043-A9CE-908D44D518F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4" name="Line 117">
                  <a:extLst>
                    <a:ext uri="{FF2B5EF4-FFF2-40B4-BE49-F238E27FC236}">
                      <a16:creationId xmlns:a16="http://schemas.microsoft.com/office/drawing/2014/main" id="{9674AC0E-A31D-774A-AB21-2401D951E52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35" name="Rectangle 132">
                  <a:extLst>
                    <a:ext uri="{FF2B5EF4-FFF2-40B4-BE49-F238E27FC236}">
                      <a16:creationId xmlns:a16="http://schemas.microsoft.com/office/drawing/2014/main" id="{61517063-C061-B54D-BB87-CD455F29D1E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0736" name="Rectangle 147">
                  <a:extLst>
                    <a:ext uri="{FF2B5EF4-FFF2-40B4-BE49-F238E27FC236}">
                      <a16:creationId xmlns:a16="http://schemas.microsoft.com/office/drawing/2014/main" id="{9A95E07F-7501-EA48-8FCA-34188D723CB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37" name="Rectangle 147">
                  <a:extLst>
                    <a:ext uri="{FF2B5EF4-FFF2-40B4-BE49-F238E27FC236}">
                      <a16:creationId xmlns:a16="http://schemas.microsoft.com/office/drawing/2014/main" id="{7614DF01-FCD6-3D46-98B2-0C551373883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38" name="Rectangle 147">
                  <a:extLst>
                    <a:ext uri="{FF2B5EF4-FFF2-40B4-BE49-F238E27FC236}">
                      <a16:creationId xmlns:a16="http://schemas.microsoft.com/office/drawing/2014/main" id="{B5F7577A-04C9-5247-8957-C275914DE8C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39" name="Rectangle 147">
                  <a:extLst>
                    <a:ext uri="{FF2B5EF4-FFF2-40B4-BE49-F238E27FC236}">
                      <a16:creationId xmlns:a16="http://schemas.microsoft.com/office/drawing/2014/main" id="{15DC5CD7-AE9A-7749-A55B-5AD7BD6B156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40" name="Rectangle 147">
                  <a:extLst>
                    <a:ext uri="{FF2B5EF4-FFF2-40B4-BE49-F238E27FC236}">
                      <a16:creationId xmlns:a16="http://schemas.microsoft.com/office/drawing/2014/main" id="{5339ED40-6FED-3B42-9314-B4266A193CB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0741" name="Rectangle 147">
                  <a:extLst>
                    <a:ext uri="{FF2B5EF4-FFF2-40B4-BE49-F238E27FC236}">
                      <a16:creationId xmlns:a16="http://schemas.microsoft.com/office/drawing/2014/main" id="{791EE0EE-DA0E-EB4A-B3F9-6F0B9A6BC9E0}"/>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0728" name="TextBox 262">
                <a:extLst>
                  <a:ext uri="{FF2B5EF4-FFF2-40B4-BE49-F238E27FC236}">
                    <a16:creationId xmlns:a16="http://schemas.microsoft.com/office/drawing/2014/main" id="{EE0B905D-1F53-854E-B4C7-4352F43BEAF1}"/>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0685" name="Line 13">
              <a:extLst>
                <a:ext uri="{FF2B5EF4-FFF2-40B4-BE49-F238E27FC236}">
                  <a16:creationId xmlns:a16="http://schemas.microsoft.com/office/drawing/2014/main" id="{6C0809A5-713D-A449-B295-107A7BC7EF66}"/>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6" name="Line 13">
              <a:extLst>
                <a:ext uri="{FF2B5EF4-FFF2-40B4-BE49-F238E27FC236}">
                  <a16:creationId xmlns:a16="http://schemas.microsoft.com/office/drawing/2014/main" id="{7ECAE61B-C929-474A-8246-05AF0578B005}"/>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7" name="Line 13">
              <a:extLst>
                <a:ext uri="{FF2B5EF4-FFF2-40B4-BE49-F238E27FC236}">
                  <a16:creationId xmlns:a16="http://schemas.microsoft.com/office/drawing/2014/main" id="{EBFAA412-E02F-8748-A95C-3CCCFC3FB3CD}"/>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8" name="Line 13">
              <a:extLst>
                <a:ext uri="{FF2B5EF4-FFF2-40B4-BE49-F238E27FC236}">
                  <a16:creationId xmlns:a16="http://schemas.microsoft.com/office/drawing/2014/main" id="{4DB7A9E4-5392-5244-9206-B813679F9E06}"/>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89" name="Line 119">
              <a:extLst>
                <a:ext uri="{FF2B5EF4-FFF2-40B4-BE49-F238E27FC236}">
                  <a16:creationId xmlns:a16="http://schemas.microsoft.com/office/drawing/2014/main" id="{01BF3BE7-D082-0345-AA49-74111F2F186E}"/>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690" name="Line 119">
              <a:extLst>
                <a:ext uri="{FF2B5EF4-FFF2-40B4-BE49-F238E27FC236}">
                  <a16:creationId xmlns:a16="http://schemas.microsoft.com/office/drawing/2014/main" id="{C48871FE-D64A-D941-B251-294CDA06436B}"/>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0691" name="Group 2">
              <a:extLst>
                <a:ext uri="{FF2B5EF4-FFF2-40B4-BE49-F238E27FC236}">
                  <a16:creationId xmlns:a16="http://schemas.microsoft.com/office/drawing/2014/main" id="{44894F8A-44B2-C944-8D5F-DF9DA7D53A3E}"/>
                </a:ext>
              </a:extLst>
            </p:cNvPr>
            <p:cNvGrpSpPr>
              <a:grpSpLocks/>
            </p:cNvGrpSpPr>
            <p:nvPr/>
          </p:nvGrpSpPr>
          <p:grpSpPr bwMode="auto">
            <a:xfrm>
              <a:off x="6246282" y="3923796"/>
              <a:ext cx="2596994" cy="1339416"/>
              <a:chOff x="6070645" y="3663519"/>
              <a:chExt cx="2596994" cy="1339416"/>
            </a:xfrm>
          </p:grpSpPr>
          <p:sp>
            <p:nvSpPr>
              <p:cNvPr id="240712" name="TextBox 264">
                <a:extLst>
                  <a:ext uri="{FF2B5EF4-FFF2-40B4-BE49-F238E27FC236}">
                    <a16:creationId xmlns:a16="http://schemas.microsoft.com/office/drawing/2014/main" id="{C3E700B4-6A24-CA4D-B3A7-91BF5A16C6E5}"/>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0713" name="Group 100">
                <a:extLst>
                  <a:ext uri="{FF2B5EF4-FFF2-40B4-BE49-F238E27FC236}">
                    <a16:creationId xmlns:a16="http://schemas.microsoft.com/office/drawing/2014/main" id="{287811CD-BDC6-C848-8511-E4CFDA90F4DD}"/>
                  </a:ext>
                </a:extLst>
              </p:cNvPr>
              <p:cNvGrpSpPr>
                <a:grpSpLocks/>
              </p:cNvGrpSpPr>
              <p:nvPr/>
            </p:nvGrpSpPr>
            <p:grpSpPr bwMode="auto">
              <a:xfrm>
                <a:off x="6070645" y="3665664"/>
                <a:ext cx="1347945" cy="1337271"/>
                <a:chOff x="6050566" y="-166326"/>
                <a:chExt cx="1347945" cy="1337271"/>
              </a:xfrm>
            </p:grpSpPr>
            <p:sp>
              <p:nvSpPr>
                <p:cNvPr id="240714" name="Rectangle 104">
                  <a:extLst>
                    <a:ext uri="{FF2B5EF4-FFF2-40B4-BE49-F238E27FC236}">
                      <a16:creationId xmlns:a16="http://schemas.microsoft.com/office/drawing/2014/main" id="{F798B512-4B59-484D-AA98-C7B246D3339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0715" name="Rectangle 108">
                  <a:extLst>
                    <a:ext uri="{FF2B5EF4-FFF2-40B4-BE49-F238E27FC236}">
                      <a16:creationId xmlns:a16="http://schemas.microsoft.com/office/drawing/2014/main" id="{1ED05A95-D437-164B-B7DA-BEB252443314}"/>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0716" name="Line 106">
                  <a:extLst>
                    <a:ext uri="{FF2B5EF4-FFF2-40B4-BE49-F238E27FC236}">
                      <a16:creationId xmlns:a16="http://schemas.microsoft.com/office/drawing/2014/main" id="{AD88708B-821E-A44C-9E0A-C97C03775DD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17" name="Line 107">
                  <a:extLst>
                    <a:ext uri="{FF2B5EF4-FFF2-40B4-BE49-F238E27FC236}">
                      <a16:creationId xmlns:a16="http://schemas.microsoft.com/office/drawing/2014/main" id="{32192DD1-D87D-C147-89AF-F8E0EC4B3946}"/>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18" name="Line 116">
                  <a:extLst>
                    <a:ext uri="{FF2B5EF4-FFF2-40B4-BE49-F238E27FC236}">
                      <a16:creationId xmlns:a16="http://schemas.microsoft.com/office/drawing/2014/main" id="{30E97FE3-0E2B-3D4C-88BB-0B3BE886A90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19" name="Line 117">
                  <a:extLst>
                    <a:ext uri="{FF2B5EF4-FFF2-40B4-BE49-F238E27FC236}">
                      <a16:creationId xmlns:a16="http://schemas.microsoft.com/office/drawing/2014/main" id="{196829E0-1E39-314C-990A-227E0F055C0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20" name="Rectangle 132">
                  <a:extLst>
                    <a:ext uri="{FF2B5EF4-FFF2-40B4-BE49-F238E27FC236}">
                      <a16:creationId xmlns:a16="http://schemas.microsoft.com/office/drawing/2014/main" id="{6A1EFCF0-0754-F648-9047-7945DAACA9A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0721" name="Rectangle 147">
                  <a:extLst>
                    <a:ext uri="{FF2B5EF4-FFF2-40B4-BE49-F238E27FC236}">
                      <a16:creationId xmlns:a16="http://schemas.microsoft.com/office/drawing/2014/main" id="{4A1DF64D-6D77-9D4A-843C-65CBF89FE29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22" name="Rectangle 136">
                  <a:extLst>
                    <a:ext uri="{FF2B5EF4-FFF2-40B4-BE49-F238E27FC236}">
                      <a16:creationId xmlns:a16="http://schemas.microsoft.com/office/drawing/2014/main" id="{1E791357-DD3D-7548-87B6-22CD1CBEFF1A}"/>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23" name="Rectangle 147">
                  <a:extLst>
                    <a:ext uri="{FF2B5EF4-FFF2-40B4-BE49-F238E27FC236}">
                      <a16:creationId xmlns:a16="http://schemas.microsoft.com/office/drawing/2014/main" id="{6F809563-0CCD-7D4F-AC65-35B0C501D02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24" name="Rectangle 147">
                  <a:extLst>
                    <a:ext uri="{FF2B5EF4-FFF2-40B4-BE49-F238E27FC236}">
                      <a16:creationId xmlns:a16="http://schemas.microsoft.com/office/drawing/2014/main" id="{4996DEC5-AC33-F94E-8D1F-424A4343C88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0725" name="Rectangle 147">
                  <a:extLst>
                    <a:ext uri="{FF2B5EF4-FFF2-40B4-BE49-F238E27FC236}">
                      <a16:creationId xmlns:a16="http://schemas.microsoft.com/office/drawing/2014/main" id="{C8EBBD77-9274-9D41-B793-FA62887E547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0726" name="Rectangle 147">
                  <a:extLst>
                    <a:ext uri="{FF2B5EF4-FFF2-40B4-BE49-F238E27FC236}">
                      <a16:creationId xmlns:a16="http://schemas.microsoft.com/office/drawing/2014/main" id="{D4F04F0A-81F5-4049-854C-82400A36308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0692" name="Group 3">
              <a:extLst>
                <a:ext uri="{FF2B5EF4-FFF2-40B4-BE49-F238E27FC236}">
                  <a16:creationId xmlns:a16="http://schemas.microsoft.com/office/drawing/2014/main" id="{D5DBDE4D-BB19-A94F-AE17-F5BAA4144D81}"/>
                </a:ext>
              </a:extLst>
            </p:cNvPr>
            <p:cNvGrpSpPr>
              <a:grpSpLocks/>
            </p:cNvGrpSpPr>
            <p:nvPr/>
          </p:nvGrpSpPr>
          <p:grpSpPr bwMode="auto">
            <a:xfrm>
              <a:off x="6241607" y="2348755"/>
              <a:ext cx="2257787" cy="1363857"/>
              <a:chOff x="6065970" y="1654138"/>
              <a:chExt cx="2257787" cy="1363857"/>
            </a:xfrm>
          </p:grpSpPr>
          <p:sp>
            <p:nvSpPr>
              <p:cNvPr id="240702" name="TextBox 263">
                <a:extLst>
                  <a:ext uri="{FF2B5EF4-FFF2-40B4-BE49-F238E27FC236}">
                    <a16:creationId xmlns:a16="http://schemas.microsoft.com/office/drawing/2014/main" id="{346FD767-2EC5-EB45-935C-DCF536404E8A}"/>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0703" name="Group 141">
                <a:extLst>
                  <a:ext uri="{FF2B5EF4-FFF2-40B4-BE49-F238E27FC236}">
                    <a16:creationId xmlns:a16="http://schemas.microsoft.com/office/drawing/2014/main" id="{7AEA58BA-2269-F745-984B-B62C19838F92}"/>
                  </a:ext>
                </a:extLst>
              </p:cNvPr>
              <p:cNvGrpSpPr>
                <a:grpSpLocks/>
              </p:cNvGrpSpPr>
              <p:nvPr/>
            </p:nvGrpSpPr>
            <p:grpSpPr bwMode="auto">
              <a:xfrm>
                <a:off x="6065970" y="1680724"/>
                <a:ext cx="1347945" cy="1337271"/>
                <a:chOff x="6050566" y="-166326"/>
                <a:chExt cx="1347945" cy="1337271"/>
              </a:xfrm>
            </p:grpSpPr>
            <p:sp>
              <p:nvSpPr>
                <p:cNvPr id="240704" name="Rectangle 104">
                  <a:extLst>
                    <a:ext uri="{FF2B5EF4-FFF2-40B4-BE49-F238E27FC236}">
                      <a16:creationId xmlns:a16="http://schemas.microsoft.com/office/drawing/2014/main" id="{6FB8321E-E5CD-FC43-B19D-20B6A662ABE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0705" name="Rectangle 108">
                  <a:extLst>
                    <a:ext uri="{FF2B5EF4-FFF2-40B4-BE49-F238E27FC236}">
                      <a16:creationId xmlns:a16="http://schemas.microsoft.com/office/drawing/2014/main" id="{595DE68C-3EEB-2A45-9D9E-315D2900ED7F}"/>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0706" name="Line 106">
                  <a:extLst>
                    <a:ext uri="{FF2B5EF4-FFF2-40B4-BE49-F238E27FC236}">
                      <a16:creationId xmlns:a16="http://schemas.microsoft.com/office/drawing/2014/main" id="{ED9C2C88-01FF-094E-8C3A-B8D89A1BC81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07" name="Line 117">
                  <a:extLst>
                    <a:ext uri="{FF2B5EF4-FFF2-40B4-BE49-F238E27FC236}">
                      <a16:creationId xmlns:a16="http://schemas.microsoft.com/office/drawing/2014/main" id="{893BB6B6-E9AE-8049-BE9A-3E21FC18C9F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0708" name="Rectangle 132">
                  <a:extLst>
                    <a:ext uri="{FF2B5EF4-FFF2-40B4-BE49-F238E27FC236}">
                      <a16:creationId xmlns:a16="http://schemas.microsoft.com/office/drawing/2014/main" id="{8C10C049-7919-FB49-94A4-CFAABB2B59C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0709" name="Rectangle 147">
                  <a:extLst>
                    <a:ext uri="{FF2B5EF4-FFF2-40B4-BE49-F238E27FC236}">
                      <a16:creationId xmlns:a16="http://schemas.microsoft.com/office/drawing/2014/main" id="{AD0740B9-3731-CA41-ACD3-E55E133AB31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10" name="Rectangle 147">
                  <a:extLst>
                    <a:ext uri="{FF2B5EF4-FFF2-40B4-BE49-F238E27FC236}">
                      <a16:creationId xmlns:a16="http://schemas.microsoft.com/office/drawing/2014/main" id="{3C1D55B9-7F18-5A4C-8DD1-CA6E2CE49C8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0711" name="Rectangle 147">
                  <a:extLst>
                    <a:ext uri="{FF2B5EF4-FFF2-40B4-BE49-F238E27FC236}">
                      <a16:creationId xmlns:a16="http://schemas.microsoft.com/office/drawing/2014/main" id="{80D9ADD3-1CE2-0341-B0EA-6650261C1C1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0693" name="Freeform 40">
              <a:extLst>
                <a:ext uri="{FF2B5EF4-FFF2-40B4-BE49-F238E27FC236}">
                  <a16:creationId xmlns:a16="http://schemas.microsoft.com/office/drawing/2014/main" id="{A443B526-A15B-7448-AF18-38B4E7FAF302}"/>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0694" name="Freeform 40">
              <a:extLst>
                <a:ext uri="{FF2B5EF4-FFF2-40B4-BE49-F238E27FC236}">
                  <a16:creationId xmlns:a16="http://schemas.microsoft.com/office/drawing/2014/main" id="{8EC71B43-FB3E-A04B-80A6-D31FA1FFC036}"/>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0695" name="Freeform 40">
              <a:extLst>
                <a:ext uri="{FF2B5EF4-FFF2-40B4-BE49-F238E27FC236}">
                  <a16:creationId xmlns:a16="http://schemas.microsoft.com/office/drawing/2014/main" id="{27FE3DF5-AB70-4145-B5DD-242F86C567A8}"/>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0696" name="Line 13">
              <a:extLst>
                <a:ext uri="{FF2B5EF4-FFF2-40B4-BE49-F238E27FC236}">
                  <a16:creationId xmlns:a16="http://schemas.microsoft.com/office/drawing/2014/main" id="{CCAB7101-6DAA-5A41-890A-A3907667DD83}"/>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97" name="Line 13">
              <a:extLst>
                <a:ext uri="{FF2B5EF4-FFF2-40B4-BE49-F238E27FC236}">
                  <a16:creationId xmlns:a16="http://schemas.microsoft.com/office/drawing/2014/main" id="{B7D6DC19-F4AF-B94F-B070-923A641FB651}"/>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0698" name="TextBox 159">
              <a:extLst>
                <a:ext uri="{FF2B5EF4-FFF2-40B4-BE49-F238E27FC236}">
                  <a16:creationId xmlns:a16="http://schemas.microsoft.com/office/drawing/2014/main" id="{9733FE57-A024-BE46-9E59-D71D27C7E319}"/>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0699" name="TextBox 162">
              <a:extLst>
                <a:ext uri="{FF2B5EF4-FFF2-40B4-BE49-F238E27FC236}">
                  <a16:creationId xmlns:a16="http://schemas.microsoft.com/office/drawing/2014/main" id="{F01D8336-F727-5242-BE85-4AB034EBEA9C}"/>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0700" name="TextBox 163">
              <a:extLst>
                <a:ext uri="{FF2B5EF4-FFF2-40B4-BE49-F238E27FC236}">
                  <a16:creationId xmlns:a16="http://schemas.microsoft.com/office/drawing/2014/main" id="{B987F48E-7256-BA45-A922-A941CA0DABCE}"/>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0701" name="TextBox 166">
              <a:extLst>
                <a:ext uri="{FF2B5EF4-FFF2-40B4-BE49-F238E27FC236}">
                  <a16:creationId xmlns:a16="http://schemas.microsoft.com/office/drawing/2014/main" id="{45504494-DDF1-5046-8EFD-14B895F70120}"/>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0678" name="TextBox 5">
            <a:extLst>
              <a:ext uri="{FF2B5EF4-FFF2-40B4-BE49-F238E27FC236}">
                <a16:creationId xmlns:a16="http://schemas.microsoft.com/office/drawing/2014/main" id="{4F138CCB-09B4-E747-8B37-1043078EFCA0}"/>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INPUTC</a:t>
            </a:r>
          </a:p>
        </p:txBody>
      </p:sp>
    </p:spTree>
  </p:cSld>
  <p:clrMapOvr>
    <a:masterClrMapping/>
  </p:clrMapOvr>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1701" name="Group 7">
            <a:extLst>
              <a:ext uri="{FF2B5EF4-FFF2-40B4-BE49-F238E27FC236}">
                <a16:creationId xmlns:a16="http://schemas.microsoft.com/office/drawing/2014/main" id="{E47D38E7-95B9-574B-BF1C-86513C8D977F}"/>
              </a:ext>
            </a:extLst>
          </p:cNvPr>
          <p:cNvGrpSpPr>
            <a:grpSpLocks/>
          </p:cNvGrpSpPr>
          <p:nvPr/>
        </p:nvGrpSpPr>
        <p:grpSpPr bwMode="auto">
          <a:xfrm>
            <a:off x="1728789" y="400050"/>
            <a:ext cx="8029575" cy="5372100"/>
            <a:chOff x="814028" y="400041"/>
            <a:chExt cx="8029248" cy="5372020"/>
          </a:xfrm>
        </p:grpSpPr>
        <p:sp>
          <p:nvSpPr>
            <p:cNvPr id="241703" name="Line 13">
              <a:extLst>
                <a:ext uri="{FF2B5EF4-FFF2-40B4-BE49-F238E27FC236}">
                  <a16:creationId xmlns:a16="http://schemas.microsoft.com/office/drawing/2014/main" id="{5810C970-7D85-C449-9708-5B01404D9E5F}"/>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04" name="Line 13">
              <a:extLst>
                <a:ext uri="{FF2B5EF4-FFF2-40B4-BE49-F238E27FC236}">
                  <a16:creationId xmlns:a16="http://schemas.microsoft.com/office/drawing/2014/main" id="{C606A7C7-32F3-3442-AD2B-D5A0C630DE37}"/>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05" name="Line 117">
              <a:extLst>
                <a:ext uri="{FF2B5EF4-FFF2-40B4-BE49-F238E27FC236}">
                  <a16:creationId xmlns:a16="http://schemas.microsoft.com/office/drawing/2014/main" id="{3B13E50E-9EFA-C247-83C7-198D035594C9}"/>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706" name="Group 6">
              <a:extLst>
                <a:ext uri="{FF2B5EF4-FFF2-40B4-BE49-F238E27FC236}">
                  <a16:creationId xmlns:a16="http://schemas.microsoft.com/office/drawing/2014/main" id="{74D9752E-7290-C44E-923A-EF75CEF376B7}"/>
                </a:ext>
              </a:extLst>
            </p:cNvPr>
            <p:cNvGrpSpPr>
              <a:grpSpLocks/>
            </p:cNvGrpSpPr>
            <p:nvPr/>
          </p:nvGrpSpPr>
          <p:grpSpPr bwMode="auto">
            <a:xfrm>
              <a:off x="1885958" y="494558"/>
              <a:ext cx="3331032" cy="4608954"/>
              <a:chOff x="1787104" y="115618"/>
              <a:chExt cx="3331032" cy="4608954"/>
            </a:xfrm>
          </p:grpSpPr>
          <p:sp>
            <p:nvSpPr>
              <p:cNvPr id="241766" name="Rectangle 104">
                <a:extLst>
                  <a:ext uri="{FF2B5EF4-FFF2-40B4-BE49-F238E27FC236}">
                    <a16:creationId xmlns:a16="http://schemas.microsoft.com/office/drawing/2014/main" id="{BF8824B0-09D6-A34E-8C56-E52344DC367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1767" name="Rectangle 108">
                <a:extLst>
                  <a:ext uri="{FF2B5EF4-FFF2-40B4-BE49-F238E27FC236}">
                    <a16:creationId xmlns:a16="http://schemas.microsoft.com/office/drawing/2014/main" id="{906CC018-CC42-AD4C-8F3F-B5CF821F9C0B}"/>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1768" name="Line 119">
                <a:extLst>
                  <a:ext uri="{FF2B5EF4-FFF2-40B4-BE49-F238E27FC236}">
                    <a16:creationId xmlns:a16="http://schemas.microsoft.com/office/drawing/2014/main" id="{A045F493-58BD-1A4D-9669-B214410051AD}"/>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69" name="Rectangle 121">
                <a:extLst>
                  <a:ext uri="{FF2B5EF4-FFF2-40B4-BE49-F238E27FC236}">
                    <a16:creationId xmlns:a16="http://schemas.microsoft.com/office/drawing/2014/main" id="{282C67EA-7FAA-4F41-9306-FCECB2BAEA20}"/>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1770" name="Line 106">
                <a:extLst>
                  <a:ext uri="{FF2B5EF4-FFF2-40B4-BE49-F238E27FC236}">
                    <a16:creationId xmlns:a16="http://schemas.microsoft.com/office/drawing/2014/main" id="{FEF8AEE7-D8C3-2447-B66F-FDE8A256299E}"/>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1" name="Line 107">
                <a:extLst>
                  <a:ext uri="{FF2B5EF4-FFF2-40B4-BE49-F238E27FC236}">
                    <a16:creationId xmlns:a16="http://schemas.microsoft.com/office/drawing/2014/main" id="{26AFDA1C-4F7A-824E-8829-1663BDFE3C30}"/>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2" name="Line 116">
                <a:extLst>
                  <a:ext uri="{FF2B5EF4-FFF2-40B4-BE49-F238E27FC236}">
                    <a16:creationId xmlns:a16="http://schemas.microsoft.com/office/drawing/2014/main" id="{8478FEA2-197B-204C-9B20-5847B452F812}"/>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3" name="Rectangle 132">
                <a:extLst>
                  <a:ext uri="{FF2B5EF4-FFF2-40B4-BE49-F238E27FC236}">
                    <a16:creationId xmlns:a16="http://schemas.microsoft.com/office/drawing/2014/main" id="{FC9B50EF-56C4-4347-AE5A-6F94B09EF91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1774" name="Line 106">
                <a:extLst>
                  <a:ext uri="{FF2B5EF4-FFF2-40B4-BE49-F238E27FC236}">
                    <a16:creationId xmlns:a16="http://schemas.microsoft.com/office/drawing/2014/main" id="{E1CA9473-EF9E-C742-B62C-E3476004DFF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5" name="Line 107">
                <a:extLst>
                  <a:ext uri="{FF2B5EF4-FFF2-40B4-BE49-F238E27FC236}">
                    <a16:creationId xmlns:a16="http://schemas.microsoft.com/office/drawing/2014/main" id="{A9FA0852-BF12-BA4E-B40A-CDF00FCD00F5}"/>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6" name="Line 116">
                <a:extLst>
                  <a:ext uri="{FF2B5EF4-FFF2-40B4-BE49-F238E27FC236}">
                    <a16:creationId xmlns:a16="http://schemas.microsoft.com/office/drawing/2014/main" id="{2076F581-FC44-A840-AD88-34FD7AE0989C}"/>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7" name="Line 117">
                <a:extLst>
                  <a:ext uri="{FF2B5EF4-FFF2-40B4-BE49-F238E27FC236}">
                    <a16:creationId xmlns:a16="http://schemas.microsoft.com/office/drawing/2014/main" id="{257128CE-775D-A141-98FF-711D6425B30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8" name="Line 106">
                <a:extLst>
                  <a:ext uri="{FF2B5EF4-FFF2-40B4-BE49-F238E27FC236}">
                    <a16:creationId xmlns:a16="http://schemas.microsoft.com/office/drawing/2014/main" id="{DBCB53AC-32B9-084C-B528-5256427A5296}"/>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79" name="Line 107">
                <a:extLst>
                  <a:ext uri="{FF2B5EF4-FFF2-40B4-BE49-F238E27FC236}">
                    <a16:creationId xmlns:a16="http://schemas.microsoft.com/office/drawing/2014/main" id="{FB6B5B94-6BEE-BF42-A51C-7FE244E41954}"/>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0" name="Line 116">
                <a:extLst>
                  <a:ext uri="{FF2B5EF4-FFF2-40B4-BE49-F238E27FC236}">
                    <a16:creationId xmlns:a16="http://schemas.microsoft.com/office/drawing/2014/main" id="{AA137723-8BEB-BD40-B627-3AFC3A3DC0A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1" name="Line 117">
                <a:extLst>
                  <a:ext uri="{FF2B5EF4-FFF2-40B4-BE49-F238E27FC236}">
                    <a16:creationId xmlns:a16="http://schemas.microsoft.com/office/drawing/2014/main" id="{57AEDA25-7414-6F48-97E2-969941DD3BE0}"/>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2" name="Line 116">
                <a:extLst>
                  <a:ext uri="{FF2B5EF4-FFF2-40B4-BE49-F238E27FC236}">
                    <a16:creationId xmlns:a16="http://schemas.microsoft.com/office/drawing/2014/main" id="{BB506966-9E1E-0D4C-B2B7-B2235AB8DF25}"/>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3" name="Line 117">
                <a:extLst>
                  <a:ext uri="{FF2B5EF4-FFF2-40B4-BE49-F238E27FC236}">
                    <a16:creationId xmlns:a16="http://schemas.microsoft.com/office/drawing/2014/main" id="{5FD3E8A2-58E0-AF40-BB21-1FDAAAF1EE2E}"/>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84" name="Rectangle 147">
                <a:extLst>
                  <a:ext uri="{FF2B5EF4-FFF2-40B4-BE49-F238E27FC236}">
                    <a16:creationId xmlns:a16="http://schemas.microsoft.com/office/drawing/2014/main" id="{60A4688E-34DC-F84B-8577-5BA1D7F1E8F9}"/>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85" name="Rectangle 147">
                <a:extLst>
                  <a:ext uri="{FF2B5EF4-FFF2-40B4-BE49-F238E27FC236}">
                    <a16:creationId xmlns:a16="http://schemas.microsoft.com/office/drawing/2014/main" id="{B0B8840C-7226-304D-AC48-0A20CB51475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1786" name="Rectangle 147">
                <a:extLst>
                  <a:ext uri="{FF2B5EF4-FFF2-40B4-BE49-F238E27FC236}">
                    <a16:creationId xmlns:a16="http://schemas.microsoft.com/office/drawing/2014/main" id="{473DFA9A-4A5C-504B-8AB8-D31D469A62DC}"/>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1787" name="Rectangle 147">
                <a:extLst>
                  <a:ext uri="{FF2B5EF4-FFF2-40B4-BE49-F238E27FC236}">
                    <a16:creationId xmlns:a16="http://schemas.microsoft.com/office/drawing/2014/main" id="{2AA72871-3F65-5A44-9A7E-C047F33B32FF}"/>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88" name="Rectangle 147">
                <a:extLst>
                  <a:ext uri="{FF2B5EF4-FFF2-40B4-BE49-F238E27FC236}">
                    <a16:creationId xmlns:a16="http://schemas.microsoft.com/office/drawing/2014/main" id="{21643029-CC52-8B4C-BF6C-DC9AB47955B9}"/>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89" name="Rectangle 147">
                <a:extLst>
                  <a:ext uri="{FF2B5EF4-FFF2-40B4-BE49-F238E27FC236}">
                    <a16:creationId xmlns:a16="http://schemas.microsoft.com/office/drawing/2014/main" id="{CE3ABDE1-2254-1A41-97CC-4AD4F62A676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90" name="Rectangle 147">
                <a:extLst>
                  <a:ext uri="{FF2B5EF4-FFF2-40B4-BE49-F238E27FC236}">
                    <a16:creationId xmlns:a16="http://schemas.microsoft.com/office/drawing/2014/main" id="{AFEBBDCB-92E9-3A4A-95A0-649FB02F1A3E}"/>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1791" name="Rectangle 147">
                <a:extLst>
                  <a:ext uri="{FF2B5EF4-FFF2-40B4-BE49-F238E27FC236}">
                    <a16:creationId xmlns:a16="http://schemas.microsoft.com/office/drawing/2014/main" id="{DD8B593F-C897-6541-96B7-8C9964219A0B}"/>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1792" name="Rectangle 147">
                <a:extLst>
                  <a:ext uri="{FF2B5EF4-FFF2-40B4-BE49-F238E27FC236}">
                    <a16:creationId xmlns:a16="http://schemas.microsoft.com/office/drawing/2014/main" id="{82D31C51-AB13-6A49-911E-7AC97DC5DF0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1793" name="Rectangle 147">
                <a:extLst>
                  <a:ext uri="{FF2B5EF4-FFF2-40B4-BE49-F238E27FC236}">
                    <a16:creationId xmlns:a16="http://schemas.microsoft.com/office/drawing/2014/main" id="{B07A4D63-EE92-664C-B32A-339B0D685A7B}"/>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1794" name="Rectangle 147">
                <a:extLst>
                  <a:ext uri="{FF2B5EF4-FFF2-40B4-BE49-F238E27FC236}">
                    <a16:creationId xmlns:a16="http://schemas.microsoft.com/office/drawing/2014/main" id="{AD3F539B-19F7-F94E-9E94-4869C2542A2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1795" name="Rectangle 147">
                <a:extLst>
                  <a:ext uri="{FF2B5EF4-FFF2-40B4-BE49-F238E27FC236}">
                    <a16:creationId xmlns:a16="http://schemas.microsoft.com/office/drawing/2014/main" id="{E557D573-9D11-A742-84B3-A2DFDA390AB2}"/>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1796" name="Rectangle 147">
                <a:extLst>
                  <a:ext uri="{FF2B5EF4-FFF2-40B4-BE49-F238E27FC236}">
                    <a16:creationId xmlns:a16="http://schemas.microsoft.com/office/drawing/2014/main" id="{7782CBD7-B455-EE47-87C7-A92B927878B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1797" name="Rectangle 147">
                <a:extLst>
                  <a:ext uri="{FF2B5EF4-FFF2-40B4-BE49-F238E27FC236}">
                    <a16:creationId xmlns:a16="http://schemas.microsoft.com/office/drawing/2014/main" id="{962C3B48-E13B-694A-AF68-F1F66C586DF1}"/>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1798" name="Rectangle 147">
                <a:extLst>
                  <a:ext uri="{FF2B5EF4-FFF2-40B4-BE49-F238E27FC236}">
                    <a16:creationId xmlns:a16="http://schemas.microsoft.com/office/drawing/2014/main" id="{C0A73D71-A607-D846-A4A3-7A09B4E8FDC1}"/>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1799" name="Rectangle 147">
                <a:extLst>
                  <a:ext uri="{FF2B5EF4-FFF2-40B4-BE49-F238E27FC236}">
                    <a16:creationId xmlns:a16="http://schemas.microsoft.com/office/drawing/2014/main" id="{2243B7D3-95DD-4549-B7B1-2EF75FEA5141}"/>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1800" name="Rectangle 147">
                <a:extLst>
                  <a:ext uri="{FF2B5EF4-FFF2-40B4-BE49-F238E27FC236}">
                    <a16:creationId xmlns:a16="http://schemas.microsoft.com/office/drawing/2014/main" id="{F8BD814B-DF52-044C-9B5F-0B89A52BAB3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1801" name="Rectangle 147">
                <a:extLst>
                  <a:ext uri="{FF2B5EF4-FFF2-40B4-BE49-F238E27FC236}">
                    <a16:creationId xmlns:a16="http://schemas.microsoft.com/office/drawing/2014/main" id="{FC3DE31A-9216-C54A-94E7-D93B14694A2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1802" name="Rectangle 147">
                <a:extLst>
                  <a:ext uri="{FF2B5EF4-FFF2-40B4-BE49-F238E27FC236}">
                    <a16:creationId xmlns:a16="http://schemas.microsoft.com/office/drawing/2014/main" id="{EEF62499-775A-BD4F-9C8F-33F6346874A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1803" name="Rectangle 147">
                <a:extLst>
                  <a:ext uri="{FF2B5EF4-FFF2-40B4-BE49-F238E27FC236}">
                    <a16:creationId xmlns:a16="http://schemas.microsoft.com/office/drawing/2014/main" id="{21FD872A-BA4B-734F-B740-D48CFBB2A3D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1804" name="TextBox 120">
                <a:extLst>
                  <a:ext uri="{FF2B5EF4-FFF2-40B4-BE49-F238E27FC236}">
                    <a16:creationId xmlns:a16="http://schemas.microsoft.com/office/drawing/2014/main" id="{27AD5DE2-C3DD-4E41-A5CE-D939663B4C0D}"/>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1707" name="Line 119">
              <a:extLst>
                <a:ext uri="{FF2B5EF4-FFF2-40B4-BE49-F238E27FC236}">
                  <a16:creationId xmlns:a16="http://schemas.microsoft.com/office/drawing/2014/main" id="{4A8DBC9D-981A-DB49-8537-55743B74709A}"/>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708" name="Group 4">
              <a:extLst>
                <a:ext uri="{FF2B5EF4-FFF2-40B4-BE49-F238E27FC236}">
                  <a16:creationId xmlns:a16="http://schemas.microsoft.com/office/drawing/2014/main" id="{8B187802-7CA8-9D4A-AB89-13BF69F8D00B}"/>
                </a:ext>
              </a:extLst>
            </p:cNvPr>
            <p:cNvGrpSpPr>
              <a:grpSpLocks/>
            </p:cNvGrpSpPr>
            <p:nvPr/>
          </p:nvGrpSpPr>
          <p:grpSpPr bwMode="auto">
            <a:xfrm>
              <a:off x="6226203" y="773994"/>
              <a:ext cx="2363001" cy="1343028"/>
              <a:chOff x="6050566" y="-172083"/>
              <a:chExt cx="2363001" cy="1343028"/>
            </a:xfrm>
          </p:grpSpPr>
          <p:grpSp>
            <p:nvGrpSpPr>
              <p:cNvPr id="241751" name="Group 1">
                <a:extLst>
                  <a:ext uri="{FF2B5EF4-FFF2-40B4-BE49-F238E27FC236}">
                    <a16:creationId xmlns:a16="http://schemas.microsoft.com/office/drawing/2014/main" id="{48B61ED5-DEC7-564F-BFE7-0983B7DD25E2}"/>
                  </a:ext>
                </a:extLst>
              </p:cNvPr>
              <p:cNvGrpSpPr>
                <a:grpSpLocks/>
              </p:cNvGrpSpPr>
              <p:nvPr/>
            </p:nvGrpSpPr>
            <p:grpSpPr bwMode="auto">
              <a:xfrm>
                <a:off x="6050566" y="-166326"/>
                <a:ext cx="1347945" cy="1337271"/>
                <a:chOff x="6050566" y="-166326"/>
                <a:chExt cx="1347945" cy="1337271"/>
              </a:xfrm>
            </p:grpSpPr>
            <p:sp>
              <p:nvSpPr>
                <p:cNvPr id="241753" name="Rectangle 104">
                  <a:extLst>
                    <a:ext uri="{FF2B5EF4-FFF2-40B4-BE49-F238E27FC236}">
                      <a16:creationId xmlns:a16="http://schemas.microsoft.com/office/drawing/2014/main" id="{CF81AB65-9F18-8840-8793-BD4E9D1E089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1754" name="Rectangle 108">
                  <a:extLst>
                    <a:ext uri="{FF2B5EF4-FFF2-40B4-BE49-F238E27FC236}">
                      <a16:creationId xmlns:a16="http://schemas.microsoft.com/office/drawing/2014/main" id="{622880C2-512E-B14B-BAA1-6DAE276EA6F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1755" name="Line 106">
                  <a:extLst>
                    <a:ext uri="{FF2B5EF4-FFF2-40B4-BE49-F238E27FC236}">
                      <a16:creationId xmlns:a16="http://schemas.microsoft.com/office/drawing/2014/main" id="{5B2312BC-04EF-ED4B-9F40-8173501627C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6" name="Line 107">
                  <a:extLst>
                    <a:ext uri="{FF2B5EF4-FFF2-40B4-BE49-F238E27FC236}">
                      <a16:creationId xmlns:a16="http://schemas.microsoft.com/office/drawing/2014/main" id="{70CE5EF0-7661-6C42-AD78-D0761BDCBCD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7" name="Line 116">
                  <a:extLst>
                    <a:ext uri="{FF2B5EF4-FFF2-40B4-BE49-F238E27FC236}">
                      <a16:creationId xmlns:a16="http://schemas.microsoft.com/office/drawing/2014/main" id="{ED1E93C9-4288-544D-9F11-2BB52AEBDEE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8" name="Line 117">
                  <a:extLst>
                    <a:ext uri="{FF2B5EF4-FFF2-40B4-BE49-F238E27FC236}">
                      <a16:creationId xmlns:a16="http://schemas.microsoft.com/office/drawing/2014/main" id="{78074775-A9E6-F94B-9457-2AC45D77659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59" name="Rectangle 132">
                  <a:extLst>
                    <a:ext uri="{FF2B5EF4-FFF2-40B4-BE49-F238E27FC236}">
                      <a16:creationId xmlns:a16="http://schemas.microsoft.com/office/drawing/2014/main" id="{750E01C9-4390-8F4C-92D4-91CEB5EE46C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1760" name="Rectangle 147">
                  <a:extLst>
                    <a:ext uri="{FF2B5EF4-FFF2-40B4-BE49-F238E27FC236}">
                      <a16:creationId xmlns:a16="http://schemas.microsoft.com/office/drawing/2014/main" id="{82C9031C-4BEB-1D4B-825A-4E9015EE3CD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61" name="Rectangle 147">
                  <a:extLst>
                    <a:ext uri="{FF2B5EF4-FFF2-40B4-BE49-F238E27FC236}">
                      <a16:creationId xmlns:a16="http://schemas.microsoft.com/office/drawing/2014/main" id="{6A520ABF-95D6-E744-987A-BA9F5CE006C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62" name="Rectangle 147">
                  <a:extLst>
                    <a:ext uri="{FF2B5EF4-FFF2-40B4-BE49-F238E27FC236}">
                      <a16:creationId xmlns:a16="http://schemas.microsoft.com/office/drawing/2014/main" id="{31675070-EB9B-EE44-AFA7-E99ABF9EDF7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63" name="Rectangle 147">
                  <a:extLst>
                    <a:ext uri="{FF2B5EF4-FFF2-40B4-BE49-F238E27FC236}">
                      <a16:creationId xmlns:a16="http://schemas.microsoft.com/office/drawing/2014/main" id="{AEE5434E-D331-564B-90AD-584EB65C356E}"/>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64" name="Rectangle 147">
                  <a:extLst>
                    <a:ext uri="{FF2B5EF4-FFF2-40B4-BE49-F238E27FC236}">
                      <a16:creationId xmlns:a16="http://schemas.microsoft.com/office/drawing/2014/main" id="{D62BF410-1E76-324B-8341-D8522BD2BE5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1765" name="Rectangle 147">
                  <a:extLst>
                    <a:ext uri="{FF2B5EF4-FFF2-40B4-BE49-F238E27FC236}">
                      <a16:creationId xmlns:a16="http://schemas.microsoft.com/office/drawing/2014/main" id="{4CDE7520-42AE-0F4E-8315-D2BD20CEA92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1752" name="TextBox 262">
                <a:extLst>
                  <a:ext uri="{FF2B5EF4-FFF2-40B4-BE49-F238E27FC236}">
                    <a16:creationId xmlns:a16="http://schemas.microsoft.com/office/drawing/2014/main" id="{47A43812-BAC1-2242-A90B-CA572B6B50B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1709" name="Line 13">
              <a:extLst>
                <a:ext uri="{FF2B5EF4-FFF2-40B4-BE49-F238E27FC236}">
                  <a16:creationId xmlns:a16="http://schemas.microsoft.com/office/drawing/2014/main" id="{5C3E0ED8-D9EC-924A-ADBF-56FF4AC9ABC4}"/>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10" name="Line 13">
              <a:extLst>
                <a:ext uri="{FF2B5EF4-FFF2-40B4-BE49-F238E27FC236}">
                  <a16:creationId xmlns:a16="http://schemas.microsoft.com/office/drawing/2014/main" id="{68C69D60-1AE9-3E4E-8FBD-7934EBE2EFB2}"/>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11" name="Line 13">
              <a:extLst>
                <a:ext uri="{FF2B5EF4-FFF2-40B4-BE49-F238E27FC236}">
                  <a16:creationId xmlns:a16="http://schemas.microsoft.com/office/drawing/2014/main" id="{E252B471-037A-074F-B169-0046C6FF5AB7}"/>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12" name="Line 13">
              <a:extLst>
                <a:ext uri="{FF2B5EF4-FFF2-40B4-BE49-F238E27FC236}">
                  <a16:creationId xmlns:a16="http://schemas.microsoft.com/office/drawing/2014/main" id="{C15E50B7-7CAD-004B-80F3-1ADFD8AE767B}"/>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13" name="Line 119">
              <a:extLst>
                <a:ext uri="{FF2B5EF4-FFF2-40B4-BE49-F238E27FC236}">
                  <a16:creationId xmlns:a16="http://schemas.microsoft.com/office/drawing/2014/main" id="{ACD838D0-D14F-8944-BD42-CB86EA2619FE}"/>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14" name="Line 119">
              <a:extLst>
                <a:ext uri="{FF2B5EF4-FFF2-40B4-BE49-F238E27FC236}">
                  <a16:creationId xmlns:a16="http://schemas.microsoft.com/office/drawing/2014/main" id="{A91AFF65-91A4-1A42-8068-EDCB0C4D7470}"/>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1715" name="Group 2">
              <a:extLst>
                <a:ext uri="{FF2B5EF4-FFF2-40B4-BE49-F238E27FC236}">
                  <a16:creationId xmlns:a16="http://schemas.microsoft.com/office/drawing/2014/main" id="{388A3997-4F77-CD48-912B-8A9DDBA568CB}"/>
                </a:ext>
              </a:extLst>
            </p:cNvPr>
            <p:cNvGrpSpPr>
              <a:grpSpLocks/>
            </p:cNvGrpSpPr>
            <p:nvPr/>
          </p:nvGrpSpPr>
          <p:grpSpPr bwMode="auto">
            <a:xfrm>
              <a:off x="6246282" y="3923796"/>
              <a:ext cx="2596994" cy="1339416"/>
              <a:chOff x="6070645" y="3663519"/>
              <a:chExt cx="2596994" cy="1339416"/>
            </a:xfrm>
          </p:grpSpPr>
          <p:sp>
            <p:nvSpPr>
              <p:cNvPr id="241736" name="TextBox 264">
                <a:extLst>
                  <a:ext uri="{FF2B5EF4-FFF2-40B4-BE49-F238E27FC236}">
                    <a16:creationId xmlns:a16="http://schemas.microsoft.com/office/drawing/2014/main" id="{7CB86196-63BD-864D-AD25-D0CCADBECBE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1737" name="Group 100">
                <a:extLst>
                  <a:ext uri="{FF2B5EF4-FFF2-40B4-BE49-F238E27FC236}">
                    <a16:creationId xmlns:a16="http://schemas.microsoft.com/office/drawing/2014/main" id="{97D7EDD9-5D2A-1A46-BFD2-1D6C50C6C89B}"/>
                  </a:ext>
                </a:extLst>
              </p:cNvPr>
              <p:cNvGrpSpPr>
                <a:grpSpLocks/>
              </p:cNvGrpSpPr>
              <p:nvPr/>
            </p:nvGrpSpPr>
            <p:grpSpPr bwMode="auto">
              <a:xfrm>
                <a:off x="6070645" y="3665664"/>
                <a:ext cx="1347945" cy="1337271"/>
                <a:chOff x="6050566" y="-166326"/>
                <a:chExt cx="1347945" cy="1337271"/>
              </a:xfrm>
            </p:grpSpPr>
            <p:sp>
              <p:nvSpPr>
                <p:cNvPr id="241738" name="Rectangle 104">
                  <a:extLst>
                    <a:ext uri="{FF2B5EF4-FFF2-40B4-BE49-F238E27FC236}">
                      <a16:creationId xmlns:a16="http://schemas.microsoft.com/office/drawing/2014/main" id="{21155586-D61B-164B-975D-9522E2E4A4B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1739" name="Rectangle 108">
                  <a:extLst>
                    <a:ext uri="{FF2B5EF4-FFF2-40B4-BE49-F238E27FC236}">
                      <a16:creationId xmlns:a16="http://schemas.microsoft.com/office/drawing/2014/main" id="{1606EFC3-558D-6B47-882B-87FC6FC749C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1740" name="Line 106">
                  <a:extLst>
                    <a:ext uri="{FF2B5EF4-FFF2-40B4-BE49-F238E27FC236}">
                      <a16:creationId xmlns:a16="http://schemas.microsoft.com/office/drawing/2014/main" id="{0D3C8768-3548-3D44-803D-598CC2AC506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41" name="Line 107">
                  <a:extLst>
                    <a:ext uri="{FF2B5EF4-FFF2-40B4-BE49-F238E27FC236}">
                      <a16:creationId xmlns:a16="http://schemas.microsoft.com/office/drawing/2014/main" id="{D2A83D16-A912-9744-8C25-EE495E3C546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42" name="Line 116">
                  <a:extLst>
                    <a:ext uri="{FF2B5EF4-FFF2-40B4-BE49-F238E27FC236}">
                      <a16:creationId xmlns:a16="http://schemas.microsoft.com/office/drawing/2014/main" id="{9D3AC20D-5D44-3149-94A3-3D4AF6C8EBC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43" name="Line 117">
                  <a:extLst>
                    <a:ext uri="{FF2B5EF4-FFF2-40B4-BE49-F238E27FC236}">
                      <a16:creationId xmlns:a16="http://schemas.microsoft.com/office/drawing/2014/main" id="{A177F7B9-30AA-F646-BA87-674E3AA9DC7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44" name="Rectangle 132">
                  <a:extLst>
                    <a:ext uri="{FF2B5EF4-FFF2-40B4-BE49-F238E27FC236}">
                      <a16:creationId xmlns:a16="http://schemas.microsoft.com/office/drawing/2014/main" id="{B59A1137-6C91-E54F-9C45-C5C4A3F367D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1745" name="Rectangle 147">
                  <a:extLst>
                    <a:ext uri="{FF2B5EF4-FFF2-40B4-BE49-F238E27FC236}">
                      <a16:creationId xmlns:a16="http://schemas.microsoft.com/office/drawing/2014/main" id="{724B4489-9626-794B-B2B7-A1A6641595E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46" name="Rectangle 136">
                  <a:extLst>
                    <a:ext uri="{FF2B5EF4-FFF2-40B4-BE49-F238E27FC236}">
                      <a16:creationId xmlns:a16="http://schemas.microsoft.com/office/drawing/2014/main" id="{ADB59026-C97C-5D4F-B8C9-8CFE8A791D2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47" name="Rectangle 147">
                  <a:extLst>
                    <a:ext uri="{FF2B5EF4-FFF2-40B4-BE49-F238E27FC236}">
                      <a16:creationId xmlns:a16="http://schemas.microsoft.com/office/drawing/2014/main" id="{E664FCE9-3076-C74D-8DF3-1BBD64394B91}"/>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48" name="Rectangle 147">
                  <a:extLst>
                    <a:ext uri="{FF2B5EF4-FFF2-40B4-BE49-F238E27FC236}">
                      <a16:creationId xmlns:a16="http://schemas.microsoft.com/office/drawing/2014/main" id="{AB1B4CC6-5385-6C4E-9435-6AF1D05AA86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1749" name="Rectangle 147">
                  <a:extLst>
                    <a:ext uri="{FF2B5EF4-FFF2-40B4-BE49-F238E27FC236}">
                      <a16:creationId xmlns:a16="http://schemas.microsoft.com/office/drawing/2014/main" id="{5084D2E2-D918-714B-9E73-A57C121F42C8}"/>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1750" name="Rectangle 147">
                  <a:extLst>
                    <a:ext uri="{FF2B5EF4-FFF2-40B4-BE49-F238E27FC236}">
                      <a16:creationId xmlns:a16="http://schemas.microsoft.com/office/drawing/2014/main" id="{312663E6-B04E-4E4E-9402-9EB53819454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1716" name="Group 3">
              <a:extLst>
                <a:ext uri="{FF2B5EF4-FFF2-40B4-BE49-F238E27FC236}">
                  <a16:creationId xmlns:a16="http://schemas.microsoft.com/office/drawing/2014/main" id="{5044353F-166D-DE4F-A726-2B8A98E4C265}"/>
                </a:ext>
              </a:extLst>
            </p:cNvPr>
            <p:cNvGrpSpPr>
              <a:grpSpLocks/>
            </p:cNvGrpSpPr>
            <p:nvPr/>
          </p:nvGrpSpPr>
          <p:grpSpPr bwMode="auto">
            <a:xfrm>
              <a:off x="6241607" y="2348755"/>
              <a:ext cx="2257787" cy="1363857"/>
              <a:chOff x="6065970" y="1654138"/>
              <a:chExt cx="2257787" cy="1363857"/>
            </a:xfrm>
          </p:grpSpPr>
          <p:sp>
            <p:nvSpPr>
              <p:cNvPr id="241726" name="TextBox 263">
                <a:extLst>
                  <a:ext uri="{FF2B5EF4-FFF2-40B4-BE49-F238E27FC236}">
                    <a16:creationId xmlns:a16="http://schemas.microsoft.com/office/drawing/2014/main" id="{CE097CFF-23CF-5042-A9C9-1B2CF1E9AA27}"/>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1727" name="Group 141">
                <a:extLst>
                  <a:ext uri="{FF2B5EF4-FFF2-40B4-BE49-F238E27FC236}">
                    <a16:creationId xmlns:a16="http://schemas.microsoft.com/office/drawing/2014/main" id="{527F158A-BC5B-B146-9B02-90DE8C79EC38}"/>
                  </a:ext>
                </a:extLst>
              </p:cNvPr>
              <p:cNvGrpSpPr>
                <a:grpSpLocks/>
              </p:cNvGrpSpPr>
              <p:nvPr/>
            </p:nvGrpSpPr>
            <p:grpSpPr bwMode="auto">
              <a:xfrm>
                <a:off x="6065970" y="1680724"/>
                <a:ext cx="1347945" cy="1337271"/>
                <a:chOff x="6050566" y="-166326"/>
                <a:chExt cx="1347945" cy="1337271"/>
              </a:xfrm>
            </p:grpSpPr>
            <p:sp>
              <p:nvSpPr>
                <p:cNvPr id="241728" name="Rectangle 104">
                  <a:extLst>
                    <a:ext uri="{FF2B5EF4-FFF2-40B4-BE49-F238E27FC236}">
                      <a16:creationId xmlns:a16="http://schemas.microsoft.com/office/drawing/2014/main" id="{57246761-B1DD-0144-A179-41CD5E364F1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1729" name="Rectangle 108">
                  <a:extLst>
                    <a:ext uri="{FF2B5EF4-FFF2-40B4-BE49-F238E27FC236}">
                      <a16:creationId xmlns:a16="http://schemas.microsoft.com/office/drawing/2014/main" id="{3FF4EACE-EC21-F04F-9E71-20F3E61AEBDF}"/>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1730" name="Line 106">
                  <a:extLst>
                    <a:ext uri="{FF2B5EF4-FFF2-40B4-BE49-F238E27FC236}">
                      <a16:creationId xmlns:a16="http://schemas.microsoft.com/office/drawing/2014/main" id="{D8C212E6-6B74-C441-BEAE-59E88777129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31" name="Line 117">
                  <a:extLst>
                    <a:ext uri="{FF2B5EF4-FFF2-40B4-BE49-F238E27FC236}">
                      <a16:creationId xmlns:a16="http://schemas.microsoft.com/office/drawing/2014/main" id="{2A202B16-199C-4B4D-8FC2-F113C02592B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1732" name="Rectangle 132">
                  <a:extLst>
                    <a:ext uri="{FF2B5EF4-FFF2-40B4-BE49-F238E27FC236}">
                      <a16:creationId xmlns:a16="http://schemas.microsoft.com/office/drawing/2014/main" id="{BE98058B-568B-234A-BA81-5DA7EAE66D5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1733" name="Rectangle 147">
                  <a:extLst>
                    <a:ext uri="{FF2B5EF4-FFF2-40B4-BE49-F238E27FC236}">
                      <a16:creationId xmlns:a16="http://schemas.microsoft.com/office/drawing/2014/main" id="{39B5D3EB-CC6F-A84C-B14C-6D18E89328E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34" name="Rectangle 147">
                  <a:extLst>
                    <a:ext uri="{FF2B5EF4-FFF2-40B4-BE49-F238E27FC236}">
                      <a16:creationId xmlns:a16="http://schemas.microsoft.com/office/drawing/2014/main" id="{E6449E9B-965F-174F-8A6B-147CD8BDD80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1735" name="Rectangle 147">
                  <a:extLst>
                    <a:ext uri="{FF2B5EF4-FFF2-40B4-BE49-F238E27FC236}">
                      <a16:creationId xmlns:a16="http://schemas.microsoft.com/office/drawing/2014/main" id="{2E49886E-A3ED-7043-A03B-E8F05646CDA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1717" name="Freeform 40">
              <a:extLst>
                <a:ext uri="{FF2B5EF4-FFF2-40B4-BE49-F238E27FC236}">
                  <a16:creationId xmlns:a16="http://schemas.microsoft.com/office/drawing/2014/main" id="{65031B29-5B04-7049-BB55-608AF7CA7713}"/>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1718" name="Freeform 40">
              <a:extLst>
                <a:ext uri="{FF2B5EF4-FFF2-40B4-BE49-F238E27FC236}">
                  <a16:creationId xmlns:a16="http://schemas.microsoft.com/office/drawing/2014/main" id="{D06E5F93-77E7-F44C-8DEB-11B9B0B8276E}"/>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1719" name="Freeform 40">
              <a:extLst>
                <a:ext uri="{FF2B5EF4-FFF2-40B4-BE49-F238E27FC236}">
                  <a16:creationId xmlns:a16="http://schemas.microsoft.com/office/drawing/2014/main" id="{034AB933-C639-DF46-ACF2-CE5D980F4B75}"/>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1720" name="Line 13">
              <a:extLst>
                <a:ext uri="{FF2B5EF4-FFF2-40B4-BE49-F238E27FC236}">
                  <a16:creationId xmlns:a16="http://schemas.microsoft.com/office/drawing/2014/main" id="{CEA266AC-ACDA-C048-8DB5-2993CAE90E1E}"/>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21" name="Line 13">
              <a:extLst>
                <a:ext uri="{FF2B5EF4-FFF2-40B4-BE49-F238E27FC236}">
                  <a16:creationId xmlns:a16="http://schemas.microsoft.com/office/drawing/2014/main" id="{6077EC22-8877-A649-8292-2CFEF976E2A1}"/>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1722" name="TextBox 159">
              <a:extLst>
                <a:ext uri="{FF2B5EF4-FFF2-40B4-BE49-F238E27FC236}">
                  <a16:creationId xmlns:a16="http://schemas.microsoft.com/office/drawing/2014/main" id="{20D374D9-D6D5-144F-B2EA-47AAED42750E}"/>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1723" name="TextBox 162">
              <a:extLst>
                <a:ext uri="{FF2B5EF4-FFF2-40B4-BE49-F238E27FC236}">
                  <a16:creationId xmlns:a16="http://schemas.microsoft.com/office/drawing/2014/main" id="{17F13DF4-112D-CF41-B8B8-9B4173485D0C}"/>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1724" name="TextBox 163">
              <a:extLst>
                <a:ext uri="{FF2B5EF4-FFF2-40B4-BE49-F238E27FC236}">
                  <a16:creationId xmlns:a16="http://schemas.microsoft.com/office/drawing/2014/main" id="{68CA7C84-7A3C-6C41-A312-FE4806A1E7D6}"/>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1725" name="TextBox 166">
              <a:extLst>
                <a:ext uri="{FF2B5EF4-FFF2-40B4-BE49-F238E27FC236}">
                  <a16:creationId xmlns:a16="http://schemas.microsoft.com/office/drawing/2014/main" id="{D8D54198-109E-6A44-A63E-029D34D9AFBE}"/>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1702" name="TextBox 5">
            <a:extLst>
              <a:ext uri="{FF2B5EF4-FFF2-40B4-BE49-F238E27FC236}">
                <a16:creationId xmlns:a16="http://schemas.microsoft.com/office/drawing/2014/main" id="{941913BB-153E-F340-9B25-745C7FB31BA3}"/>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INPUTCF</a:t>
            </a:r>
          </a:p>
        </p:txBody>
      </p:sp>
    </p:spTree>
  </p:cSld>
  <p:clrMapOvr>
    <a:masterClrMapping/>
  </p:clrMapOvr>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2725" name="Group 7">
            <a:extLst>
              <a:ext uri="{FF2B5EF4-FFF2-40B4-BE49-F238E27FC236}">
                <a16:creationId xmlns:a16="http://schemas.microsoft.com/office/drawing/2014/main" id="{DF0C0C67-14E7-9E47-916B-7319469D977B}"/>
              </a:ext>
            </a:extLst>
          </p:cNvPr>
          <p:cNvGrpSpPr>
            <a:grpSpLocks/>
          </p:cNvGrpSpPr>
          <p:nvPr/>
        </p:nvGrpSpPr>
        <p:grpSpPr bwMode="auto">
          <a:xfrm>
            <a:off x="1728789" y="400050"/>
            <a:ext cx="8029575" cy="5372100"/>
            <a:chOff x="814028" y="400041"/>
            <a:chExt cx="8029248" cy="5372020"/>
          </a:xfrm>
        </p:grpSpPr>
        <p:sp>
          <p:nvSpPr>
            <p:cNvPr id="242727" name="Line 13">
              <a:extLst>
                <a:ext uri="{FF2B5EF4-FFF2-40B4-BE49-F238E27FC236}">
                  <a16:creationId xmlns:a16="http://schemas.microsoft.com/office/drawing/2014/main" id="{D12B8E6F-D488-3B43-B01A-ABD41286709D}"/>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28" name="Line 13">
              <a:extLst>
                <a:ext uri="{FF2B5EF4-FFF2-40B4-BE49-F238E27FC236}">
                  <a16:creationId xmlns:a16="http://schemas.microsoft.com/office/drawing/2014/main" id="{59359FA7-3C82-8546-9F37-FE76D1CCD01D}"/>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29" name="Line 117">
              <a:extLst>
                <a:ext uri="{FF2B5EF4-FFF2-40B4-BE49-F238E27FC236}">
                  <a16:creationId xmlns:a16="http://schemas.microsoft.com/office/drawing/2014/main" id="{A3825910-0A20-F94E-97E9-5C13A22009E7}"/>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2730" name="Group 6">
              <a:extLst>
                <a:ext uri="{FF2B5EF4-FFF2-40B4-BE49-F238E27FC236}">
                  <a16:creationId xmlns:a16="http://schemas.microsoft.com/office/drawing/2014/main" id="{74368EBD-CCDF-C743-B24E-C9685ED9810B}"/>
                </a:ext>
              </a:extLst>
            </p:cNvPr>
            <p:cNvGrpSpPr>
              <a:grpSpLocks/>
            </p:cNvGrpSpPr>
            <p:nvPr/>
          </p:nvGrpSpPr>
          <p:grpSpPr bwMode="auto">
            <a:xfrm>
              <a:off x="1885958" y="494558"/>
              <a:ext cx="3331032" cy="4608954"/>
              <a:chOff x="1787104" y="115618"/>
              <a:chExt cx="3331032" cy="4608954"/>
            </a:xfrm>
          </p:grpSpPr>
          <p:sp>
            <p:nvSpPr>
              <p:cNvPr id="242790" name="Rectangle 104">
                <a:extLst>
                  <a:ext uri="{FF2B5EF4-FFF2-40B4-BE49-F238E27FC236}">
                    <a16:creationId xmlns:a16="http://schemas.microsoft.com/office/drawing/2014/main" id="{BB1C5ADA-CCE1-804B-BF4F-5263C3215A0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2791" name="Rectangle 108">
                <a:extLst>
                  <a:ext uri="{FF2B5EF4-FFF2-40B4-BE49-F238E27FC236}">
                    <a16:creationId xmlns:a16="http://schemas.microsoft.com/office/drawing/2014/main" id="{D3009C34-C1C0-F84E-8862-4668C5744A32}"/>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2792" name="Line 119">
                <a:extLst>
                  <a:ext uri="{FF2B5EF4-FFF2-40B4-BE49-F238E27FC236}">
                    <a16:creationId xmlns:a16="http://schemas.microsoft.com/office/drawing/2014/main" id="{1DAEBF69-A44D-0C44-A3D2-59B46D44B023}"/>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3" name="Rectangle 121">
                <a:extLst>
                  <a:ext uri="{FF2B5EF4-FFF2-40B4-BE49-F238E27FC236}">
                    <a16:creationId xmlns:a16="http://schemas.microsoft.com/office/drawing/2014/main" id="{89A92A69-505E-3047-AD67-451A1487FC70}"/>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2794" name="Line 106">
                <a:extLst>
                  <a:ext uri="{FF2B5EF4-FFF2-40B4-BE49-F238E27FC236}">
                    <a16:creationId xmlns:a16="http://schemas.microsoft.com/office/drawing/2014/main" id="{0603DFFB-78F7-7C45-BDF5-8BF4EC741DFE}"/>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5" name="Line 107">
                <a:extLst>
                  <a:ext uri="{FF2B5EF4-FFF2-40B4-BE49-F238E27FC236}">
                    <a16:creationId xmlns:a16="http://schemas.microsoft.com/office/drawing/2014/main" id="{D97EEA77-7C27-1A43-A161-82B9F971006A}"/>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6" name="Line 116">
                <a:extLst>
                  <a:ext uri="{FF2B5EF4-FFF2-40B4-BE49-F238E27FC236}">
                    <a16:creationId xmlns:a16="http://schemas.microsoft.com/office/drawing/2014/main" id="{16F02257-D3CF-9144-8550-29730D29D1A9}"/>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7" name="Rectangle 132">
                <a:extLst>
                  <a:ext uri="{FF2B5EF4-FFF2-40B4-BE49-F238E27FC236}">
                    <a16:creationId xmlns:a16="http://schemas.microsoft.com/office/drawing/2014/main" id="{AC6CA64B-AF86-1C40-9E23-35609EC640D6}"/>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2798" name="Line 106">
                <a:extLst>
                  <a:ext uri="{FF2B5EF4-FFF2-40B4-BE49-F238E27FC236}">
                    <a16:creationId xmlns:a16="http://schemas.microsoft.com/office/drawing/2014/main" id="{7AE84CAF-30D2-AA41-8B1C-60F7C2374C5A}"/>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99" name="Line 107">
                <a:extLst>
                  <a:ext uri="{FF2B5EF4-FFF2-40B4-BE49-F238E27FC236}">
                    <a16:creationId xmlns:a16="http://schemas.microsoft.com/office/drawing/2014/main" id="{64BCC1A2-9B90-774C-A934-78DC94456481}"/>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0" name="Line 116">
                <a:extLst>
                  <a:ext uri="{FF2B5EF4-FFF2-40B4-BE49-F238E27FC236}">
                    <a16:creationId xmlns:a16="http://schemas.microsoft.com/office/drawing/2014/main" id="{FEDDA1D8-BCDE-B749-9336-C0A3A3DB6D4A}"/>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1" name="Line 117">
                <a:extLst>
                  <a:ext uri="{FF2B5EF4-FFF2-40B4-BE49-F238E27FC236}">
                    <a16:creationId xmlns:a16="http://schemas.microsoft.com/office/drawing/2014/main" id="{61BB8ACF-740D-4F49-80FA-F39CC1F31D03}"/>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2" name="Line 106">
                <a:extLst>
                  <a:ext uri="{FF2B5EF4-FFF2-40B4-BE49-F238E27FC236}">
                    <a16:creationId xmlns:a16="http://schemas.microsoft.com/office/drawing/2014/main" id="{219C6EF1-F58C-6F42-A0FD-47B6A4F7CFF6}"/>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3" name="Line 107">
                <a:extLst>
                  <a:ext uri="{FF2B5EF4-FFF2-40B4-BE49-F238E27FC236}">
                    <a16:creationId xmlns:a16="http://schemas.microsoft.com/office/drawing/2014/main" id="{CBDFA286-90CC-A54C-A4C2-91F5C7E1390F}"/>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4" name="Line 116">
                <a:extLst>
                  <a:ext uri="{FF2B5EF4-FFF2-40B4-BE49-F238E27FC236}">
                    <a16:creationId xmlns:a16="http://schemas.microsoft.com/office/drawing/2014/main" id="{D08F5841-73A9-B948-8525-AA3949BA0997}"/>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5" name="Line 117">
                <a:extLst>
                  <a:ext uri="{FF2B5EF4-FFF2-40B4-BE49-F238E27FC236}">
                    <a16:creationId xmlns:a16="http://schemas.microsoft.com/office/drawing/2014/main" id="{EDBF9468-E881-7F4D-9948-4C6AC0E5BE2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6" name="Line 116">
                <a:extLst>
                  <a:ext uri="{FF2B5EF4-FFF2-40B4-BE49-F238E27FC236}">
                    <a16:creationId xmlns:a16="http://schemas.microsoft.com/office/drawing/2014/main" id="{08B3AA88-49FF-624A-A90E-32477E2FF13C}"/>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7" name="Line 117">
                <a:extLst>
                  <a:ext uri="{FF2B5EF4-FFF2-40B4-BE49-F238E27FC236}">
                    <a16:creationId xmlns:a16="http://schemas.microsoft.com/office/drawing/2014/main" id="{90D6689B-61C2-C048-BC29-FA0B90CA3A73}"/>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808" name="Rectangle 147">
                <a:extLst>
                  <a:ext uri="{FF2B5EF4-FFF2-40B4-BE49-F238E27FC236}">
                    <a16:creationId xmlns:a16="http://schemas.microsoft.com/office/drawing/2014/main" id="{58088EC7-E70B-5D4F-A41C-08FD857A74F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809" name="Rectangle 147">
                <a:extLst>
                  <a:ext uri="{FF2B5EF4-FFF2-40B4-BE49-F238E27FC236}">
                    <a16:creationId xmlns:a16="http://schemas.microsoft.com/office/drawing/2014/main" id="{0250415A-137B-6743-90D9-BDB03FB3607C}"/>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2810" name="Rectangle 147">
                <a:extLst>
                  <a:ext uri="{FF2B5EF4-FFF2-40B4-BE49-F238E27FC236}">
                    <a16:creationId xmlns:a16="http://schemas.microsoft.com/office/drawing/2014/main" id="{AAE82E6C-40CD-DE44-9C7C-523EBCC7A681}"/>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2811" name="Rectangle 147">
                <a:extLst>
                  <a:ext uri="{FF2B5EF4-FFF2-40B4-BE49-F238E27FC236}">
                    <a16:creationId xmlns:a16="http://schemas.microsoft.com/office/drawing/2014/main" id="{3FC35F60-3797-4E48-A294-7AD0970BAF3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812" name="Rectangle 147">
                <a:extLst>
                  <a:ext uri="{FF2B5EF4-FFF2-40B4-BE49-F238E27FC236}">
                    <a16:creationId xmlns:a16="http://schemas.microsoft.com/office/drawing/2014/main" id="{A6F45AAE-39D5-A94C-B387-2C8E8FB351F8}"/>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813" name="Rectangle 147">
                <a:extLst>
                  <a:ext uri="{FF2B5EF4-FFF2-40B4-BE49-F238E27FC236}">
                    <a16:creationId xmlns:a16="http://schemas.microsoft.com/office/drawing/2014/main" id="{B3FC2C3D-C382-AB4E-899D-B80A0B26A25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814" name="Rectangle 147">
                <a:extLst>
                  <a:ext uri="{FF2B5EF4-FFF2-40B4-BE49-F238E27FC236}">
                    <a16:creationId xmlns:a16="http://schemas.microsoft.com/office/drawing/2014/main" id="{F0E0884D-4990-334A-8AE7-B7E641F7A08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2815" name="Rectangle 147">
                <a:extLst>
                  <a:ext uri="{FF2B5EF4-FFF2-40B4-BE49-F238E27FC236}">
                    <a16:creationId xmlns:a16="http://schemas.microsoft.com/office/drawing/2014/main" id="{1B2565FF-E29F-D44B-80BF-7BBF4ADDE4D0}"/>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2816" name="Rectangle 147">
                <a:extLst>
                  <a:ext uri="{FF2B5EF4-FFF2-40B4-BE49-F238E27FC236}">
                    <a16:creationId xmlns:a16="http://schemas.microsoft.com/office/drawing/2014/main" id="{AC195861-DEB1-AB42-8779-C54ABA26458D}"/>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2817" name="Rectangle 147">
                <a:extLst>
                  <a:ext uri="{FF2B5EF4-FFF2-40B4-BE49-F238E27FC236}">
                    <a16:creationId xmlns:a16="http://schemas.microsoft.com/office/drawing/2014/main" id="{82101962-C6C7-8D46-94AC-2D492EC0618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2818" name="Rectangle 147">
                <a:extLst>
                  <a:ext uri="{FF2B5EF4-FFF2-40B4-BE49-F238E27FC236}">
                    <a16:creationId xmlns:a16="http://schemas.microsoft.com/office/drawing/2014/main" id="{39105101-AB6A-9A40-937D-8F4070FBAD0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2819" name="Rectangle 147">
                <a:extLst>
                  <a:ext uri="{FF2B5EF4-FFF2-40B4-BE49-F238E27FC236}">
                    <a16:creationId xmlns:a16="http://schemas.microsoft.com/office/drawing/2014/main" id="{4CBF1CAE-CDF7-3640-B4CB-82B8360CF950}"/>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2820" name="Rectangle 147">
                <a:extLst>
                  <a:ext uri="{FF2B5EF4-FFF2-40B4-BE49-F238E27FC236}">
                    <a16:creationId xmlns:a16="http://schemas.microsoft.com/office/drawing/2014/main" id="{9C4F19DB-F768-4148-8001-A7DCDBED63F0}"/>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2821" name="Rectangle 147">
                <a:extLst>
                  <a:ext uri="{FF2B5EF4-FFF2-40B4-BE49-F238E27FC236}">
                    <a16:creationId xmlns:a16="http://schemas.microsoft.com/office/drawing/2014/main" id="{150761A8-6C29-3E40-AD56-12D45DD53B7D}"/>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2822" name="Rectangle 147">
                <a:extLst>
                  <a:ext uri="{FF2B5EF4-FFF2-40B4-BE49-F238E27FC236}">
                    <a16:creationId xmlns:a16="http://schemas.microsoft.com/office/drawing/2014/main" id="{198FE66F-5020-0447-829D-35E0157C884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2823" name="Rectangle 147">
                <a:extLst>
                  <a:ext uri="{FF2B5EF4-FFF2-40B4-BE49-F238E27FC236}">
                    <a16:creationId xmlns:a16="http://schemas.microsoft.com/office/drawing/2014/main" id="{CE8B662D-DC18-EC43-892C-261CC0DA6D97}"/>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2824" name="Rectangle 147">
                <a:extLst>
                  <a:ext uri="{FF2B5EF4-FFF2-40B4-BE49-F238E27FC236}">
                    <a16:creationId xmlns:a16="http://schemas.microsoft.com/office/drawing/2014/main" id="{DF6D1344-AF15-6F4F-888D-9F78835929C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2825" name="Rectangle 147">
                <a:extLst>
                  <a:ext uri="{FF2B5EF4-FFF2-40B4-BE49-F238E27FC236}">
                    <a16:creationId xmlns:a16="http://schemas.microsoft.com/office/drawing/2014/main" id="{E064A19A-D717-8942-A148-3A5608A55FD6}"/>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2826" name="Rectangle 147">
                <a:extLst>
                  <a:ext uri="{FF2B5EF4-FFF2-40B4-BE49-F238E27FC236}">
                    <a16:creationId xmlns:a16="http://schemas.microsoft.com/office/drawing/2014/main" id="{7F1D867A-1E70-A74E-8B25-9E771D60403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2827" name="Rectangle 147">
                <a:extLst>
                  <a:ext uri="{FF2B5EF4-FFF2-40B4-BE49-F238E27FC236}">
                    <a16:creationId xmlns:a16="http://schemas.microsoft.com/office/drawing/2014/main" id="{376E51B5-A9E8-7F4C-9C97-20F169183716}"/>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2828" name="TextBox 120">
                <a:extLst>
                  <a:ext uri="{FF2B5EF4-FFF2-40B4-BE49-F238E27FC236}">
                    <a16:creationId xmlns:a16="http://schemas.microsoft.com/office/drawing/2014/main" id="{ACCD14F8-1B83-CB46-ABCC-940EDBBAC34C}"/>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2731" name="Line 119">
              <a:extLst>
                <a:ext uri="{FF2B5EF4-FFF2-40B4-BE49-F238E27FC236}">
                  <a16:creationId xmlns:a16="http://schemas.microsoft.com/office/drawing/2014/main" id="{E20E21E9-B8B1-604C-B153-CD616EBD6419}"/>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2732" name="Group 4">
              <a:extLst>
                <a:ext uri="{FF2B5EF4-FFF2-40B4-BE49-F238E27FC236}">
                  <a16:creationId xmlns:a16="http://schemas.microsoft.com/office/drawing/2014/main" id="{D65E8145-5584-C34B-A4DF-2374AC9BC948}"/>
                </a:ext>
              </a:extLst>
            </p:cNvPr>
            <p:cNvGrpSpPr>
              <a:grpSpLocks/>
            </p:cNvGrpSpPr>
            <p:nvPr/>
          </p:nvGrpSpPr>
          <p:grpSpPr bwMode="auto">
            <a:xfrm>
              <a:off x="6226203" y="773994"/>
              <a:ext cx="2363001" cy="1343028"/>
              <a:chOff x="6050566" y="-172083"/>
              <a:chExt cx="2363001" cy="1343028"/>
            </a:xfrm>
          </p:grpSpPr>
          <p:grpSp>
            <p:nvGrpSpPr>
              <p:cNvPr id="242775" name="Group 1">
                <a:extLst>
                  <a:ext uri="{FF2B5EF4-FFF2-40B4-BE49-F238E27FC236}">
                    <a16:creationId xmlns:a16="http://schemas.microsoft.com/office/drawing/2014/main" id="{0A590BB8-DB16-4B4D-AD63-AFCA26ED07CC}"/>
                  </a:ext>
                </a:extLst>
              </p:cNvPr>
              <p:cNvGrpSpPr>
                <a:grpSpLocks/>
              </p:cNvGrpSpPr>
              <p:nvPr/>
            </p:nvGrpSpPr>
            <p:grpSpPr bwMode="auto">
              <a:xfrm>
                <a:off x="6050566" y="-166326"/>
                <a:ext cx="1347945" cy="1337271"/>
                <a:chOff x="6050566" y="-166326"/>
                <a:chExt cx="1347945" cy="1337271"/>
              </a:xfrm>
            </p:grpSpPr>
            <p:sp>
              <p:nvSpPr>
                <p:cNvPr id="242777" name="Rectangle 104">
                  <a:extLst>
                    <a:ext uri="{FF2B5EF4-FFF2-40B4-BE49-F238E27FC236}">
                      <a16:creationId xmlns:a16="http://schemas.microsoft.com/office/drawing/2014/main" id="{93195E55-2065-D648-9A61-967DB780F6E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2778" name="Rectangle 108">
                  <a:extLst>
                    <a:ext uri="{FF2B5EF4-FFF2-40B4-BE49-F238E27FC236}">
                      <a16:creationId xmlns:a16="http://schemas.microsoft.com/office/drawing/2014/main" id="{16647E73-A332-C145-93AF-3A1A1537AAF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2779" name="Line 106">
                  <a:extLst>
                    <a:ext uri="{FF2B5EF4-FFF2-40B4-BE49-F238E27FC236}">
                      <a16:creationId xmlns:a16="http://schemas.microsoft.com/office/drawing/2014/main" id="{C6D0E22E-428E-C240-A25F-6E03FAB775B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0" name="Line 107">
                  <a:extLst>
                    <a:ext uri="{FF2B5EF4-FFF2-40B4-BE49-F238E27FC236}">
                      <a16:creationId xmlns:a16="http://schemas.microsoft.com/office/drawing/2014/main" id="{D3C13BFF-F7B1-5243-9486-F8D68BDF409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1" name="Line 116">
                  <a:extLst>
                    <a:ext uri="{FF2B5EF4-FFF2-40B4-BE49-F238E27FC236}">
                      <a16:creationId xmlns:a16="http://schemas.microsoft.com/office/drawing/2014/main" id="{05965CCC-4FC9-954E-8FF4-D8B962A82FC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2" name="Line 117">
                  <a:extLst>
                    <a:ext uri="{FF2B5EF4-FFF2-40B4-BE49-F238E27FC236}">
                      <a16:creationId xmlns:a16="http://schemas.microsoft.com/office/drawing/2014/main" id="{ADA8833E-40DB-C949-A1D8-8FC5D093205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83" name="Rectangle 132">
                  <a:extLst>
                    <a:ext uri="{FF2B5EF4-FFF2-40B4-BE49-F238E27FC236}">
                      <a16:creationId xmlns:a16="http://schemas.microsoft.com/office/drawing/2014/main" id="{635EF52E-0541-2E4E-A4C3-99F961684A3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2784" name="Rectangle 147">
                  <a:extLst>
                    <a:ext uri="{FF2B5EF4-FFF2-40B4-BE49-F238E27FC236}">
                      <a16:creationId xmlns:a16="http://schemas.microsoft.com/office/drawing/2014/main" id="{9A912A0C-BC8E-A348-93A4-978D76A6D04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85" name="Rectangle 147">
                  <a:extLst>
                    <a:ext uri="{FF2B5EF4-FFF2-40B4-BE49-F238E27FC236}">
                      <a16:creationId xmlns:a16="http://schemas.microsoft.com/office/drawing/2014/main" id="{1B1FB388-5C66-0C42-A51B-0A11A8B7885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786" name="Rectangle 147">
                  <a:extLst>
                    <a:ext uri="{FF2B5EF4-FFF2-40B4-BE49-F238E27FC236}">
                      <a16:creationId xmlns:a16="http://schemas.microsoft.com/office/drawing/2014/main" id="{3C4EB51F-14B9-8E4E-A33F-3E8F56CA9A2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87" name="Rectangle 147">
                  <a:extLst>
                    <a:ext uri="{FF2B5EF4-FFF2-40B4-BE49-F238E27FC236}">
                      <a16:creationId xmlns:a16="http://schemas.microsoft.com/office/drawing/2014/main" id="{28AD02C2-C097-DC49-8C00-82CD76414AE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788" name="Rectangle 147">
                  <a:extLst>
                    <a:ext uri="{FF2B5EF4-FFF2-40B4-BE49-F238E27FC236}">
                      <a16:creationId xmlns:a16="http://schemas.microsoft.com/office/drawing/2014/main" id="{1F86F137-ABB3-5E43-A88F-DAD4A038F74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2789" name="Rectangle 147">
                  <a:extLst>
                    <a:ext uri="{FF2B5EF4-FFF2-40B4-BE49-F238E27FC236}">
                      <a16:creationId xmlns:a16="http://schemas.microsoft.com/office/drawing/2014/main" id="{0074BD78-B873-8449-84E9-C2EDEA1D0E3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2776" name="TextBox 262">
                <a:extLst>
                  <a:ext uri="{FF2B5EF4-FFF2-40B4-BE49-F238E27FC236}">
                    <a16:creationId xmlns:a16="http://schemas.microsoft.com/office/drawing/2014/main" id="{CA62CD19-BA30-2249-BBED-15FFA0D74F3C}"/>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2733" name="Line 13">
              <a:extLst>
                <a:ext uri="{FF2B5EF4-FFF2-40B4-BE49-F238E27FC236}">
                  <a16:creationId xmlns:a16="http://schemas.microsoft.com/office/drawing/2014/main" id="{5A38B60F-FD9B-4544-B4C6-4365879CF9BF}"/>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34" name="Line 13">
              <a:extLst>
                <a:ext uri="{FF2B5EF4-FFF2-40B4-BE49-F238E27FC236}">
                  <a16:creationId xmlns:a16="http://schemas.microsoft.com/office/drawing/2014/main" id="{53C02ABC-835D-BE49-BB95-1473B4C7A84A}"/>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35" name="Line 13">
              <a:extLst>
                <a:ext uri="{FF2B5EF4-FFF2-40B4-BE49-F238E27FC236}">
                  <a16:creationId xmlns:a16="http://schemas.microsoft.com/office/drawing/2014/main" id="{E68A00F3-DDDC-574B-A7FE-0A10A381927C}"/>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36" name="Line 13">
              <a:extLst>
                <a:ext uri="{FF2B5EF4-FFF2-40B4-BE49-F238E27FC236}">
                  <a16:creationId xmlns:a16="http://schemas.microsoft.com/office/drawing/2014/main" id="{7E59F745-CAFD-D94D-B440-9F773547B9AC}"/>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37" name="Line 119">
              <a:extLst>
                <a:ext uri="{FF2B5EF4-FFF2-40B4-BE49-F238E27FC236}">
                  <a16:creationId xmlns:a16="http://schemas.microsoft.com/office/drawing/2014/main" id="{6E082D9D-07ED-F547-8113-7B1C56272EB6}"/>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38" name="Line 119">
              <a:extLst>
                <a:ext uri="{FF2B5EF4-FFF2-40B4-BE49-F238E27FC236}">
                  <a16:creationId xmlns:a16="http://schemas.microsoft.com/office/drawing/2014/main" id="{4092CA5B-05EF-3F41-810E-FB7B439F7F75}"/>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2739" name="Group 2">
              <a:extLst>
                <a:ext uri="{FF2B5EF4-FFF2-40B4-BE49-F238E27FC236}">
                  <a16:creationId xmlns:a16="http://schemas.microsoft.com/office/drawing/2014/main" id="{982B8256-33BE-1549-8793-765B9681D44F}"/>
                </a:ext>
              </a:extLst>
            </p:cNvPr>
            <p:cNvGrpSpPr>
              <a:grpSpLocks/>
            </p:cNvGrpSpPr>
            <p:nvPr/>
          </p:nvGrpSpPr>
          <p:grpSpPr bwMode="auto">
            <a:xfrm>
              <a:off x="6246282" y="3923796"/>
              <a:ext cx="2596994" cy="1339416"/>
              <a:chOff x="6070645" y="3663519"/>
              <a:chExt cx="2596994" cy="1339416"/>
            </a:xfrm>
          </p:grpSpPr>
          <p:sp>
            <p:nvSpPr>
              <p:cNvPr id="242760" name="TextBox 264">
                <a:extLst>
                  <a:ext uri="{FF2B5EF4-FFF2-40B4-BE49-F238E27FC236}">
                    <a16:creationId xmlns:a16="http://schemas.microsoft.com/office/drawing/2014/main" id="{1321798F-1523-ED41-A5D5-A8435C442F2B}"/>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2761" name="Group 100">
                <a:extLst>
                  <a:ext uri="{FF2B5EF4-FFF2-40B4-BE49-F238E27FC236}">
                    <a16:creationId xmlns:a16="http://schemas.microsoft.com/office/drawing/2014/main" id="{B59453BE-C8E1-984A-8349-07018ADEF048}"/>
                  </a:ext>
                </a:extLst>
              </p:cNvPr>
              <p:cNvGrpSpPr>
                <a:grpSpLocks/>
              </p:cNvGrpSpPr>
              <p:nvPr/>
            </p:nvGrpSpPr>
            <p:grpSpPr bwMode="auto">
              <a:xfrm>
                <a:off x="6070645" y="3665664"/>
                <a:ext cx="1347945" cy="1337271"/>
                <a:chOff x="6050566" y="-166326"/>
                <a:chExt cx="1347945" cy="1337271"/>
              </a:xfrm>
            </p:grpSpPr>
            <p:sp>
              <p:nvSpPr>
                <p:cNvPr id="242762" name="Rectangle 104">
                  <a:extLst>
                    <a:ext uri="{FF2B5EF4-FFF2-40B4-BE49-F238E27FC236}">
                      <a16:creationId xmlns:a16="http://schemas.microsoft.com/office/drawing/2014/main" id="{B553B4BB-992B-4648-9620-8E74B34FA5F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2763" name="Rectangle 108">
                  <a:extLst>
                    <a:ext uri="{FF2B5EF4-FFF2-40B4-BE49-F238E27FC236}">
                      <a16:creationId xmlns:a16="http://schemas.microsoft.com/office/drawing/2014/main" id="{AFDDF73D-2B58-3D4A-A8A3-E55888F101D8}"/>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2764" name="Line 106">
                  <a:extLst>
                    <a:ext uri="{FF2B5EF4-FFF2-40B4-BE49-F238E27FC236}">
                      <a16:creationId xmlns:a16="http://schemas.microsoft.com/office/drawing/2014/main" id="{1C879A08-14FC-9B42-870B-8B17B2341E33}"/>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65" name="Line 107">
                  <a:extLst>
                    <a:ext uri="{FF2B5EF4-FFF2-40B4-BE49-F238E27FC236}">
                      <a16:creationId xmlns:a16="http://schemas.microsoft.com/office/drawing/2014/main" id="{A1BDB8D0-CC1D-F849-8A2B-98A561B020B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66" name="Line 116">
                  <a:extLst>
                    <a:ext uri="{FF2B5EF4-FFF2-40B4-BE49-F238E27FC236}">
                      <a16:creationId xmlns:a16="http://schemas.microsoft.com/office/drawing/2014/main" id="{4490EE68-4BA7-4C48-92F7-6D1B4F3D93E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67" name="Line 117">
                  <a:extLst>
                    <a:ext uri="{FF2B5EF4-FFF2-40B4-BE49-F238E27FC236}">
                      <a16:creationId xmlns:a16="http://schemas.microsoft.com/office/drawing/2014/main" id="{8F756F37-E2A6-8C4F-A1A3-95CA1E4A974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68" name="Rectangle 132">
                  <a:extLst>
                    <a:ext uri="{FF2B5EF4-FFF2-40B4-BE49-F238E27FC236}">
                      <a16:creationId xmlns:a16="http://schemas.microsoft.com/office/drawing/2014/main" id="{0FD132F0-A729-074D-A20B-73B85DE2C7A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2769" name="Rectangle 147">
                  <a:extLst>
                    <a:ext uri="{FF2B5EF4-FFF2-40B4-BE49-F238E27FC236}">
                      <a16:creationId xmlns:a16="http://schemas.microsoft.com/office/drawing/2014/main" id="{5389F2DD-1C3F-5D48-811A-4E750CBC636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70" name="Rectangle 136">
                  <a:extLst>
                    <a:ext uri="{FF2B5EF4-FFF2-40B4-BE49-F238E27FC236}">
                      <a16:creationId xmlns:a16="http://schemas.microsoft.com/office/drawing/2014/main" id="{A74B0AA2-ACBF-C548-AA77-3BDF2EE8173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771" name="Rectangle 147">
                  <a:extLst>
                    <a:ext uri="{FF2B5EF4-FFF2-40B4-BE49-F238E27FC236}">
                      <a16:creationId xmlns:a16="http://schemas.microsoft.com/office/drawing/2014/main" id="{03133374-A1A0-4C45-BEF7-23DDC5DA7A8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72" name="Rectangle 147">
                  <a:extLst>
                    <a:ext uri="{FF2B5EF4-FFF2-40B4-BE49-F238E27FC236}">
                      <a16:creationId xmlns:a16="http://schemas.microsoft.com/office/drawing/2014/main" id="{E57FB014-9DB9-B744-87FB-AD582DB8F54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2773" name="Rectangle 147">
                  <a:extLst>
                    <a:ext uri="{FF2B5EF4-FFF2-40B4-BE49-F238E27FC236}">
                      <a16:creationId xmlns:a16="http://schemas.microsoft.com/office/drawing/2014/main" id="{A313E66E-699A-D948-B720-8F34EAFCFC0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2774" name="Rectangle 147">
                  <a:extLst>
                    <a:ext uri="{FF2B5EF4-FFF2-40B4-BE49-F238E27FC236}">
                      <a16:creationId xmlns:a16="http://schemas.microsoft.com/office/drawing/2014/main" id="{F3784133-4436-F449-94CE-87568ABB448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2740" name="Group 3">
              <a:extLst>
                <a:ext uri="{FF2B5EF4-FFF2-40B4-BE49-F238E27FC236}">
                  <a16:creationId xmlns:a16="http://schemas.microsoft.com/office/drawing/2014/main" id="{042AB535-3FE6-1040-8E27-A3030C51AB7B}"/>
                </a:ext>
              </a:extLst>
            </p:cNvPr>
            <p:cNvGrpSpPr>
              <a:grpSpLocks/>
            </p:cNvGrpSpPr>
            <p:nvPr/>
          </p:nvGrpSpPr>
          <p:grpSpPr bwMode="auto">
            <a:xfrm>
              <a:off x="6241607" y="2348755"/>
              <a:ext cx="2257787" cy="1363857"/>
              <a:chOff x="6065970" y="1654138"/>
              <a:chExt cx="2257787" cy="1363857"/>
            </a:xfrm>
          </p:grpSpPr>
          <p:sp>
            <p:nvSpPr>
              <p:cNvPr id="242750" name="TextBox 263">
                <a:extLst>
                  <a:ext uri="{FF2B5EF4-FFF2-40B4-BE49-F238E27FC236}">
                    <a16:creationId xmlns:a16="http://schemas.microsoft.com/office/drawing/2014/main" id="{8A456552-990D-F34E-8640-FD1753147168}"/>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2751" name="Group 141">
                <a:extLst>
                  <a:ext uri="{FF2B5EF4-FFF2-40B4-BE49-F238E27FC236}">
                    <a16:creationId xmlns:a16="http://schemas.microsoft.com/office/drawing/2014/main" id="{7C5367F5-9704-194F-BDF0-75D7FF6D20E0}"/>
                  </a:ext>
                </a:extLst>
              </p:cNvPr>
              <p:cNvGrpSpPr>
                <a:grpSpLocks/>
              </p:cNvGrpSpPr>
              <p:nvPr/>
            </p:nvGrpSpPr>
            <p:grpSpPr bwMode="auto">
              <a:xfrm>
                <a:off x="6065970" y="1680724"/>
                <a:ext cx="1347945" cy="1337271"/>
                <a:chOff x="6050566" y="-166326"/>
                <a:chExt cx="1347945" cy="1337271"/>
              </a:xfrm>
            </p:grpSpPr>
            <p:sp>
              <p:nvSpPr>
                <p:cNvPr id="242752" name="Rectangle 104">
                  <a:extLst>
                    <a:ext uri="{FF2B5EF4-FFF2-40B4-BE49-F238E27FC236}">
                      <a16:creationId xmlns:a16="http://schemas.microsoft.com/office/drawing/2014/main" id="{06FCA827-0A14-EA4E-B758-0B06E0B9F3A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2753" name="Rectangle 108">
                  <a:extLst>
                    <a:ext uri="{FF2B5EF4-FFF2-40B4-BE49-F238E27FC236}">
                      <a16:creationId xmlns:a16="http://schemas.microsoft.com/office/drawing/2014/main" id="{4648D9CD-69EC-2E44-9088-91C17ED0D33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2754" name="Line 106">
                  <a:extLst>
                    <a:ext uri="{FF2B5EF4-FFF2-40B4-BE49-F238E27FC236}">
                      <a16:creationId xmlns:a16="http://schemas.microsoft.com/office/drawing/2014/main" id="{B2778C5D-1338-454B-B931-4C09D386B46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55" name="Line 117">
                  <a:extLst>
                    <a:ext uri="{FF2B5EF4-FFF2-40B4-BE49-F238E27FC236}">
                      <a16:creationId xmlns:a16="http://schemas.microsoft.com/office/drawing/2014/main" id="{E75E0DD3-5AAD-1748-B50A-4F2076A2DE3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2756" name="Rectangle 132">
                  <a:extLst>
                    <a:ext uri="{FF2B5EF4-FFF2-40B4-BE49-F238E27FC236}">
                      <a16:creationId xmlns:a16="http://schemas.microsoft.com/office/drawing/2014/main" id="{9A9312B5-BCE9-3B4A-98D1-BDA2325EF42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2757" name="Rectangle 147">
                  <a:extLst>
                    <a:ext uri="{FF2B5EF4-FFF2-40B4-BE49-F238E27FC236}">
                      <a16:creationId xmlns:a16="http://schemas.microsoft.com/office/drawing/2014/main" id="{21BD1461-8204-4944-BBC1-2C668857E8C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58" name="Rectangle 147">
                  <a:extLst>
                    <a:ext uri="{FF2B5EF4-FFF2-40B4-BE49-F238E27FC236}">
                      <a16:creationId xmlns:a16="http://schemas.microsoft.com/office/drawing/2014/main" id="{365C1A28-774F-0E44-8459-A0AF27C2CE0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2759" name="Rectangle 147">
                  <a:extLst>
                    <a:ext uri="{FF2B5EF4-FFF2-40B4-BE49-F238E27FC236}">
                      <a16:creationId xmlns:a16="http://schemas.microsoft.com/office/drawing/2014/main" id="{92E1979A-14EB-884F-8FC2-AA6C053AE8D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2741" name="Freeform 40">
              <a:extLst>
                <a:ext uri="{FF2B5EF4-FFF2-40B4-BE49-F238E27FC236}">
                  <a16:creationId xmlns:a16="http://schemas.microsoft.com/office/drawing/2014/main" id="{F37A9BD0-AA0A-9245-989D-99AFC90B59B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2742" name="Freeform 40">
              <a:extLst>
                <a:ext uri="{FF2B5EF4-FFF2-40B4-BE49-F238E27FC236}">
                  <a16:creationId xmlns:a16="http://schemas.microsoft.com/office/drawing/2014/main" id="{69BCAB76-B2DA-1041-B48A-376593810D72}"/>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2743" name="Freeform 40">
              <a:extLst>
                <a:ext uri="{FF2B5EF4-FFF2-40B4-BE49-F238E27FC236}">
                  <a16:creationId xmlns:a16="http://schemas.microsoft.com/office/drawing/2014/main" id="{0C9151B3-6183-474E-97FD-F45F63A39383}"/>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2744" name="Line 13">
              <a:extLst>
                <a:ext uri="{FF2B5EF4-FFF2-40B4-BE49-F238E27FC236}">
                  <a16:creationId xmlns:a16="http://schemas.microsoft.com/office/drawing/2014/main" id="{F2EFF60E-BFDD-F743-951B-06A630B26993}"/>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45" name="Line 13">
              <a:extLst>
                <a:ext uri="{FF2B5EF4-FFF2-40B4-BE49-F238E27FC236}">
                  <a16:creationId xmlns:a16="http://schemas.microsoft.com/office/drawing/2014/main" id="{27F9641C-A6C0-5A45-8864-A2E81F78C820}"/>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2746" name="TextBox 159">
              <a:extLst>
                <a:ext uri="{FF2B5EF4-FFF2-40B4-BE49-F238E27FC236}">
                  <a16:creationId xmlns:a16="http://schemas.microsoft.com/office/drawing/2014/main" id="{26AA0430-354C-AF48-B8DB-9F047D20A50F}"/>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2747" name="TextBox 162">
              <a:extLst>
                <a:ext uri="{FF2B5EF4-FFF2-40B4-BE49-F238E27FC236}">
                  <a16:creationId xmlns:a16="http://schemas.microsoft.com/office/drawing/2014/main" id="{D1C26E13-4B75-824F-9074-00722C4B25B7}"/>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p:txBody>
        </p:sp>
        <p:sp>
          <p:nvSpPr>
            <p:cNvPr id="242748" name="TextBox 163">
              <a:extLst>
                <a:ext uri="{FF2B5EF4-FFF2-40B4-BE49-F238E27FC236}">
                  <a16:creationId xmlns:a16="http://schemas.microsoft.com/office/drawing/2014/main" id="{26BE68D6-4EAC-1942-B771-9D21E76B9E82}"/>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2749" name="TextBox 166">
              <a:extLst>
                <a:ext uri="{FF2B5EF4-FFF2-40B4-BE49-F238E27FC236}">
                  <a16:creationId xmlns:a16="http://schemas.microsoft.com/office/drawing/2014/main" id="{E87AEF8B-0434-1D40-A882-52FE41FBA545}"/>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2726" name="TextBox 5">
            <a:extLst>
              <a:ext uri="{FF2B5EF4-FFF2-40B4-BE49-F238E27FC236}">
                <a16:creationId xmlns:a16="http://schemas.microsoft.com/office/drawing/2014/main" id="{7FCD1B77-ADA3-1C45-AB51-259A2C345F95}"/>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INPUTD</a:t>
            </a: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5" name="Text Placeholder 2">
            <a:extLst>
              <a:ext uri="{FF2B5EF4-FFF2-40B4-BE49-F238E27FC236}">
                <a16:creationId xmlns:a16="http://schemas.microsoft.com/office/drawing/2014/main" id="{FBF9471B-84F4-B24C-96BE-1A4F33477152}"/>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6866" name="Title 1">
            <a:extLst>
              <a:ext uri="{FF2B5EF4-FFF2-40B4-BE49-F238E27FC236}">
                <a16:creationId xmlns:a16="http://schemas.microsoft.com/office/drawing/2014/main" id="{F986C1AE-3174-D340-8416-DDA5FD37B1CB}"/>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6868" name="Text Placeholder 2">
            <a:extLst>
              <a:ext uri="{FF2B5EF4-FFF2-40B4-BE49-F238E27FC236}">
                <a16:creationId xmlns:a16="http://schemas.microsoft.com/office/drawing/2014/main" id="{5FB481C0-9EA1-EB43-BE8A-A60FDE67E7CC}"/>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solidFill>
                  <a:srgbClr val="FF0000"/>
                </a:solidFill>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3749" name="Group 7">
            <a:extLst>
              <a:ext uri="{FF2B5EF4-FFF2-40B4-BE49-F238E27FC236}">
                <a16:creationId xmlns:a16="http://schemas.microsoft.com/office/drawing/2014/main" id="{D2C5401A-E889-1A49-9421-8B5A04C8CC2F}"/>
              </a:ext>
            </a:extLst>
          </p:cNvPr>
          <p:cNvGrpSpPr>
            <a:grpSpLocks/>
          </p:cNvGrpSpPr>
          <p:nvPr/>
        </p:nvGrpSpPr>
        <p:grpSpPr bwMode="auto">
          <a:xfrm>
            <a:off x="1728789" y="400050"/>
            <a:ext cx="8029575" cy="5372100"/>
            <a:chOff x="814028" y="400041"/>
            <a:chExt cx="8029248" cy="5372020"/>
          </a:xfrm>
        </p:grpSpPr>
        <p:sp>
          <p:nvSpPr>
            <p:cNvPr id="243751" name="Line 13">
              <a:extLst>
                <a:ext uri="{FF2B5EF4-FFF2-40B4-BE49-F238E27FC236}">
                  <a16:creationId xmlns:a16="http://schemas.microsoft.com/office/drawing/2014/main" id="{30AF4862-16D6-A640-BF35-12D9B1B912A0}"/>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52" name="Line 13">
              <a:extLst>
                <a:ext uri="{FF2B5EF4-FFF2-40B4-BE49-F238E27FC236}">
                  <a16:creationId xmlns:a16="http://schemas.microsoft.com/office/drawing/2014/main" id="{BF3E2AC4-9E0C-1441-8A5E-56B7E8A82ACC}"/>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53" name="Line 117">
              <a:extLst>
                <a:ext uri="{FF2B5EF4-FFF2-40B4-BE49-F238E27FC236}">
                  <a16:creationId xmlns:a16="http://schemas.microsoft.com/office/drawing/2014/main" id="{681CE136-6C2D-2C40-BCAD-1A646A739384}"/>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3754" name="Group 6">
              <a:extLst>
                <a:ext uri="{FF2B5EF4-FFF2-40B4-BE49-F238E27FC236}">
                  <a16:creationId xmlns:a16="http://schemas.microsoft.com/office/drawing/2014/main" id="{5A025E5E-D3B1-8643-B5CA-45EE63513C49}"/>
                </a:ext>
              </a:extLst>
            </p:cNvPr>
            <p:cNvGrpSpPr>
              <a:grpSpLocks/>
            </p:cNvGrpSpPr>
            <p:nvPr/>
          </p:nvGrpSpPr>
          <p:grpSpPr bwMode="auto">
            <a:xfrm>
              <a:off x="1885958" y="494558"/>
              <a:ext cx="3331032" cy="4608954"/>
              <a:chOff x="1787104" y="115618"/>
              <a:chExt cx="3331032" cy="4608954"/>
            </a:xfrm>
          </p:grpSpPr>
          <p:sp>
            <p:nvSpPr>
              <p:cNvPr id="243814" name="Rectangle 104">
                <a:extLst>
                  <a:ext uri="{FF2B5EF4-FFF2-40B4-BE49-F238E27FC236}">
                    <a16:creationId xmlns:a16="http://schemas.microsoft.com/office/drawing/2014/main" id="{9453FAB7-1651-4440-90A7-E26710BC806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3815" name="Rectangle 108">
                <a:extLst>
                  <a:ext uri="{FF2B5EF4-FFF2-40B4-BE49-F238E27FC236}">
                    <a16:creationId xmlns:a16="http://schemas.microsoft.com/office/drawing/2014/main" id="{B4E37195-0AD8-D045-A890-5E44914119D4}"/>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3816" name="Line 119">
                <a:extLst>
                  <a:ext uri="{FF2B5EF4-FFF2-40B4-BE49-F238E27FC236}">
                    <a16:creationId xmlns:a16="http://schemas.microsoft.com/office/drawing/2014/main" id="{EC2A00C8-539A-1B49-A195-13C838B7C15C}"/>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17" name="Rectangle 121">
                <a:extLst>
                  <a:ext uri="{FF2B5EF4-FFF2-40B4-BE49-F238E27FC236}">
                    <a16:creationId xmlns:a16="http://schemas.microsoft.com/office/drawing/2014/main" id="{611B58BB-B99A-3944-802F-3F1DB45B5F0C}"/>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3818" name="Line 106">
                <a:extLst>
                  <a:ext uri="{FF2B5EF4-FFF2-40B4-BE49-F238E27FC236}">
                    <a16:creationId xmlns:a16="http://schemas.microsoft.com/office/drawing/2014/main" id="{018126F5-87D5-2147-A403-6B66E916418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19" name="Line 107">
                <a:extLst>
                  <a:ext uri="{FF2B5EF4-FFF2-40B4-BE49-F238E27FC236}">
                    <a16:creationId xmlns:a16="http://schemas.microsoft.com/office/drawing/2014/main" id="{DB06C92C-F8CC-6C4F-BAB9-26BF4D8AFE7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0" name="Line 116">
                <a:extLst>
                  <a:ext uri="{FF2B5EF4-FFF2-40B4-BE49-F238E27FC236}">
                    <a16:creationId xmlns:a16="http://schemas.microsoft.com/office/drawing/2014/main" id="{560DB86C-A25B-FF43-B786-00001210658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1" name="Rectangle 132">
                <a:extLst>
                  <a:ext uri="{FF2B5EF4-FFF2-40B4-BE49-F238E27FC236}">
                    <a16:creationId xmlns:a16="http://schemas.microsoft.com/office/drawing/2014/main" id="{56A26D6B-D435-0D47-B884-1985B199F36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3822" name="Line 106">
                <a:extLst>
                  <a:ext uri="{FF2B5EF4-FFF2-40B4-BE49-F238E27FC236}">
                    <a16:creationId xmlns:a16="http://schemas.microsoft.com/office/drawing/2014/main" id="{88465038-37F8-3D41-83A3-F2F873AF9725}"/>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3" name="Line 107">
                <a:extLst>
                  <a:ext uri="{FF2B5EF4-FFF2-40B4-BE49-F238E27FC236}">
                    <a16:creationId xmlns:a16="http://schemas.microsoft.com/office/drawing/2014/main" id="{C1CBB251-BBDC-AA4E-9613-91CF7D6D9CB7}"/>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4" name="Line 116">
                <a:extLst>
                  <a:ext uri="{FF2B5EF4-FFF2-40B4-BE49-F238E27FC236}">
                    <a16:creationId xmlns:a16="http://schemas.microsoft.com/office/drawing/2014/main" id="{D950E8B3-F4E7-A340-88FF-1AF3F5C72DCB}"/>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5" name="Line 117">
                <a:extLst>
                  <a:ext uri="{FF2B5EF4-FFF2-40B4-BE49-F238E27FC236}">
                    <a16:creationId xmlns:a16="http://schemas.microsoft.com/office/drawing/2014/main" id="{394EB9EE-DFDB-BC4F-8A2F-1B2F3EE5C27E}"/>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6" name="Line 106">
                <a:extLst>
                  <a:ext uri="{FF2B5EF4-FFF2-40B4-BE49-F238E27FC236}">
                    <a16:creationId xmlns:a16="http://schemas.microsoft.com/office/drawing/2014/main" id="{1162ED0E-4BD9-C644-AEC1-CB3FC01B88B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7" name="Line 107">
                <a:extLst>
                  <a:ext uri="{FF2B5EF4-FFF2-40B4-BE49-F238E27FC236}">
                    <a16:creationId xmlns:a16="http://schemas.microsoft.com/office/drawing/2014/main" id="{00CA1348-3D63-DC48-9BDE-AE3CA3D64331}"/>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8" name="Line 116">
                <a:extLst>
                  <a:ext uri="{FF2B5EF4-FFF2-40B4-BE49-F238E27FC236}">
                    <a16:creationId xmlns:a16="http://schemas.microsoft.com/office/drawing/2014/main" id="{86E8CBE1-8182-7A45-9980-FA44A444548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29" name="Line 117">
                <a:extLst>
                  <a:ext uri="{FF2B5EF4-FFF2-40B4-BE49-F238E27FC236}">
                    <a16:creationId xmlns:a16="http://schemas.microsoft.com/office/drawing/2014/main" id="{DDF56700-E609-DE46-8CAD-6DCA04596DA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30" name="Line 116">
                <a:extLst>
                  <a:ext uri="{FF2B5EF4-FFF2-40B4-BE49-F238E27FC236}">
                    <a16:creationId xmlns:a16="http://schemas.microsoft.com/office/drawing/2014/main" id="{92D3A1C5-63E3-0A4E-BB68-5268D3496BAD}"/>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31" name="Line 117">
                <a:extLst>
                  <a:ext uri="{FF2B5EF4-FFF2-40B4-BE49-F238E27FC236}">
                    <a16:creationId xmlns:a16="http://schemas.microsoft.com/office/drawing/2014/main" id="{BE5329A4-F0D6-4345-8A8D-B16BF8D66BEB}"/>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32" name="Rectangle 147">
                <a:extLst>
                  <a:ext uri="{FF2B5EF4-FFF2-40B4-BE49-F238E27FC236}">
                    <a16:creationId xmlns:a16="http://schemas.microsoft.com/office/drawing/2014/main" id="{306BEB92-9B96-DD45-B42D-92EE1CFED2C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833" name="Rectangle 147">
                <a:extLst>
                  <a:ext uri="{FF2B5EF4-FFF2-40B4-BE49-F238E27FC236}">
                    <a16:creationId xmlns:a16="http://schemas.microsoft.com/office/drawing/2014/main" id="{CE9B246D-DDD7-7249-B7AD-0332E85ED0E6}"/>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3834" name="Rectangle 147">
                <a:extLst>
                  <a:ext uri="{FF2B5EF4-FFF2-40B4-BE49-F238E27FC236}">
                    <a16:creationId xmlns:a16="http://schemas.microsoft.com/office/drawing/2014/main" id="{D1AB313C-233D-6D45-9C4F-6773B4DE32D2}"/>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3835" name="Rectangle 147">
                <a:extLst>
                  <a:ext uri="{FF2B5EF4-FFF2-40B4-BE49-F238E27FC236}">
                    <a16:creationId xmlns:a16="http://schemas.microsoft.com/office/drawing/2014/main" id="{FE4C5E97-5EEC-874F-A3E8-9FFB03C19C46}"/>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836" name="Rectangle 147">
                <a:extLst>
                  <a:ext uri="{FF2B5EF4-FFF2-40B4-BE49-F238E27FC236}">
                    <a16:creationId xmlns:a16="http://schemas.microsoft.com/office/drawing/2014/main" id="{F87A69FE-ABD4-B54D-887E-3FFEE5B40CB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837" name="Rectangle 147">
                <a:extLst>
                  <a:ext uri="{FF2B5EF4-FFF2-40B4-BE49-F238E27FC236}">
                    <a16:creationId xmlns:a16="http://schemas.microsoft.com/office/drawing/2014/main" id="{13BF6A97-D201-0D4A-8A61-DFF9B2E1E94C}"/>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838" name="Rectangle 147">
                <a:extLst>
                  <a:ext uri="{FF2B5EF4-FFF2-40B4-BE49-F238E27FC236}">
                    <a16:creationId xmlns:a16="http://schemas.microsoft.com/office/drawing/2014/main" id="{167776BF-7225-9844-8818-D1A9075645B8}"/>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3839" name="Rectangle 147">
                <a:extLst>
                  <a:ext uri="{FF2B5EF4-FFF2-40B4-BE49-F238E27FC236}">
                    <a16:creationId xmlns:a16="http://schemas.microsoft.com/office/drawing/2014/main" id="{F0865A37-9918-9A49-BD7D-40F9DE7C0BB9}"/>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3840" name="Rectangle 147">
                <a:extLst>
                  <a:ext uri="{FF2B5EF4-FFF2-40B4-BE49-F238E27FC236}">
                    <a16:creationId xmlns:a16="http://schemas.microsoft.com/office/drawing/2014/main" id="{91E537A6-8A0D-054B-9CB0-1E5B467B66E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3841" name="Rectangle 147">
                <a:extLst>
                  <a:ext uri="{FF2B5EF4-FFF2-40B4-BE49-F238E27FC236}">
                    <a16:creationId xmlns:a16="http://schemas.microsoft.com/office/drawing/2014/main" id="{23527814-F9B2-A241-A91D-558B62313D0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3842" name="Rectangle 147">
                <a:extLst>
                  <a:ext uri="{FF2B5EF4-FFF2-40B4-BE49-F238E27FC236}">
                    <a16:creationId xmlns:a16="http://schemas.microsoft.com/office/drawing/2014/main" id="{B1FD9A5C-B253-864F-B7FB-9E398D9E391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3843" name="Rectangle 147">
                <a:extLst>
                  <a:ext uri="{FF2B5EF4-FFF2-40B4-BE49-F238E27FC236}">
                    <a16:creationId xmlns:a16="http://schemas.microsoft.com/office/drawing/2014/main" id="{CAB0A45C-3034-A646-9EC8-AB19CDA1BD3D}"/>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3844" name="Rectangle 147">
                <a:extLst>
                  <a:ext uri="{FF2B5EF4-FFF2-40B4-BE49-F238E27FC236}">
                    <a16:creationId xmlns:a16="http://schemas.microsoft.com/office/drawing/2014/main" id="{72BAFA46-75C1-1A4F-8D4A-C69A6554CB3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3845" name="Rectangle 147">
                <a:extLst>
                  <a:ext uri="{FF2B5EF4-FFF2-40B4-BE49-F238E27FC236}">
                    <a16:creationId xmlns:a16="http://schemas.microsoft.com/office/drawing/2014/main" id="{6ADCA2EE-2A2E-4648-AD32-B0453A37FA2A}"/>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3846" name="Rectangle 147">
                <a:extLst>
                  <a:ext uri="{FF2B5EF4-FFF2-40B4-BE49-F238E27FC236}">
                    <a16:creationId xmlns:a16="http://schemas.microsoft.com/office/drawing/2014/main" id="{1A96EC83-E951-DE4F-B2DA-A6D75891F7A4}"/>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3847" name="Rectangle 147">
                <a:extLst>
                  <a:ext uri="{FF2B5EF4-FFF2-40B4-BE49-F238E27FC236}">
                    <a16:creationId xmlns:a16="http://schemas.microsoft.com/office/drawing/2014/main" id="{9FD0D83A-5F56-464B-A1EC-EC69F5DC24E0}"/>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3848" name="Rectangle 147">
                <a:extLst>
                  <a:ext uri="{FF2B5EF4-FFF2-40B4-BE49-F238E27FC236}">
                    <a16:creationId xmlns:a16="http://schemas.microsoft.com/office/drawing/2014/main" id="{5107050D-727F-2548-BA86-EAA9B67C85BD}"/>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3849" name="Rectangle 147">
                <a:extLst>
                  <a:ext uri="{FF2B5EF4-FFF2-40B4-BE49-F238E27FC236}">
                    <a16:creationId xmlns:a16="http://schemas.microsoft.com/office/drawing/2014/main" id="{56F3494C-45CC-D048-AA9F-E0D57B1E2D48}"/>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3850" name="Rectangle 147">
                <a:extLst>
                  <a:ext uri="{FF2B5EF4-FFF2-40B4-BE49-F238E27FC236}">
                    <a16:creationId xmlns:a16="http://schemas.microsoft.com/office/drawing/2014/main" id="{63635C46-CEE3-7144-9B22-477A39FA1C6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3851" name="Rectangle 147">
                <a:extLst>
                  <a:ext uri="{FF2B5EF4-FFF2-40B4-BE49-F238E27FC236}">
                    <a16:creationId xmlns:a16="http://schemas.microsoft.com/office/drawing/2014/main" id="{9FEE8912-98EC-BC40-8EA2-2FA18DAFFFEC}"/>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3852" name="TextBox 120">
                <a:extLst>
                  <a:ext uri="{FF2B5EF4-FFF2-40B4-BE49-F238E27FC236}">
                    <a16:creationId xmlns:a16="http://schemas.microsoft.com/office/drawing/2014/main" id="{DD877195-7903-494C-85E2-2EB965778857}"/>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3755" name="Line 119">
              <a:extLst>
                <a:ext uri="{FF2B5EF4-FFF2-40B4-BE49-F238E27FC236}">
                  <a16:creationId xmlns:a16="http://schemas.microsoft.com/office/drawing/2014/main" id="{05BA5BBD-B7DB-F642-9FB7-69CE6F8BADC4}"/>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3756" name="Group 4">
              <a:extLst>
                <a:ext uri="{FF2B5EF4-FFF2-40B4-BE49-F238E27FC236}">
                  <a16:creationId xmlns:a16="http://schemas.microsoft.com/office/drawing/2014/main" id="{D85A65E2-D83C-9144-A993-91B278389CEC}"/>
                </a:ext>
              </a:extLst>
            </p:cNvPr>
            <p:cNvGrpSpPr>
              <a:grpSpLocks/>
            </p:cNvGrpSpPr>
            <p:nvPr/>
          </p:nvGrpSpPr>
          <p:grpSpPr bwMode="auto">
            <a:xfrm>
              <a:off x="6226203" y="773994"/>
              <a:ext cx="2363001" cy="1343028"/>
              <a:chOff x="6050566" y="-172083"/>
              <a:chExt cx="2363001" cy="1343028"/>
            </a:xfrm>
          </p:grpSpPr>
          <p:grpSp>
            <p:nvGrpSpPr>
              <p:cNvPr id="243799" name="Group 1">
                <a:extLst>
                  <a:ext uri="{FF2B5EF4-FFF2-40B4-BE49-F238E27FC236}">
                    <a16:creationId xmlns:a16="http://schemas.microsoft.com/office/drawing/2014/main" id="{00A81D22-E3FF-D944-9DA3-3CA2E24FDC9F}"/>
                  </a:ext>
                </a:extLst>
              </p:cNvPr>
              <p:cNvGrpSpPr>
                <a:grpSpLocks/>
              </p:cNvGrpSpPr>
              <p:nvPr/>
            </p:nvGrpSpPr>
            <p:grpSpPr bwMode="auto">
              <a:xfrm>
                <a:off x="6050566" y="-166326"/>
                <a:ext cx="1347945" cy="1337271"/>
                <a:chOff x="6050566" y="-166326"/>
                <a:chExt cx="1347945" cy="1337271"/>
              </a:xfrm>
            </p:grpSpPr>
            <p:sp>
              <p:nvSpPr>
                <p:cNvPr id="243801" name="Rectangle 104">
                  <a:extLst>
                    <a:ext uri="{FF2B5EF4-FFF2-40B4-BE49-F238E27FC236}">
                      <a16:creationId xmlns:a16="http://schemas.microsoft.com/office/drawing/2014/main" id="{3E3139BB-72C4-F040-A698-FB89A3D1AAC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3802" name="Rectangle 108">
                  <a:extLst>
                    <a:ext uri="{FF2B5EF4-FFF2-40B4-BE49-F238E27FC236}">
                      <a16:creationId xmlns:a16="http://schemas.microsoft.com/office/drawing/2014/main" id="{04C3903A-97BE-6A49-8BBD-70E7EE80D4FE}"/>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3803" name="Line 106">
                  <a:extLst>
                    <a:ext uri="{FF2B5EF4-FFF2-40B4-BE49-F238E27FC236}">
                      <a16:creationId xmlns:a16="http://schemas.microsoft.com/office/drawing/2014/main" id="{113D1F8B-D52A-2843-BF85-8BE15E849DA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04" name="Line 107">
                  <a:extLst>
                    <a:ext uri="{FF2B5EF4-FFF2-40B4-BE49-F238E27FC236}">
                      <a16:creationId xmlns:a16="http://schemas.microsoft.com/office/drawing/2014/main" id="{803B86E6-FCC0-3447-969C-4A1FC37D21ED}"/>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05" name="Line 116">
                  <a:extLst>
                    <a:ext uri="{FF2B5EF4-FFF2-40B4-BE49-F238E27FC236}">
                      <a16:creationId xmlns:a16="http://schemas.microsoft.com/office/drawing/2014/main" id="{C1F082DE-3707-044A-8170-8B98191ECD61}"/>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06" name="Line 117">
                  <a:extLst>
                    <a:ext uri="{FF2B5EF4-FFF2-40B4-BE49-F238E27FC236}">
                      <a16:creationId xmlns:a16="http://schemas.microsoft.com/office/drawing/2014/main" id="{81123C10-C37F-0D42-8626-18B803B46C6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807" name="Rectangle 132">
                  <a:extLst>
                    <a:ext uri="{FF2B5EF4-FFF2-40B4-BE49-F238E27FC236}">
                      <a16:creationId xmlns:a16="http://schemas.microsoft.com/office/drawing/2014/main" id="{741D6FDC-3887-7849-9A9B-8C953268B07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3808" name="Rectangle 147">
                  <a:extLst>
                    <a:ext uri="{FF2B5EF4-FFF2-40B4-BE49-F238E27FC236}">
                      <a16:creationId xmlns:a16="http://schemas.microsoft.com/office/drawing/2014/main" id="{6999B412-2F19-7540-B005-0356B290C23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809" name="Rectangle 147">
                  <a:extLst>
                    <a:ext uri="{FF2B5EF4-FFF2-40B4-BE49-F238E27FC236}">
                      <a16:creationId xmlns:a16="http://schemas.microsoft.com/office/drawing/2014/main" id="{3DDBADF4-D59A-BA47-9C04-1FDB9808A84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810" name="Rectangle 147">
                  <a:extLst>
                    <a:ext uri="{FF2B5EF4-FFF2-40B4-BE49-F238E27FC236}">
                      <a16:creationId xmlns:a16="http://schemas.microsoft.com/office/drawing/2014/main" id="{32DB5431-00C0-644B-8D91-23EA6F1D5CA8}"/>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811" name="Rectangle 147">
                  <a:extLst>
                    <a:ext uri="{FF2B5EF4-FFF2-40B4-BE49-F238E27FC236}">
                      <a16:creationId xmlns:a16="http://schemas.microsoft.com/office/drawing/2014/main" id="{62412C6F-2524-B149-865A-49521342831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812" name="Rectangle 147">
                  <a:extLst>
                    <a:ext uri="{FF2B5EF4-FFF2-40B4-BE49-F238E27FC236}">
                      <a16:creationId xmlns:a16="http://schemas.microsoft.com/office/drawing/2014/main" id="{7D87DF81-FA0D-AD48-A49A-CD3D2EE93E0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3813" name="Rectangle 147">
                  <a:extLst>
                    <a:ext uri="{FF2B5EF4-FFF2-40B4-BE49-F238E27FC236}">
                      <a16:creationId xmlns:a16="http://schemas.microsoft.com/office/drawing/2014/main" id="{11413A8E-FE51-F648-9538-32A34D2D784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3800" name="TextBox 262">
                <a:extLst>
                  <a:ext uri="{FF2B5EF4-FFF2-40B4-BE49-F238E27FC236}">
                    <a16:creationId xmlns:a16="http://schemas.microsoft.com/office/drawing/2014/main" id="{29C4D89F-1A43-F24D-B662-20604B2F8E9D}"/>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3757" name="Line 13">
              <a:extLst>
                <a:ext uri="{FF2B5EF4-FFF2-40B4-BE49-F238E27FC236}">
                  <a16:creationId xmlns:a16="http://schemas.microsoft.com/office/drawing/2014/main" id="{42BCA4DF-5977-E242-8FD8-A127470AF296}"/>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58" name="Line 13">
              <a:extLst>
                <a:ext uri="{FF2B5EF4-FFF2-40B4-BE49-F238E27FC236}">
                  <a16:creationId xmlns:a16="http://schemas.microsoft.com/office/drawing/2014/main" id="{88994A59-C375-9A40-91FA-E8FB48021FD0}"/>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59" name="Line 13">
              <a:extLst>
                <a:ext uri="{FF2B5EF4-FFF2-40B4-BE49-F238E27FC236}">
                  <a16:creationId xmlns:a16="http://schemas.microsoft.com/office/drawing/2014/main" id="{09B5A31C-2B9A-FE4A-8B18-565B9E6B9D24}"/>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60" name="Line 13">
              <a:extLst>
                <a:ext uri="{FF2B5EF4-FFF2-40B4-BE49-F238E27FC236}">
                  <a16:creationId xmlns:a16="http://schemas.microsoft.com/office/drawing/2014/main" id="{75E29C83-F798-3C41-B98A-348D64CC86DD}"/>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61" name="Line 119">
              <a:extLst>
                <a:ext uri="{FF2B5EF4-FFF2-40B4-BE49-F238E27FC236}">
                  <a16:creationId xmlns:a16="http://schemas.microsoft.com/office/drawing/2014/main" id="{B228D584-D757-C240-87A6-E6307174622D}"/>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62" name="Line 119">
              <a:extLst>
                <a:ext uri="{FF2B5EF4-FFF2-40B4-BE49-F238E27FC236}">
                  <a16:creationId xmlns:a16="http://schemas.microsoft.com/office/drawing/2014/main" id="{C0933781-3380-A441-8726-EEB71DAC5D40}"/>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3763" name="Group 2">
              <a:extLst>
                <a:ext uri="{FF2B5EF4-FFF2-40B4-BE49-F238E27FC236}">
                  <a16:creationId xmlns:a16="http://schemas.microsoft.com/office/drawing/2014/main" id="{128DCAFC-AF99-E843-9B22-28B72154F377}"/>
                </a:ext>
              </a:extLst>
            </p:cNvPr>
            <p:cNvGrpSpPr>
              <a:grpSpLocks/>
            </p:cNvGrpSpPr>
            <p:nvPr/>
          </p:nvGrpSpPr>
          <p:grpSpPr bwMode="auto">
            <a:xfrm>
              <a:off x="6246282" y="3923796"/>
              <a:ext cx="2596994" cy="1339416"/>
              <a:chOff x="6070645" y="3663519"/>
              <a:chExt cx="2596994" cy="1339416"/>
            </a:xfrm>
          </p:grpSpPr>
          <p:sp>
            <p:nvSpPr>
              <p:cNvPr id="243784" name="TextBox 264">
                <a:extLst>
                  <a:ext uri="{FF2B5EF4-FFF2-40B4-BE49-F238E27FC236}">
                    <a16:creationId xmlns:a16="http://schemas.microsoft.com/office/drawing/2014/main" id="{421A61F6-EACE-2E4C-A19A-30F9C9ECF81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3785" name="Group 100">
                <a:extLst>
                  <a:ext uri="{FF2B5EF4-FFF2-40B4-BE49-F238E27FC236}">
                    <a16:creationId xmlns:a16="http://schemas.microsoft.com/office/drawing/2014/main" id="{EFE80B25-D335-F04E-BD8B-0D211179F895}"/>
                  </a:ext>
                </a:extLst>
              </p:cNvPr>
              <p:cNvGrpSpPr>
                <a:grpSpLocks/>
              </p:cNvGrpSpPr>
              <p:nvPr/>
            </p:nvGrpSpPr>
            <p:grpSpPr bwMode="auto">
              <a:xfrm>
                <a:off x="6070645" y="3665664"/>
                <a:ext cx="1347945" cy="1337271"/>
                <a:chOff x="6050566" y="-166326"/>
                <a:chExt cx="1347945" cy="1337271"/>
              </a:xfrm>
            </p:grpSpPr>
            <p:sp>
              <p:nvSpPr>
                <p:cNvPr id="243786" name="Rectangle 104">
                  <a:extLst>
                    <a:ext uri="{FF2B5EF4-FFF2-40B4-BE49-F238E27FC236}">
                      <a16:creationId xmlns:a16="http://schemas.microsoft.com/office/drawing/2014/main" id="{0C4D6537-F02C-3346-8553-4D4B32E8E07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3787" name="Rectangle 108">
                  <a:extLst>
                    <a:ext uri="{FF2B5EF4-FFF2-40B4-BE49-F238E27FC236}">
                      <a16:creationId xmlns:a16="http://schemas.microsoft.com/office/drawing/2014/main" id="{742F364F-269C-7244-8800-013ECEA7AB9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3788" name="Line 106">
                  <a:extLst>
                    <a:ext uri="{FF2B5EF4-FFF2-40B4-BE49-F238E27FC236}">
                      <a16:creationId xmlns:a16="http://schemas.microsoft.com/office/drawing/2014/main" id="{8231226A-7273-964A-AB77-6DF608850D8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89" name="Line 107">
                  <a:extLst>
                    <a:ext uri="{FF2B5EF4-FFF2-40B4-BE49-F238E27FC236}">
                      <a16:creationId xmlns:a16="http://schemas.microsoft.com/office/drawing/2014/main" id="{DEF7D567-607E-0147-A4F3-E130382CBF4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90" name="Line 116">
                  <a:extLst>
                    <a:ext uri="{FF2B5EF4-FFF2-40B4-BE49-F238E27FC236}">
                      <a16:creationId xmlns:a16="http://schemas.microsoft.com/office/drawing/2014/main" id="{C3D3F37C-C478-524D-9490-ACF975F1BC41}"/>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91" name="Line 117">
                  <a:extLst>
                    <a:ext uri="{FF2B5EF4-FFF2-40B4-BE49-F238E27FC236}">
                      <a16:creationId xmlns:a16="http://schemas.microsoft.com/office/drawing/2014/main" id="{E1B6D120-B284-4143-A81F-9F057950A94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92" name="Rectangle 132">
                  <a:extLst>
                    <a:ext uri="{FF2B5EF4-FFF2-40B4-BE49-F238E27FC236}">
                      <a16:creationId xmlns:a16="http://schemas.microsoft.com/office/drawing/2014/main" id="{86058C26-FAB1-CD44-AA26-6B3E718C2F7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3793" name="Rectangle 147">
                  <a:extLst>
                    <a:ext uri="{FF2B5EF4-FFF2-40B4-BE49-F238E27FC236}">
                      <a16:creationId xmlns:a16="http://schemas.microsoft.com/office/drawing/2014/main" id="{832496CE-AF12-144E-B865-0BDB78A7EA4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794" name="Rectangle 136">
                  <a:extLst>
                    <a:ext uri="{FF2B5EF4-FFF2-40B4-BE49-F238E27FC236}">
                      <a16:creationId xmlns:a16="http://schemas.microsoft.com/office/drawing/2014/main" id="{2E266DE2-821B-D441-9B96-2C2E75F5245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795" name="Rectangle 147">
                  <a:extLst>
                    <a:ext uri="{FF2B5EF4-FFF2-40B4-BE49-F238E27FC236}">
                      <a16:creationId xmlns:a16="http://schemas.microsoft.com/office/drawing/2014/main" id="{2CA71A5B-332B-1344-90DA-3E4E78982B78}"/>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796" name="Rectangle 147">
                  <a:extLst>
                    <a:ext uri="{FF2B5EF4-FFF2-40B4-BE49-F238E27FC236}">
                      <a16:creationId xmlns:a16="http://schemas.microsoft.com/office/drawing/2014/main" id="{18AF3050-7881-2842-839F-3F49EA8583E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3797" name="Rectangle 147">
                  <a:extLst>
                    <a:ext uri="{FF2B5EF4-FFF2-40B4-BE49-F238E27FC236}">
                      <a16:creationId xmlns:a16="http://schemas.microsoft.com/office/drawing/2014/main" id="{1AE6667D-A960-084D-BE7E-20B65980122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3798" name="Rectangle 147">
                  <a:extLst>
                    <a:ext uri="{FF2B5EF4-FFF2-40B4-BE49-F238E27FC236}">
                      <a16:creationId xmlns:a16="http://schemas.microsoft.com/office/drawing/2014/main" id="{FBBDB33A-BB0E-364F-92FD-8FAA95635BEA}"/>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3764" name="Group 3">
              <a:extLst>
                <a:ext uri="{FF2B5EF4-FFF2-40B4-BE49-F238E27FC236}">
                  <a16:creationId xmlns:a16="http://schemas.microsoft.com/office/drawing/2014/main" id="{2027E1B9-C585-BC40-9031-FC16BD85C623}"/>
                </a:ext>
              </a:extLst>
            </p:cNvPr>
            <p:cNvGrpSpPr>
              <a:grpSpLocks/>
            </p:cNvGrpSpPr>
            <p:nvPr/>
          </p:nvGrpSpPr>
          <p:grpSpPr bwMode="auto">
            <a:xfrm>
              <a:off x="6241607" y="2348755"/>
              <a:ext cx="2257787" cy="1363857"/>
              <a:chOff x="6065970" y="1654138"/>
              <a:chExt cx="2257787" cy="1363857"/>
            </a:xfrm>
          </p:grpSpPr>
          <p:sp>
            <p:nvSpPr>
              <p:cNvPr id="243774" name="TextBox 263">
                <a:extLst>
                  <a:ext uri="{FF2B5EF4-FFF2-40B4-BE49-F238E27FC236}">
                    <a16:creationId xmlns:a16="http://schemas.microsoft.com/office/drawing/2014/main" id="{094D37D5-2445-6F4A-BDBB-2F81599A91D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3775" name="Group 141">
                <a:extLst>
                  <a:ext uri="{FF2B5EF4-FFF2-40B4-BE49-F238E27FC236}">
                    <a16:creationId xmlns:a16="http://schemas.microsoft.com/office/drawing/2014/main" id="{92EA799E-BE85-C94E-B077-960EFF7A3DBD}"/>
                  </a:ext>
                </a:extLst>
              </p:cNvPr>
              <p:cNvGrpSpPr>
                <a:grpSpLocks/>
              </p:cNvGrpSpPr>
              <p:nvPr/>
            </p:nvGrpSpPr>
            <p:grpSpPr bwMode="auto">
              <a:xfrm>
                <a:off x="6065970" y="1680724"/>
                <a:ext cx="1347945" cy="1337271"/>
                <a:chOff x="6050566" y="-166326"/>
                <a:chExt cx="1347945" cy="1337271"/>
              </a:xfrm>
            </p:grpSpPr>
            <p:sp>
              <p:nvSpPr>
                <p:cNvPr id="243776" name="Rectangle 104">
                  <a:extLst>
                    <a:ext uri="{FF2B5EF4-FFF2-40B4-BE49-F238E27FC236}">
                      <a16:creationId xmlns:a16="http://schemas.microsoft.com/office/drawing/2014/main" id="{275F1F7D-03D1-AC44-BD87-76BCE6A0B61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3777" name="Rectangle 108">
                  <a:extLst>
                    <a:ext uri="{FF2B5EF4-FFF2-40B4-BE49-F238E27FC236}">
                      <a16:creationId xmlns:a16="http://schemas.microsoft.com/office/drawing/2014/main" id="{D572F31E-3D69-4248-83DA-C726F248D2E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3778" name="Line 106">
                  <a:extLst>
                    <a:ext uri="{FF2B5EF4-FFF2-40B4-BE49-F238E27FC236}">
                      <a16:creationId xmlns:a16="http://schemas.microsoft.com/office/drawing/2014/main" id="{76BE74E9-273A-184A-A2E9-E98E89499D2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79" name="Line 117">
                  <a:extLst>
                    <a:ext uri="{FF2B5EF4-FFF2-40B4-BE49-F238E27FC236}">
                      <a16:creationId xmlns:a16="http://schemas.microsoft.com/office/drawing/2014/main" id="{D567EE9E-32B3-AC4C-BCB4-7001B1D8965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3780" name="Rectangle 132">
                  <a:extLst>
                    <a:ext uri="{FF2B5EF4-FFF2-40B4-BE49-F238E27FC236}">
                      <a16:creationId xmlns:a16="http://schemas.microsoft.com/office/drawing/2014/main" id="{C88B3702-042D-584F-8DEC-956CA202BBB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3781" name="Rectangle 147">
                  <a:extLst>
                    <a:ext uri="{FF2B5EF4-FFF2-40B4-BE49-F238E27FC236}">
                      <a16:creationId xmlns:a16="http://schemas.microsoft.com/office/drawing/2014/main" id="{E11059B6-0162-6343-953B-AF5E4E078B5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782" name="Rectangle 147">
                  <a:extLst>
                    <a:ext uri="{FF2B5EF4-FFF2-40B4-BE49-F238E27FC236}">
                      <a16:creationId xmlns:a16="http://schemas.microsoft.com/office/drawing/2014/main" id="{A968D5D7-B59F-AD47-86D2-3D8275772B6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3783" name="Rectangle 147">
                  <a:extLst>
                    <a:ext uri="{FF2B5EF4-FFF2-40B4-BE49-F238E27FC236}">
                      <a16:creationId xmlns:a16="http://schemas.microsoft.com/office/drawing/2014/main" id="{EB8279DA-76FA-5740-81E5-050C741E36F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3765" name="Freeform 40">
              <a:extLst>
                <a:ext uri="{FF2B5EF4-FFF2-40B4-BE49-F238E27FC236}">
                  <a16:creationId xmlns:a16="http://schemas.microsoft.com/office/drawing/2014/main" id="{26832D30-B243-C244-A8DB-B1904A1101F0}"/>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3766" name="Freeform 40">
              <a:extLst>
                <a:ext uri="{FF2B5EF4-FFF2-40B4-BE49-F238E27FC236}">
                  <a16:creationId xmlns:a16="http://schemas.microsoft.com/office/drawing/2014/main" id="{ECBB840E-F129-654B-A0AD-79BAA9DF3985}"/>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3767" name="Freeform 40">
              <a:extLst>
                <a:ext uri="{FF2B5EF4-FFF2-40B4-BE49-F238E27FC236}">
                  <a16:creationId xmlns:a16="http://schemas.microsoft.com/office/drawing/2014/main" id="{24C826C4-1214-8442-9E0B-8DE515A73214}"/>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3768" name="Line 13">
              <a:extLst>
                <a:ext uri="{FF2B5EF4-FFF2-40B4-BE49-F238E27FC236}">
                  <a16:creationId xmlns:a16="http://schemas.microsoft.com/office/drawing/2014/main" id="{79512548-923B-EC4C-B76D-73B07E40F306}"/>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69" name="Line 13">
              <a:extLst>
                <a:ext uri="{FF2B5EF4-FFF2-40B4-BE49-F238E27FC236}">
                  <a16:creationId xmlns:a16="http://schemas.microsoft.com/office/drawing/2014/main" id="{29FF6AB8-70B4-2A44-9C0E-A6821F131C22}"/>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3770" name="TextBox 159">
              <a:extLst>
                <a:ext uri="{FF2B5EF4-FFF2-40B4-BE49-F238E27FC236}">
                  <a16:creationId xmlns:a16="http://schemas.microsoft.com/office/drawing/2014/main" id="{F07BC9BE-423E-7E45-B1F2-914AD2CF8C9C}"/>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3771" name="TextBox 162">
              <a:extLst>
                <a:ext uri="{FF2B5EF4-FFF2-40B4-BE49-F238E27FC236}">
                  <a16:creationId xmlns:a16="http://schemas.microsoft.com/office/drawing/2014/main" id="{EC34271E-96E7-FE43-AAFB-DDB26133A723}"/>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43772" name="TextBox 163">
              <a:extLst>
                <a:ext uri="{FF2B5EF4-FFF2-40B4-BE49-F238E27FC236}">
                  <a16:creationId xmlns:a16="http://schemas.microsoft.com/office/drawing/2014/main" id="{C2CA2C71-F0B3-CD4F-B13B-85E95DD66C3A}"/>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3773" name="TextBox 166">
              <a:extLst>
                <a:ext uri="{FF2B5EF4-FFF2-40B4-BE49-F238E27FC236}">
                  <a16:creationId xmlns:a16="http://schemas.microsoft.com/office/drawing/2014/main" id="{E0FFD845-FF6D-D243-AB6B-5D45E7ECEE10}"/>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3750" name="TextBox 5">
            <a:extLst>
              <a:ext uri="{FF2B5EF4-FFF2-40B4-BE49-F238E27FC236}">
                <a16:creationId xmlns:a16="http://schemas.microsoft.com/office/drawing/2014/main" id="{61C00CB3-0678-594C-BC90-7F92C0B606C5}"/>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INPUTDF</a:t>
            </a:r>
          </a:p>
        </p:txBody>
      </p:sp>
    </p:spTree>
  </p:cSld>
  <p:clrMapOvr>
    <a:masterClrMapping/>
  </p:clrMapOvr>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4773" name="Group 7">
            <a:extLst>
              <a:ext uri="{FF2B5EF4-FFF2-40B4-BE49-F238E27FC236}">
                <a16:creationId xmlns:a16="http://schemas.microsoft.com/office/drawing/2014/main" id="{DD507B26-B153-7441-98CE-857BFC1AF871}"/>
              </a:ext>
            </a:extLst>
          </p:cNvPr>
          <p:cNvGrpSpPr>
            <a:grpSpLocks/>
          </p:cNvGrpSpPr>
          <p:nvPr/>
        </p:nvGrpSpPr>
        <p:grpSpPr bwMode="auto">
          <a:xfrm>
            <a:off x="1728789" y="400050"/>
            <a:ext cx="8029575" cy="5372100"/>
            <a:chOff x="814028" y="400041"/>
            <a:chExt cx="8029248" cy="5372020"/>
          </a:xfrm>
        </p:grpSpPr>
        <p:sp>
          <p:nvSpPr>
            <p:cNvPr id="244775" name="Line 13">
              <a:extLst>
                <a:ext uri="{FF2B5EF4-FFF2-40B4-BE49-F238E27FC236}">
                  <a16:creationId xmlns:a16="http://schemas.microsoft.com/office/drawing/2014/main" id="{B0E1CDD7-6D57-1446-A8E6-F302D77C244E}"/>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76" name="Line 13">
              <a:extLst>
                <a:ext uri="{FF2B5EF4-FFF2-40B4-BE49-F238E27FC236}">
                  <a16:creationId xmlns:a16="http://schemas.microsoft.com/office/drawing/2014/main" id="{CF4ECC31-7DAB-634E-AF4B-2A5667249072}"/>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77" name="Line 117">
              <a:extLst>
                <a:ext uri="{FF2B5EF4-FFF2-40B4-BE49-F238E27FC236}">
                  <a16:creationId xmlns:a16="http://schemas.microsoft.com/office/drawing/2014/main" id="{B7D86043-0BC1-C34E-8725-15EF6E021C5D}"/>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4778" name="Group 6">
              <a:extLst>
                <a:ext uri="{FF2B5EF4-FFF2-40B4-BE49-F238E27FC236}">
                  <a16:creationId xmlns:a16="http://schemas.microsoft.com/office/drawing/2014/main" id="{72DC88CF-8098-6B42-8409-79991ECA8A07}"/>
                </a:ext>
              </a:extLst>
            </p:cNvPr>
            <p:cNvGrpSpPr>
              <a:grpSpLocks/>
            </p:cNvGrpSpPr>
            <p:nvPr/>
          </p:nvGrpSpPr>
          <p:grpSpPr bwMode="auto">
            <a:xfrm>
              <a:off x="1885958" y="494558"/>
              <a:ext cx="3331032" cy="4608954"/>
              <a:chOff x="1787104" y="115618"/>
              <a:chExt cx="3331032" cy="4608954"/>
            </a:xfrm>
          </p:grpSpPr>
          <p:sp>
            <p:nvSpPr>
              <p:cNvPr id="244838" name="Rectangle 104">
                <a:extLst>
                  <a:ext uri="{FF2B5EF4-FFF2-40B4-BE49-F238E27FC236}">
                    <a16:creationId xmlns:a16="http://schemas.microsoft.com/office/drawing/2014/main" id="{30DDEFA3-8A02-3144-AA8E-F68454917668}"/>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4839" name="Rectangle 108">
                <a:extLst>
                  <a:ext uri="{FF2B5EF4-FFF2-40B4-BE49-F238E27FC236}">
                    <a16:creationId xmlns:a16="http://schemas.microsoft.com/office/drawing/2014/main" id="{69AE1579-5CFE-A44C-A072-B229739203A0}"/>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4840" name="Line 119">
                <a:extLst>
                  <a:ext uri="{FF2B5EF4-FFF2-40B4-BE49-F238E27FC236}">
                    <a16:creationId xmlns:a16="http://schemas.microsoft.com/office/drawing/2014/main" id="{CAD070BC-9576-514F-B49D-7589C585273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1" name="Rectangle 121">
                <a:extLst>
                  <a:ext uri="{FF2B5EF4-FFF2-40B4-BE49-F238E27FC236}">
                    <a16:creationId xmlns:a16="http://schemas.microsoft.com/office/drawing/2014/main" id="{51436D8F-08C7-9B4E-AF2B-F0D2DCEF45F2}"/>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4842" name="Line 106">
                <a:extLst>
                  <a:ext uri="{FF2B5EF4-FFF2-40B4-BE49-F238E27FC236}">
                    <a16:creationId xmlns:a16="http://schemas.microsoft.com/office/drawing/2014/main" id="{EFC35BD4-986D-7C49-8F6E-7407CEE5F26E}"/>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3" name="Line 107">
                <a:extLst>
                  <a:ext uri="{FF2B5EF4-FFF2-40B4-BE49-F238E27FC236}">
                    <a16:creationId xmlns:a16="http://schemas.microsoft.com/office/drawing/2014/main" id="{A2F8F846-33A8-914A-AE25-2C795110234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4" name="Line 116">
                <a:extLst>
                  <a:ext uri="{FF2B5EF4-FFF2-40B4-BE49-F238E27FC236}">
                    <a16:creationId xmlns:a16="http://schemas.microsoft.com/office/drawing/2014/main" id="{C67745B5-258C-BA46-A098-2DE87CCEEA8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5" name="Rectangle 132">
                <a:extLst>
                  <a:ext uri="{FF2B5EF4-FFF2-40B4-BE49-F238E27FC236}">
                    <a16:creationId xmlns:a16="http://schemas.microsoft.com/office/drawing/2014/main" id="{66B4CEF9-45E3-1649-A97C-1696A6713E80}"/>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4846" name="Line 106">
                <a:extLst>
                  <a:ext uri="{FF2B5EF4-FFF2-40B4-BE49-F238E27FC236}">
                    <a16:creationId xmlns:a16="http://schemas.microsoft.com/office/drawing/2014/main" id="{857A4DAB-CCCB-F14C-B39A-B710AAC923C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7" name="Line 107">
                <a:extLst>
                  <a:ext uri="{FF2B5EF4-FFF2-40B4-BE49-F238E27FC236}">
                    <a16:creationId xmlns:a16="http://schemas.microsoft.com/office/drawing/2014/main" id="{F197BC8C-370F-DB44-9D85-46211DD9578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8" name="Line 116">
                <a:extLst>
                  <a:ext uri="{FF2B5EF4-FFF2-40B4-BE49-F238E27FC236}">
                    <a16:creationId xmlns:a16="http://schemas.microsoft.com/office/drawing/2014/main" id="{A5EC7271-B69F-FA4F-AEEE-93308785067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49" name="Line 117">
                <a:extLst>
                  <a:ext uri="{FF2B5EF4-FFF2-40B4-BE49-F238E27FC236}">
                    <a16:creationId xmlns:a16="http://schemas.microsoft.com/office/drawing/2014/main" id="{A8EB6088-6C63-144C-A3E0-79902A008F11}"/>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0" name="Line 106">
                <a:extLst>
                  <a:ext uri="{FF2B5EF4-FFF2-40B4-BE49-F238E27FC236}">
                    <a16:creationId xmlns:a16="http://schemas.microsoft.com/office/drawing/2014/main" id="{735F4B14-5C3E-CB48-B744-ECA11AE7199A}"/>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1" name="Line 107">
                <a:extLst>
                  <a:ext uri="{FF2B5EF4-FFF2-40B4-BE49-F238E27FC236}">
                    <a16:creationId xmlns:a16="http://schemas.microsoft.com/office/drawing/2014/main" id="{35180C7D-7F44-414B-B9A4-0AFEF8211BD2}"/>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2" name="Line 116">
                <a:extLst>
                  <a:ext uri="{FF2B5EF4-FFF2-40B4-BE49-F238E27FC236}">
                    <a16:creationId xmlns:a16="http://schemas.microsoft.com/office/drawing/2014/main" id="{9F20F2A8-13BA-2F48-9AA7-FD1666329668}"/>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3" name="Line 117">
                <a:extLst>
                  <a:ext uri="{FF2B5EF4-FFF2-40B4-BE49-F238E27FC236}">
                    <a16:creationId xmlns:a16="http://schemas.microsoft.com/office/drawing/2014/main" id="{E183B33F-465B-064D-B476-5E867089D581}"/>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4" name="Line 116">
                <a:extLst>
                  <a:ext uri="{FF2B5EF4-FFF2-40B4-BE49-F238E27FC236}">
                    <a16:creationId xmlns:a16="http://schemas.microsoft.com/office/drawing/2014/main" id="{08F793E0-F484-9A41-8973-AB174F30023F}"/>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5" name="Line 117">
                <a:extLst>
                  <a:ext uri="{FF2B5EF4-FFF2-40B4-BE49-F238E27FC236}">
                    <a16:creationId xmlns:a16="http://schemas.microsoft.com/office/drawing/2014/main" id="{1531FC2D-F2F6-7C43-879D-7EA92DACF63D}"/>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56" name="Rectangle 147">
                <a:extLst>
                  <a:ext uri="{FF2B5EF4-FFF2-40B4-BE49-F238E27FC236}">
                    <a16:creationId xmlns:a16="http://schemas.microsoft.com/office/drawing/2014/main" id="{721C072D-A8AF-024A-AD69-C64A4957F1B8}"/>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57" name="Rectangle 147">
                <a:extLst>
                  <a:ext uri="{FF2B5EF4-FFF2-40B4-BE49-F238E27FC236}">
                    <a16:creationId xmlns:a16="http://schemas.microsoft.com/office/drawing/2014/main" id="{54E523F1-2D81-3B4F-B66A-40C6020D4825}"/>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4858" name="Rectangle 147">
                <a:extLst>
                  <a:ext uri="{FF2B5EF4-FFF2-40B4-BE49-F238E27FC236}">
                    <a16:creationId xmlns:a16="http://schemas.microsoft.com/office/drawing/2014/main" id="{108541EF-A9D6-BC49-BCD7-00B3E6F98BA4}"/>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4859" name="Rectangle 147">
                <a:extLst>
                  <a:ext uri="{FF2B5EF4-FFF2-40B4-BE49-F238E27FC236}">
                    <a16:creationId xmlns:a16="http://schemas.microsoft.com/office/drawing/2014/main" id="{A4571ACF-F73D-4B44-A05E-18106CFB9413}"/>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60" name="Rectangle 147">
                <a:extLst>
                  <a:ext uri="{FF2B5EF4-FFF2-40B4-BE49-F238E27FC236}">
                    <a16:creationId xmlns:a16="http://schemas.microsoft.com/office/drawing/2014/main" id="{BCDC2C52-6AF3-414A-B1C9-F4BE4533BBB0}"/>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61" name="Rectangle 147">
                <a:extLst>
                  <a:ext uri="{FF2B5EF4-FFF2-40B4-BE49-F238E27FC236}">
                    <a16:creationId xmlns:a16="http://schemas.microsoft.com/office/drawing/2014/main" id="{824510FE-19BE-D74D-AF6B-A53A54375049}"/>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62" name="Rectangle 147">
                <a:extLst>
                  <a:ext uri="{FF2B5EF4-FFF2-40B4-BE49-F238E27FC236}">
                    <a16:creationId xmlns:a16="http://schemas.microsoft.com/office/drawing/2014/main" id="{B3D99071-AD48-0D4B-8847-6C077034D7CA}"/>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4863" name="Rectangle 147">
                <a:extLst>
                  <a:ext uri="{FF2B5EF4-FFF2-40B4-BE49-F238E27FC236}">
                    <a16:creationId xmlns:a16="http://schemas.microsoft.com/office/drawing/2014/main" id="{0E1FABBC-EEE2-A34F-AF76-976716D24F40}"/>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4864" name="Rectangle 147">
                <a:extLst>
                  <a:ext uri="{FF2B5EF4-FFF2-40B4-BE49-F238E27FC236}">
                    <a16:creationId xmlns:a16="http://schemas.microsoft.com/office/drawing/2014/main" id="{3A02C0C1-A316-4F45-A73E-F5F80B0DEDA0}"/>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4865" name="Rectangle 147">
                <a:extLst>
                  <a:ext uri="{FF2B5EF4-FFF2-40B4-BE49-F238E27FC236}">
                    <a16:creationId xmlns:a16="http://schemas.microsoft.com/office/drawing/2014/main" id="{E2490334-0BA2-3247-9D07-EE5896503720}"/>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4866" name="Rectangle 147">
                <a:extLst>
                  <a:ext uri="{FF2B5EF4-FFF2-40B4-BE49-F238E27FC236}">
                    <a16:creationId xmlns:a16="http://schemas.microsoft.com/office/drawing/2014/main" id="{67903BAE-62A8-1343-B0FF-6034D0BFD3CB}"/>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4867" name="Rectangle 147">
                <a:extLst>
                  <a:ext uri="{FF2B5EF4-FFF2-40B4-BE49-F238E27FC236}">
                    <a16:creationId xmlns:a16="http://schemas.microsoft.com/office/drawing/2014/main" id="{E776812E-CCB6-2142-8B96-DCB124E04DF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4868" name="Rectangle 147">
                <a:extLst>
                  <a:ext uri="{FF2B5EF4-FFF2-40B4-BE49-F238E27FC236}">
                    <a16:creationId xmlns:a16="http://schemas.microsoft.com/office/drawing/2014/main" id="{A6B62E3A-A4FF-5D4C-86E6-54512CF91AE9}"/>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4869" name="Rectangle 147">
                <a:extLst>
                  <a:ext uri="{FF2B5EF4-FFF2-40B4-BE49-F238E27FC236}">
                    <a16:creationId xmlns:a16="http://schemas.microsoft.com/office/drawing/2014/main" id="{5425A1B3-6F3A-B344-8CC6-F1F55A8A76D4}"/>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4870" name="Rectangle 147">
                <a:extLst>
                  <a:ext uri="{FF2B5EF4-FFF2-40B4-BE49-F238E27FC236}">
                    <a16:creationId xmlns:a16="http://schemas.microsoft.com/office/drawing/2014/main" id="{735DDA06-9811-5B4A-A43C-CF128D2BC9C6}"/>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4871" name="Rectangle 147">
                <a:extLst>
                  <a:ext uri="{FF2B5EF4-FFF2-40B4-BE49-F238E27FC236}">
                    <a16:creationId xmlns:a16="http://schemas.microsoft.com/office/drawing/2014/main" id="{6E58B478-9901-804E-85F2-C2BACB973D4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4872" name="Rectangle 147">
                <a:extLst>
                  <a:ext uri="{FF2B5EF4-FFF2-40B4-BE49-F238E27FC236}">
                    <a16:creationId xmlns:a16="http://schemas.microsoft.com/office/drawing/2014/main" id="{EBD88F45-CDC1-F04D-8C28-C8A3AFC9568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4873" name="Rectangle 147">
                <a:extLst>
                  <a:ext uri="{FF2B5EF4-FFF2-40B4-BE49-F238E27FC236}">
                    <a16:creationId xmlns:a16="http://schemas.microsoft.com/office/drawing/2014/main" id="{05303975-5CD9-6445-9A42-73E597CA41F3}"/>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4874" name="Rectangle 147">
                <a:extLst>
                  <a:ext uri="{FF2B5EF4-FFF2-40B4-BE49-F238E27FC236}">
                    <a16:creationId xmlns:a16="http://schemas.microsoft.com/office/drawing/2014/main" id="{DEAF75B5-310B-E941-959A-59669AD810A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4875" name="Rectangle 147">
                <a:extLst>
                  <a:ext uri="{FF2B5EF4-FFF2-40B4-BE49-F238E27FC236}">
                    <a16:creationId xmlns:a16="http://schemas.microsoft.com/office/drawing/2014/main" id="{9A03BE5C-8A3B-624B-A620-F8B38E03A19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4876" name="TextBox 120">
                <a:extLst>
                  <a:ext uri="{FF2B5EF4-FFF2-40B4-BE49-F238E27FC236}">
                    <a16:creationId xmlns:a16="http://schemas.microsoft.com/office/drawing/2014/main" id="{FB18BE06-2052-1B40-81D0-16E7D88CD9FD}"/>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4779" name="Line 119">
              <a:extLst>
                <a:ext uri="{FF2B5EF4-FFF2-40B4-BE49-F238E27FC236}">
                  <a16:creationId xmlns:a16="http://schemas.microsoft.com/office/drawing/2014/main" id="{F4D0E98A-016F-864D-B9C8-1EA31B871C49}"/>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4780" name="Group 4">
              <a:extLst>
                <a:ext uri="{FF2B5EF4-FFF2-40B4-BE49-F238E27FC236}">
                  <a16:creationId xmlns:a16="http://schemas.microsoft.com/office/drawing/2014/main" id="{8B7474F8-3ABE-7649-8BA7-5DD1B91846BA}"/>
                </a:ext>
              </a:extLst>
            </p:cNvPr>
            <p:cNvGrpSpPr>
              <a:grpSpLocks/>
            </p:cNvGrpSpPr>
            <p:nvPr/>
          </p:nvGrpSpPr>
          <p:grpSpPr bwMode="auto">
            <a:xfrm>
              <a:off x="6226203" y="773994"/>
              <a:ext cx="2363001" cy="1343028"/>
              <a:chOff x="6050566" y="-172083"/>
              <a:chExt cx="2363001" cy="1343028"/>
            </a:xfrm>
          </p:grpSpPr>
          <p:grpSp>
            <p:nvGrpSpPr>
              <p:cNvPr id="244823" name="Group 1">
                <a:extLst>
                  <a:ext uri="{FF2B5EF4-FFF2-40B4-BE49-F238E27FC236}">
                    <a16:creationId xmlns:a16="http://schemas.microsoft.com/office/drawing/2014/main" id="{EDE324F7-2399-A349-B4C5-C50FF2B38519}"/>
                  </a:ext>
                </a:extLst>
              </p:cNvPr>
              <p:cNvGrpSpPr>
                <a:grpSpLocks/>
              </p:cNvGrpSpPr>
              <p:nvPr/>
            </p:nvGrpSpPr>
            <p:grpSpPr bwMode="auto">
              <a:xfrm>
                <a:off x="6050566" y="-166326"/>
                <a:ext cx="1347945" cy="1337271"/>
                <a:chOff x="6050566" y="-166326"/>
                <a:chExt cx="1347945" cy="1337271"/>
              </a:xfrm>
            </p:grpSpPr>
            <p:sp>
              <p:nvSpPr>
                <p:cNvPr id="244825" name="Rectangle 104">
                  <a:extLst>
                    <a:ext uri="{FF2B5EF4-FFF2-40B4-BE49-F238E27FC236}">
                      <a16:creationId xmlns:a16="http://schemas.microsoft.com/office/drawing/2014/main" id="{2DDD62DC-8391-9742-B716-B91DA6DC221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4826" name="Rectangle 108">
                  <a:extLst>
                    <a:ext uri="{FF2B5EF4-FFF2-40B4-BE49-F238E27FC236}">
                      <a16:creationId xmlns:a16="http://schemas.microsoft.com/office/drawing/2014/main" id="{30053CE2-E030-5149-A168-676FB41CBFDD}"/>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4827" name="Line 106">
                  <a:extLst>
                    <a:ext uri="{FF2B5EF4-FFF2-40B4-BE49-F238E27FC236}">
                      <a16:creationId xmlns:a16="http://schemas.microsoft.com/office/drawing/2014/main" id="{833E5ACE-C3DD-4546-93F1-243DA733EC7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8" name="Line 107">
                  <a:extLst>
                    <a:ext uri="{FF2B5EF4-FFF2-40B4-BE49-F238E27FC236}">
                      <a16:creationId xmlns:a16="http://schemas.microsoft.com/office/drawing/2014/main" id="{58A1BAD2-2873-7046-A624-8032AA9EF02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29" name="Line 116">
                  <a:extLst>
                    <a:ext uri="{FF2B5EF4-FFF2-40B4-BE49-F238E27FC236}">
                      <a16:creationId xmlns:a16="http://schemas.microsoft.com/office/drawing/2014/main" id="{C26C2E3A-D43D-FD4F-8340-0E7D3A894A2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0" name="Line 117">
                  <a:extLst>
                    <a:ext uri="{FF2B5EF4-FFF2-40B4-BE49-F238E27FC236}">
                      <a16:creationId xmlns:a16="http://schemas.microsoft.com/office/drawing/2014/main" id="{BBE324DD-8C97-CE42-B485-EE28AC8786B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31" name="Rectangle 132">
                  <a:extLst>
                    <a:ext uri="{FF2B5EF4-FFF2-40B4-BE49-F238E27FC236}">
                      <a16:creationId xmlns:a16="http://schemas.microsoft.com/office/drawing/2014/main" id="{64DAA98B-4270-F84C-B36E-5532338E67A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4832" name="Rectangle 147">
                  <a:extLst>
                    <a:ext uri="{FF2B5EF4-FFF2-40B4-BE49-F238E27FC236}">
                      <a16:creationId xmlns:a16="http://schemas.microsoft.com/office/drawing/2014/main" id="{7D3E45BC-6E9E-D741-9031-BB321A24775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33" name="Rectangle 147">
                  <a:extLst>
                    <a:ext uri="{FF2B5EF4-FFF2-40B4-BE49-F238E27FC236}">
                      <a16:creationId xmlns:a16="http://schemas.microsoft.com/office/drawing/2014/main" id="{667380AA-C7A4-5246-BFD6-02976BF318A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34" name="Rectangle 147">
                  <a:extLst>
                    <a:ext uri="{FF2B5EF4-FFF2-40B4-BE49-F238E27FC236}">
                      <a16:creationId xmlns:a16="http://schemas.microsoft.com/office/drawing/2014/main" id="{4631B008-D1A9-5045-93A2-36E79891D04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35" name="Rectangle 147">
                  <a:extLst>
                    <a:ext uri="{FF2B5EF4-FFF2-40B4-BE49-F238E27FC236}">
                      <a16:creationId xmlns:a16="http://schemas.microsoft.com/office/drawing/2014/main" id="{B8C8A98F-AED8-AD42-AFD7-4B489B67184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36" name="Rectangle 147">
                  <a:extLst>
                    <a:ext uri="{FF2B5EF4-FFF2-40B4-BE49-F238E27FC236}">
                      <a16:creationId xmlns:a16="http://schemas.microsoft.com/office/drawing/2014/main" id="{B206FF74-58D0-5A46-B82A-D0D998667BA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4837" name="Rectangle 147">
                  <a:extLst>
                    <a:ext uri="{FF2B5EF4-FFF2-40B4-BE49-F238E27FC236}">
                      <a16:creationId xmlns:a16="http://schemas.microsoft.com/office/drawing/2014/main" id="{5511EA52-7EA3-E74E-A9F0-83F4622F36E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4824" name="TextBox 262">
                <a:extLst>
                  <a:ext uri="{FF2B5EF4-FFF2-40B4-BE49-F238E27FC236}">
                    <a16:creationId xmlns:a16="http://schemas.microsoft.com/office/drawing/2014/main" id="{5C64C3F1-67D8-B646-893A-030C3A387284}"/>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4781" name="Line 13">
              <a:extLst>
                <a:ext uri="{FF2B5EF4-FFF2-40B4-BE49-F238E27FC236}">
                  <a16:creationId xmlns:a16="http://schemas.microsoft.com/office/drawing/2014/main" id="{6784B6FC-0734-0F40-BFB3-B26EFCA3E910}"/>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82" name="Line 13">
              <a:extLst>
                <a:ext uri="{FF2B5EF4-FFF2-40B4-BE49-F238E27FC236}">
                  <a16:creationId xmlns:a16="http://schemas.microsoft.com/office/drawing/2014/main" id="{F517049D-1396-0E44-8E81-BC09001B42CA}"/>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83" name="Line 13">
              <a:extLst>
                <a:ext uri="{FF2B5EF4-FFF2-40B4-BE49-F238E27FC236}">
                  <a16:creationId xmlns:a16="http://schemas.microsoft.com/office/drawing/2014/main" id="{3C2DE17C-C404-8648-BAC9-6F87375D4441}"/>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84" name="Line 13">
              <a:extLst>
                <a:ext uri="{FF2B5EF4-FFF2-40B4-BE49-F238E27FC236}">
                  <a16:creationId xmlns:a16="http://schemas.microsoft.com/office/drawing/2014/main" id="{0EFB683D-E46C-324D-B801-34E226822B08}"/>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85" name="Line 119">
              <a:extLst>
                <a:ext uri="{FF2B5EF4-FFF2-40B4-BE49-F238E27FC236}">
                  <a16:creationId xmlns:a16="http://schemas.microsoft.com/office/drawing/2014/main" id="{DFAD3A04-B7FC-444A-8089-7A0907366A50}"/>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786" name="Line 119">
              <a:extLst>
                <a:ext uri="{FF2B5EF4-FFF2-40B4-BE49-F238E27FC236}">
                  <a16:creationId xmlns:a16="http://schemas.microsoft.com/office/drawing/2014/main" id="{A5FE109E-EC23-7249-8D18-B6C7C60A470E}"/>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4787" name="Group 2">
              <a:extLst>
                <a:ext uri="{FF2B5EF4-FFF2-40B4-BE49-F238E27FC236}">
                  <a16:creationId xmlns:a16="http://schemas.microsoft.com/office/drawing/2014/main" id="{E5679B15-E73D-784F-997E-657A85129791}"/>
                </a:ext>
              </a:extLst>
            </p:cNvPr>
            <p:cNvGrpSpPr>
              <a:grpSpLocks/>
            </p:cNvGrpSpPr>
            <p:nvPr/>
          </p:nvGrpSpPr>
          <p:grpSpPr bwMode="auto">
            <a:xfrm>
              <a:off x="6246282" y="3923796"/>
              <a:ext cx="2596994" cy="1339416"/>
              <a:chOff x="6070645" y="3663519"/>
              <a:chExt cx="2596994" cy="1339416"/>
            </a:xfrm>
          </p:grpSpPr>
          <p:sp>
            <p:nvSpPr>
              <p:cNvPr id="244808" name="TextBox 264">
                <a:extLst>
                  <a:ext uri="{FF2B5EF4-FFF2-40B4-BE49-F238E27FC236}">
                    <a16:creationId xmlns:a16="http://schemas.microsoft.com/office/drawing/2014/main" id="{719D1045-7005-8545-A0A2-815E3B362875}"/>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4809" name="Group 100">
                <a:extLst>
                  <a:ext uri="{FF2B5EF4-FFF2-40B4-BE49-F238E27FC236}">
                    <a16:creationId xmlns:a16="http://schemas.microsoft.com/office/drawing/2014/main" id="{91A9BC94-9560-394C-AD76-8DA77F1F8748}"/>
                  </a:ext>
                </a:extLst>
              </p:cNvPr>
              <p:cNvGrpSpPr>
                <a:grpSpLocks/>
              </p:cNvGrpSpPr>
              <p:nvPr/>
            </p:nvGrpSpPr>
            <p:grpSpPr bwMode="auto">
              <a:xfrm>
                <a:off x="6070645" y="3665664"/>
                <a:ext cx="1347945" cy="1337271"/>
                <a:chOff x="6050566" y="-166326"/>
                <a:chExt cx="1347945" cy="1337271"/>
              </a:xfrm>
            </p:grpSpPr>
            <p:sp>
              <p:nvSpPr>
                <p:cNvPr id="244810" name="Rectangle 104">
                  <a:extLst>
                    <a:ext uri="{FF2B5EF4-FFF2-40B4-BE49-F238E27FC236}">
                      <a16:creationId xmlns:a16="http://schemas.microsoft.com/office/drawing/2014/main" id="{4DDF2FA6-8503-D94F-8F6B-3FE26EB0B83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4811" name="Rectangle 108">
                  <a:extLst>
                    <a:ext uri="{FF2B5EF4-FFF2-40B4-BE49-F238E27FC236}">
                      <a16:creationId xmlns:a16="http://schemas.microsoft.com/office/drawing/2014/main" id="{3FEF7A74-ADDB-9D46-B0E5-6BF3BD5251B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4812" name="Line 106">
                  <a:extLst>
                    <a:ext uri="{FF2B5EF4-FFF2-40B4-BE49-F238E27FC236}">
                      <a16:creationId xmlns:a16="http://schemas.microsoft.com/office/drawing/2014/main" id="{C655714B-30C9-964C-A994-BF692045442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3" name="Line 107">
                  <a:extLst>
                    <a:ext uri="{FF2B5EF4-FFF2-40B4-BE49-F238E27FC236}">
                      <a16:creationId xmlns:a16="http://schemas.microsoft.com/office/drawing/2014/main" id="{34E16FBD-A40E-9344-BA43-5A2D1CB9C42B}"/>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4" name="Line 116">
                  <a:extLst>
                    <a:ext uri="{FF2B5EF4-FFF2-40B4-BE49-F238E27FC236}">
                      <a16:creationId xmlns:a16="http://schemas.microsoft.com/office/drawing/2014/main" id="{792C37F6-611E-0F4B-8B68-2C81E5C5ACB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5" name="Line 117">
                  <a:extLst>
                    <a:ext uri="{FF2B5EF4-FFF2-40B4-BE49-F238E27FC236}">
                      <a16:creationId xmlns:a16="http://schemas.microsoft.com/office/drawing/2014/main" id="{4E37B3A2-2C4D-864E-B2C2-007AC8AC27A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16" name="Rectangle 132">
                  <a:extLst>
                    <a:ext uri="{FF2B5EF4-FFF2-40B4-BE49-F238E27FC236}">
                      <a16:creationId xmlns:a16="http://schemas.microsoft.com/office/drawing/2014/main" id="{DE9BBA17-8AB0-A249-8044-D46FC605309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4817" name="Rectangle 147">
                  <a:extLst>
                    <a:ext uri="{FF2B5EF4-FFF2-40B4-BE49-F238E27FC236}">
                      <a16:creationId xmlns:a16="http://schemas.microsoft.com/office/drawing/2014/main" id="{7DD76543-5337-D241-8C55-FDEE84FC3E5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18" name="Rectangle 136">
                  <a:extLst>
                    <a:ext uri="{FF2B5EF4-FFF2-40B4-BE49-F238E27FC236}">
                      <a16:creationId xmlns:a16="http://schemas.microsoft.com/office/drawing/2014/main" id="{0ECBE1EE-57DA-B841-B718-412BA0D3A1C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19" name="Rectangle 147">
                  <a:extLst>
                    <a:ext uri="{FF2B5EF4-FFF2-40B4-BE49-F238E27FC236}">
                      <a16:creationId xmlns:a16="http://schemas.microsoft.com/office/drawing/2014/main" id="{B60DA78D-D2C2-BB41-8F7F-F0BE68FC0D6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20" name="Rectangle 147">
                  <a:extLst>
                    <a:ext uri="{FF2B5EF4-FFF2-40B4-BE49-F238E27FC236}">
                      <a16:creationId xmlns:a16="http://schemas.microsoft.com/office/drawing/2014/main" id="{1B8D57EE-BBD5-7D4D-8FEB-26A29ECECC5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4821" name="Rectangle 147">
                  <a:extLst>
                    <a:ext uri="{FF2B5EF4-FFF2-40B4-BE49-F238E27FC236}">
                      <a16:creationId xmlns:a16="http://schemas.microsoft.com/office/drawing/2014/main" id="{F9D7EBEF-18A8-E64D-B0DC-4E7FA62CCE6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4822" name="Rectangle 147">
                  <a:extLst>
                    <a:ext uri="{FF2B5EF4-FFF2-40B4-BE49-F238E27FC236}">
                      <a16:creationId xmlns:a16="http://schemas.microsoft.com/office/drawing/2014/main" id="{FF2A0D92-A55E-EC45-B3A1-EFE0F394790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4788" name="Group 3">
              <a:extLst>
                <a:ext uri="{FF2B5EF4-FFF2-40B4-BE49-F238E27FC236}">
                  <a16:creationId xmlns:a16="http://schemas.microsoft.com/office/drawing/2014/main" id="{70990958-FA73-F44F-8661-6A1A3199AD55}"/>
                </a:ext>
              </a:extLst>
            </p:cNvPr>
            <p:cNvGrpSpPr>
              <a:grpSpLocks/>
            </p:cNvGrpSpPr>
            <p:nvPr/>
          </p:nvGrpSpPr>
          <p:grpSpPr bwMode="auto">
            <a:xfrm>
              <a:off x="6241607" y="2348755"/>
              <a:ext cx="2257787" cy="1363857"/>
              <a:chOff x="6065970" y="1654138"/>
              <a:chExt cx="2257787" cy="1363857"/>
            </a:xfrm>
          </p:grpSpPr>
          <p:sp>
            <p:nvSpPr>
              <p:cNvPr id="244798" name="TextBox 263">
                <a:extLst>
                  <a:ext uri="{FF2B5EF4-FFF2-40B4-BE49-F238E27FC236}">
                    <a16:creationId xmlns:a16="http://schemas.microsoft.com/office/drawing/2014/main" id="{CFD26BBF-8B54-AA44-B459-18400145C909}"/>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4799" name="Group 141">
                <a:extLst>
                  <a:ext uri="{FF2B5EF4-FFF2-40B4-BE49-F238E27FC236}">
                    <a16:creationId xmlns:a16="http://schemas.microsoft.com/office/drawing/2014/main" id="{970D47BB-6FBC-C747-8F12-5BB98A00CF6F}"/>
                  </a:ext>
                </a:extLst>
              </p:cNvPr>
              <p:cNvGrpSpPr>
                <a:grpSpLocks/>
              </p:cNvGrpSpPr>
              <p:nvPr/>
            </p:nvGrpSpPr>
            <p:grpSpPr bwMode="auto">
              <a:xfrm>
                <a:off x="6065970" y="1680724"/>
                <a:ext cx="1347945" cy="1337271"/>
                <a:chOff x="6050566" y="-166326"/>
                <a:chExt cx="1347945" cy="1337271"/>
              </a:xfrm>
            </p:grpSpPr>
            <p:sp>
              <p:nvSpPr>
                <p:cNvPr id="244800" name="Rectangle 104">
                  <a:extLst>
                    <a:ext uri="{FF2B5EF4-FFF2-40B4-BE49-F238E27FC236}">
                      <a16:creationId xmlns:a16="http://schemas.microsoft.com/office/drawing/2014/main" id="{F91F1A87-631C-7948-8335-D2D55AB81D0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4801" name="Rectangle 108">
                  <a:extLst>
                    <a:ext uri="{FF2B5EF4-FFF2-40B4-BE49-F238E27FC236}">
                      <a16:creationId xmlns:a16="http://schemas.microsoft.com/office/drawing/2014/main" id="{6958890F-CAF6-B24D-895C-937CE1F33BBA}"/>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4802" name="Line 106">
                  <a:extLst>
                    <a:ext uri="{FF2B5EF4-FFF2-40B4-BE49-F238E27FC236}">
                      <a16:creationId xmlns:a16="http://schemas.microsoft.com/office/drawing/2014/main" id="{554D94C1-90E1-6D41-BDC3-88DB0E7E829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3" name="Line 117">
                  <a:extLst>
                    <a:ext uri="{FF2B5EF4-FFF2-40B4-BE49-F238E27FC236}">
                      <a16:creationId xmlns:a16="http://schemas.microsoft.com/office/drawing/2014/main" id="{3F99D95E-EF21-2B4C-BAC3-DF6398BB7C3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4804" name="Rectangle 132">
                  <a:extLst>
                    <a:ext uri="{FF2B5EF4-FFF2-40B4-BE49-F238E27FC236}">
                      <a16:creationId xmlns:a16="http://schemas.microsoft.com/office/drawing/2014/main" id="{862D5ABF-925C-CD46-8BB6-7B623C6FD74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4805" name="Rectangle 147">
                  <a:extLst>
                    <a:ext uri="{FF2B5EF4-FFF2-40B4-BE49-F238E27FC236}">
                      <a16:creationId xmlns:a16="http://schemas.microsoft.com/office/drawing/2014/main" id="{0F884350-FEE8-3E4C-A733-364F82FA040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06" name="Rectangle 147">
                  <a:extLst>
                    <a:ext uri="{FF2B5EF4-FFF2-40B4-BE49-F238E27FC236}">
                      <a16:creationId xmlns:a16="http://schemas.microsoft.com/office/drawing/2014/main" id="{05BA1CF5-535E-5341-A88E-B949D63B59A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4807" name="Rectangle 147">
                  <a:extLst>
                    <a:ext uri="{FF2B5EF4-FFF2-40B4-BE49-F238E27FC236}">
                      <a16:creationId xmlns:a16="http://schemas.microsoft.com/office/drawing/2014/main" id="{A8122B60-D1C1-654F-ADC4-CECEF7B5F43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4789" name="Freeform 40">
              <a:extLst>
                <a:ext uri="{FF2B5EF4-FFF2-40B4-BE49-F238E27FC236}">
                  <a16:creationId xmlns:a16="http://schemas.microsoft.com/office/drawing/2014/main" id="{91DE6C90-911C-CD4C-BE17-7B23FA034E36}"/>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4790" name="Freeform 40">
              <a:extLst>
                <a:ext uri="{FF2B5EF4-FFF2-40B4-BE49-F238E27FC236}">
                  <a16:creationId xmlns:a16="http://schemas.microsoft.com/office/drawing/2014/main" id="{A12A8A82-5ADD-D148-A8CD-E56358F2060F}"/>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4791" name="Freeform 40">
              <a:extLst>
                <a:ext uri="{FF2B5EF4-FFF2-40B4-BE49-F238E27FC236}">
                  <a16:creationId xmlns:a16="http://schemas.microsoft.com/office/drawing/2014/main" id="{0FC99906-571D-B345-AD04-22768D30437A}"/>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4792" name="Line 13">
              <a:extLst>
                <a:ext uri="{FF2B5EF4-FFF2-40B4-BE49-F238E27FC236}">
                  <a16:creationId xmlns:a16="http://schemas.microsoft.com/office/drawing/2014/main" id="{22ED719D-8068-A944-8EDD-023E30D2F7A9}"/>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93" name="Line 13">
              <a:extLst>
                <a:ext uri="{FF2B5EF4-FFF2-40B4-BE49-F238E27FC236}">
                  <a16:creationId xmlns:a16="http://schemas.microsoft.com/office/drawing/2014/main" id="{B1DC927E-EDBB-C840-B9DE-CE21F11D0A70}"/>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4794" name="TextBox 159">
              <a:extLst>
                <a:ext uri="{FF2B5EF4-FFF2-40B4-BE49-F238E27FC236}">
                  <a16:creationId xmlns:a16="http://schemas.microsoft.com/office/drawing/2014/main" id="{EF5152C9-520F-1C41-B1FE-B559D9F77852}"/>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4795" name="TextBox 162">
              <a:extLst>
                <a:ext uri="{FF2B5EF4-FFF2-40B4-BE49-F238E27FC236}">
                  <a16:creationId xmlns:a16="http://schemas.microsoft.com/office/drawing/2014/main" id="{9CC4E779-B612-DD4C-BAF7-07ACEF62FC1F}"/>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4796" name="TextBox 163">
              <a:extLst>
                <a:ext uri="{FF2B5EF4-FFF2-40B4-BE49-F238E27FC236}">
                  <a16:creationId xmlns:a16="http://schemas.microsoft.com/office/drawing/2014/main" id="{09321540-ECDF-1642-8301-C36A645DB521}"/>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4797" name="TextBox 166">
              <a:extLst>
                <a:ext uri="{FF2B5EF4-FFF2-40B4-BE49-F238E27FC236}">
                  <a16:creationId xmlns:a16="http://schemas.microsoft.com/office/drawing/2014/main" id="{42DAC159-9E6F-104B-9DB4-756A19CD6D34}"/>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4774" name="TextBox 5">
            <a:extLst>
              <a:ext uri="{FF2B5EF4-FFF2-40B4-BE49-F238E27FC236}">
                <a16:creationId xmlns:a16="http://schemas.microsoft.com/office/drawing/2014/main" id="{DFC3DE28-B854-3E42-838F-E6F11F8A5785}"/>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MOVE</a:t>
            </a:r>
          </a:p>
        </p:txBody>
      </p:sp>
    </p:spTree>
  </p:cSld>
  <p:clrMapOvr>
    <a:masterClrMapping/>
  </p:clrMapOvr>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5797" name="Group 7">
            <a:extLst>
              <a:ext uri="{FF2B5EF4-FFF2-40B4-BE49-F238E27FC236}">
                <a16:creationId xmlns:a16="http://schemas.microsoft.com/office/drawing/2014/main" id="{720F7C91-4BD0-B640-B000-B9C657470E83}"/>
              </a:ext>
            </a:extLst>
          </p:cNvPr>
          <p:cNvGrpSpPr>
            <a:grpSpLocks/>
          </p:cNvGrpSpPr>
          <p:nvPr/>
        </p:nvGrpSpPr>
        <p:grpSpPr bwMode="auto">
          <a:xfrm>
            <a:off x="1728789" y="400050"/>
            <a:ext cx="8029575" cy="5372100"/>
            <a:chOff x="814028" y="400041"/>
            <a:chExt cx="8029248" cy="5372020"/>
          </a:xfrm>
        </p:grpSpPr>
        <p:sp>
          <p:nvSpPr>
            <p:cNvPr id="245799" name="Line 13">
              <a:extLst>
                <a:ext uri="{FF2B5EF4-FFF2-40B4-BE49-F238E27FC236}">
                  <a16:creationId xmlns:a16="http://schemas.microsoft.com/office/drawing/2014/main" id="{7B4C6E08-7C1B-7F4E-A403-922811EFE547}"/>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0" name="Line 13">
              <a:extLst>
                <a:ext uri="{FF2B5EF4-FFF2-40B4-BE49-F238E27FC236}">
                  <a16:creationId xmlns:a16="http://schemas.microsoft.com/office/drawing/2014/main" id="{FB592286-982E-534B-9779-03626EA0CCC0}"/>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1" name="Line 117">
              <a:extLst>
                <a:ext uri="{FF2B5EF4-FFF2-40B4-BE49-F238E27FC236}">
                  <a16:creationId xmlns:a16="http://schemas.microsoft.com/office/drawing/2014/main" id="{C622CDF2-B445-3649-9312-92A50E67C871}"/>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5802" name="Group 6">
              <a:extLst>
                <a:ext uri="{FF2B5EF4-FFF2-40B4-BE49-F238E27FC236}">
                  <a16:creationId xmlns:a16="http://schemas.microsoft.com/office/drawing/2014/main" id="{E598EDAB-BB8C-7D46-A552-020315B39DD6}"/>
                </a:ext>
              </a:extLst>
            </p:cNvPr>
            <p:cNvGrpSpPr>
              <a:grpSpLocks/>
            </p:cNvGrpSpPr>
            <p:nvPr/>
          </p:nvGrpSpPr>
          <p:grpSpPr bwMode="auto">
            <a:xfrm>
              <a:off x="1885958" y="494558"/>
              <a:ext cx="3331032" cy="4608954"/>
              <a:chOff x="1787104" y="115618"/>
              <a:chExt cx="3331032" cy="4608954"/>
            </a:xfrm>
          </p:grpSpPr>
          <p:sp>
            <p:nvSpPr>
              <p:cNvPr id="245862" name="Rectangle 104">
                <a:extLst>
                  <a:ext uri="{FF2B5EF4-FFF2-40B4-BE49-F238E27FC236}">
                    <a16:creationId xmlns:a16="http://schemas.microsoft.com/office/drawing/2014/main" id="{31DBBB7B-550F-D448-B205-FD031FF893F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5863" name="Rectangle 108">
                <a:extLst>
                  <a:ext uri="{FF2B5EF4-FFF2-40B4-BE49-F238E27FC236}">
                    <a16:creationId xmlns:a16="http://schemas.microsoft.com/office/drawing/2014/main" id="{8238BD12-8877-1441-BBCE-4999549DF97E}"/>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5864" name="Line 119">
                <a:extLst>
                  <a:ext uri="{FF2B5EF4-FFF2-40B4-BE49-F238E27FC236}">
                    <a16:creationId xmlns:a16="http://schemas.microsoft.com/office/drawing/2014/main" id="{5BB6C335-3317-D44C-B50A-4A7AC1A8511D}"/>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5" name="Rectangle 121">
                <a:extLst>
                  <a:ext uri="{FF2B5EF4-FFF2-40B4-BE49-F238E27FC236}">
                    <a16:creationId xmlns:a16="http://schemas.microsoft.com/office/drawing/2014/main" id="{8D54C09E-BA37-5E4C-911D-30C0F44E0418}"/>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5866" name="Line 106">
                <a:extLst>
                  <a:ext uri="{FF2B5EF4-FFF2-40B4-BE49-F238E27FC236}">
                    <a16:creationId xmlns:a16="http://schemas.microsoft.com/office/drawing/2014/main" id="{8ABB72C1-9A37-6E43-BC49-8AC23001D4EC}"/>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7" name="Line 107">
                <a:extLst>
                  <a:ext uri="{FF2B5EF4-FFF2-40B4-BE49-F238E27FC236}">
                    <a16:creationId xmlns:a16="http://schemas.microsoft.com/office/drawing/2014/main" id="{128DAFEA-598D-334A-855C-B48866032ABF}"/>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8" name="Line 116">
                <a:extLst>
                  <a:ext uri="{FF2B5EF4-FFF2-40B4-BE49-F238E27FC236}">
                    <a16:creationId xmlns:a16="http://schemas.microsoft.com/office/drawing/2014/main" id="{FE499A58-F764-A644-9EED-29BD627DEAD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69" name="Rectangle 132">
                <a:extLst>
                  <a:ext uri="{FF2B5EF4-FFF2-40B4-BE49-F238E27FC236}">
                    <a16:creationId xmlns:a16="http://schemas.microsoft.com/office/drawing/2014/main" id="{24CE4DFB-09B0-7844-9264-ABD08BC32635}"/>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5870" name="Line 106">
                <a:extLst>
                  <a:ext uri="{FF2B5EF4-FFF2-40B4-BE49-F238E27FC236}">
                    <a16:creationId xmlns:a16="http://schemas.microsoft.com/office/drawing/2014/main" id="{FE8182DD-21EA-0D49-8901-20418E9F1BB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1" name="Line 107">
                <a:extLst>
                  <a:ext uri="{FF2B5EF4-FFF2-40B4-BE49-F238E27FC236}">
                    <a16:creationId xmlns:a16="http://schemas.microsoft.com/office/drawing/2014/main" id="{D46E17C0-C051-D848-9760-86B9519FA87F}"/>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2" name="Line 116">
                <a:extLst>
                  <a:ext uri="{FF2B5EF4-FFF2-40B4-BE49-F238E27FC236}">
                    <a16:creationId xmlns:a16="http://schemas.microsoft.com/office/drawing/2014/main" id="{85E63117-783A-1142-8D12-17450F22F08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3" name="Line 117">
                <a:extLst>
                  <a:ext uri="{FF2B5EF4-FFF2-40B4-BE49-F238E27FC236}">
                    <a16:creationId xmlns:a16="http://schemas.microsoft.com/office/drawing/2014/main" id="{710BC4F4-EA58-1B4D-9C6C-6D7EC99FE92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4" name="Line 106">
                <a:extLst>
                  <a:ext uri="{FF2B5EF4-FFF2-40B4-BE49-F238E27FC236}">
                    <a16:creationId xmlns:a16="http://schemas.microsoft.com/office/drawing/2014/main" id="{3FBCFACC-E469-134B-9109-60FBC43D60E6}"/>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5" name="Line 107">
                <a:extLst>
                  <a:ext uri="{FF2B5EF4-FFF2-40B4-BE49-F238E27FC236}">
                    <a16:creationId xmlns:a16="http://schemas.microsoft.com/office/drawing/2014/main" id="{0C25B163-D38B-8F46-BC38-D3D0D84C2F13}"/>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6" name="Line 116">
                <a:extLst>
                  <a:ext uri="{FF2B5EF4-FFF2-40B4-BE49-F238E27FC236}">
                    <a16:creationId xmlns:a16="http://schemas.microsoft.com/office/drawing/2014/main" id="{B6EDA466-E959-604F-8D84-3510C763B942}"/>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7" name="Line 117">
                <a:extLst>
                  <a:ext uri="{FF2B5EF4-FFF2-40B4-BE49-F238E27FC236}">
                    <a16:creationId xmlns:a16="http://schemas.microsoft.com/office/drawing/2014/main" id="{635FF8F3-5966-074D-9117-73D6E5158E63}"/>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8" name="Line 116">
                <a:extLst>
                  <a:ext uri="{FF2B5EF4-FFF2-40B4-BE49-F238E27FC236}">
                    <a16:creationId xmlns:a16="http://schemas.microsoft.com/office/drawing/2014/main" id="{A20F1B6B-901C-AF4E-9AB2-F5097149810A}"/>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79" name="Line 117">
                <a:extLst>
                  <a:ext uri="{FF2B5EF4-FFF2-40B4-BE49-F238E27FC236}">
                    <a16:creationId xmlns:a16="http://schemas.microsoft.com/office/drawing/2014/main" id="{A00C0C2C-8267-554B-833B-4F55C0B9EE4C}"/>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80" name="Rectangle 147">
                <a:extLst>
                  <a:ext uri="{FF2B5EF4-FFF2-40B4-BE49-F238E27FC236}">
                    <a16:creationId xmlns:a16="http://schemas.microsoft.com/office/drawing/2014/main" id="{87E40850-BD97-8D44-9F78-60BF04C61E7A}"/>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81" name="Rectangle 147">
                <a:extLst>
                  <a:ext uri="{FF2B5EF4-FFF2-40B4-BE49-F238E27FC236}">
                    <a16:creationId xmlns:a16="http://schemas.microsoft.com/office/drawing/2014/main" id="{CBAC110C-F8D9-954A-BAA1-EEA44BEEBE0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5882" name="Rectangle 147">
                <a:extLst>
                  <a:ext uri="{FF2B5EF4-FFF2-40B4-BE49-F238E27FC236}">
                    <a16:creationId xmlns:a16="http://schemas.microsoft.com/office/drawing/2014/main" id="{CE9E15DC-4E28-FD43-8B73-528EBFAFB1A2}"/>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5883" name="Rectangle 147">
                <a:extLst>
                  <a:ext uri="{FF2B5EF4-FFF2-40B4-BE49-F238E27FC236}">
                    <a16:creationId xmlns:a16="http://schemas.microsoft.com/office/drawing/2014/main" id="{BE062060-F446-6B4F-91CB-ECD0B7A6091A}"/>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84" name="Rectangle 147">
                <a:extLst>
                  <a:ext uri="{FF2B5EF4-FFF2-40B4-BE49-F238E27FC236}">
                    <a16:creationId xmlns:a16="http://schemas.microsoft.com/office/drawing/2014/main" id="{E9F778D0-6ECD-2044-A492-E837F35B55E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85" name="Rectangle 147">
                <a:extLst>
                  <a:ext uri="{FF2B5EF4-FFF2-40B4-BE49-F238E27FC236}">
                    <a16:creationId xmlns:a16="http://schemas.microsoft.com/office/drawing/2014/main" id="{DBBD0B7E-FDD5-434B-9296-9DB98E45733A}"/>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86" name="Rectangle 147">
                <a:extLst>
                  <a:ext uri="{FF2B5EF4-FFF2-40B4-BE49-F238E27FC236}">
                    <a16:creationId xmlns:a16="http://schemas.microsoft.com/office/drawing/2014/main" id="{3B9385B5-EA0D-6348-9A90-6FA3ECD06C76}"/>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5887" name="Rectangle 147">
                <a:extLst>
                  <a:ext uri="{FF2B5EF4-FFF2-40B4-BE49-F238E27FC236}">
                    <a16:creationId xmlns:a16="http://schemas.microsoft.com/office/drawing/2014/main" id="{08593E4C-6C6D-7A47-B765-423E4776109F}"/>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5888" name="Rectangle 147">
                <a:extLst>
                  <a:ext uri="{FF2B5EF4-FFF2-40B4-BE49-F238E27FC236}">
                    <a16:creationId xmlns:a16="http://schemas.microsoft.com/office/drawing/2014/main" id="{C092599B-518D-E94B-9956-7573E6006792}"/>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5889" name="Rectangle 147">
                <a:extLst>
                  <a:ext uri="{FF2B5EF4-FFF2-40B4-BE49-F238E27FC236}">
                    <a16:creationId xmlns:a16="http://schemas.microsoft.com/office/drawing/2014/main" id="{70D0CA5D-DE4A-D042-825D-C3C64E353E2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5890" name="Rectangle 147">
                <a:extLst>
                  <a:ext uri="{FF2B5EF4-FFF2-40B4-BE49-F238E27FC236}">
                    <a16:creationId xmlns:a16="http://schemas.microsoft.com/office/drawing/2014/main" id="{4E227352-F762-4C4B-B71A-E5E3C83115C6}"/>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5891" name="Rectangle 147">
                <a:extLst>
                  <a:ext uri="{FF2B5EF4-FFF2-40B4-BE49-F238E27FC236}">
                    <a16:creationId xmlns:a16="http://schemas.microsoft.com/office/drawing/2014/main" id="{7E34CE3C-396A-7541-99F2-60E7486FB56F}"/>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5892" name="Rectangle 147">
                <a:extLst>
                  <a:ext uri="{FF2B5EF4-FFF2-40B4-BE49-F238E27FC236}">
                    <a16:creationId xmlns:a16="http://schemas.microsoft.com/office/drawing/2014/main" id="{32C5BBCD-A668-2547-A0E1-5331187E9060}"/>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5893" name="Rectangle 147">
                <a:extLst>
                  <a:ext uri="{FF2B5EF4-FFF2-40B4-BE49-F238E27FC236}">
                    <a16:creationId xmlns:a16="http://schemas.microsoft.com/office/drawing/2014/main" id="{42492649-A8A4-3E4C-84B9-7E0C5B1AD58A}"/>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5894" name="Rectangle 147">
                <a:extLst>
                  <a:ext uri="{FF2B5EF4-FFF2-40B4-BE49-F238E27FC236}">
                    <a16:creationId xmlns:a16="http://schemas.microsoft.com/office/drawing/2014/main" id="{E61B38F3-40F5-064C-B311-5C1FDC3569F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5895" name="Rectangle 147">
                <a:extLst>
                  <a:ext uri="{FF2B5EF4-FFF2-40B4-BE49-F238E27FC236}">
                    <a16:creationId xmlns:a16="http://schemas.microsoft.com/office/drawing/2014/main" id="{C0FD8611-663A-3D42-96A2-94B7CBE95DED}"/>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5896" name="Rectangle 147">
                <a:extLst>
                  <a:ext uri="{FF2B5EF4-FFF2-40B4-BE49-F238E27FC236}">
                    <a16:creationId xmlns:a16="http://schemas.microsoft.com/office/drawing/2014/main" id="{A5F73EC9-8121-3147-9852-B080B1C2F831}"/>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5897" name="Rectangle 147">
                <a:extLst>
                  <a:ext uri="{FF2B5EF4-FFF2-40B4-BE49-F238E27FC236}">
                    <a16:creationId xmlns:a16="http://schemas.microsoft.com/office/drawing/2014/main" id="{7A97F9B7-4B15-A34C-8285-F54F5FE522F0}"/>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5898" name="Rectangle 147">
                <a:extLst>
                  <a:ext uri="{FF2B5EF4-FFF2-40B4-BE49-F238E27FC236}">
                    <a16:creationId xmlns:a16="http://schemas.microsoft.com/office/drawing/2014/main" id="{2AB701D8-4E8D-6042-A9C9-4885D498E7C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5899" name="Rectangle 147">
                <a:extLst>
                  <a:ext uri="{FF2B5EF4-FFF2-40B4-BE49-F238E27FC236}">
                    <a16:creationId xmlns:a16="http://schemas.microsoft.com/office/drawing/2014/main" id="{A3892347-DB04-2440-9D94-5C740991B1C7}"/>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5900" name="TextBox 120">
                <a:extLst>
                  <a:ext uri="{FF2B5EF4-FFF2-40B4-BE49-F238E27FC236}">
                    <a16:creationId xmlns:a16="http://schemas.microsoft.com/office/drawing/2014/main" id="{4F8D4244-7BCC-B444-8416-EA781C443D05}"/>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5803" name="Line 119">
              <a:extLst>
                <a:ext uri="{FF2B5EF4-FFF2-40B4-BE49-F238E27FC236}">
                  <a16:creationId xmlns:a16="http://schemas.microsoft.com/office/drawing/2014/main" id="{9196B217-F4CB-3247-AE7C-B02951377827}"/>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5804" name="Group 4">
              <a:extLst>
                <a:ext uri="{FF2B5EF4-FFF2-40B4-BE49-F238E27FC236}">
                  <a16:creationId xmlns:a16="http://schemas.microsoft.com/office/drawing/2014/main" id="{3D77AB56-D0FC-FC47-9FA4-F4C85401731A}"/>
                </a:ext>
              </a:extLst>
            </p:cNvPr>
            <p:cNvGrpSpPr>
              <a:grpSpLocks/>
            </p:cNvGrpSpPr>
            <p:nvPr/>
          </p:nvGrpSpPr>
          <p:grpSpPr bwMode="auto">
            <a:xfrm>
              <a:off x="6226203" y="773994"/>
              <a:ext cx="2363001" cy="1343028"/>
              <a:chOff x="6050566" y="-172083"/>
              <a:chExt cx="2363001" cy="1343028"/>
            </a:xfrm>
          </p:grpSpPr>
          <p:grpSp>
            <p:nvGrpSpPr>
              <p:cNvPr id="245847" name="Group 1">
                <a:extLst>
                  <a:ext uri="{FF2B5EF4-FFF2-40B4-BE49-F238E27FC236}">
                    <a16:creationId xmlns:a16="http://schemas.microsoft.com/office/drawing/2014/main" id="{4611EA63-40A5-DB4C-8D4D-7583B6E0FE26}"/>
                  </a:ext>
                </a:extLst>
              </p:cNvPr>
              <p:cNvGrpSpPr>
                <a:grpSpLocks/>
              </p:cNvGrpSpPr>
              <p:nvPr/>
            </p:nvGrpSpPr>
            <p:grpSpPr bwMode="auto">
              <a:xfrm>
                <a:off x="6050566" y="-166326"/>
                <a:ext cx="1347945" cy="1337271"/>
                <a:chOff x="6050566" y="-166326"/>
                <a:chExt cx="1347945" cy="1337271"/>
              </a:xfrm>
            </p:grpSpPr>
            <p:sp>
              <p:nvSpPr>
                <p:cNvPr id="245849" name="Rectangle 104">
                  <a:extLst>
                    <a:ext uri="{FF2B5EF4-FFF2-40B4-BE49-F238E27FC236}">
                      <a16:creationId xmlns:a16="http://schemas.microsoft.com/office/drawing/2014/main" id="{5CC10B07-5B38-7A41-B6AE-8AA75EA890C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5850" name="Rectangle 108">
                  <a:extLst>
                    <a:ext uri="{FF2B5EF4-FFF2-40B4-BE49-F238E27FC236}">
                      <a16:creationId xmlns:a16="http://schemas.microsoft.com/office/drawing/2014/main" id="{CE0652F5-C337-9E44-A594-056C5091067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5851" name="Line 106">
                  <a:extLst>
                    <a:ext uri="{FF2B5EF4-FFF2-40B4-BE49-F238E27FC236}">
                      <a16:creationId xmlns:a16="http://schemas.microsoft.com/office/drawing/2014/main" id="{E5C88C2A-7CB9-7D44-B89F-05FFEB6C66E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2" name="Line 107">
                  <a:extLst>
                    <a:ext uri="{FF2B5EF4-FFF2-40B4-BE49-F238E27FC236}">
                      <a16:creationId xmlns:a16="http://schemas.microsoft.com/office/drawing/2014/main" id="{C4CFF5BF-03A9-744C-B053-6C2CD6F8175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3" name="Line 116">
                  <a:extLst>
                    <a:ext uri="{FF2B5EF4-FFF2-40B4-BE49-F238E27FC236}">
                      <a16:creationId xmlns:a16="http://schemas.microsoft.com/office/drawing/2014/main" id="{165C0AA8-99A4-A746-B38E-5908604892A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4" name="Line 117">
                  <a:extLst>
                    <a:ext uri="{FF2B5EF4-FFF2-40B4-BE49-F238E27FC236}">
                      <a16:creationId xmlns:a16="http://schemas.microsoft.com/office/drawing/2014/main" id="{8659890C-EB69-CF48-8CF3-EE0E63C8986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55" name="Rectangle 132">
                  <a:extLst>
                    <a:ext uri="{FF2B5EF4-FFF2-40B4-BE49-F238E27FC236}">
                      <a16:creationId xmlns:a16="http://schemas.microsoft.com/office/drawing/2014/main" id="{28D30BB1-D9AF-0B49-ADC4-29EFDB3688A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5856" name="Rectangle 147">
                  <a:extLst>
                    <a:ext uri="{FF2B5EF4-FFF2-40B4-BE49-F238E27FC236}">
                      <a16:creationId xmlns:a16="http://schemas.microsoft.com/office/drawing/2014/main" id="{F49E13C7-17C7-2445-A717-1F082CEEDCF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57" name="Rectangle 147">
                  <a:extLst>
                    <a:ext uri="{FF2B5EF4-FFF2-40B4-BE49-F238E27FC236}">
                      <a16:creationId xmlns:a16="http://schemas.microsoft.com/office/drawing/2014/main" id="{09E41DBB-AD73-8149-A0E5-7F605796C16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58" name="Rectangle 147">
                  <a:extLst>
                    <a:ext uri="{FF2B5EF4-FFF2-40B4-BE49-F238E27FC236}">
                      <a16:creationId xmlns:a16="http://schemas.microsoft.com/office/drawing/2014/main" id="{0680365F-4B34-ED4D-9235-E4021656669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59" name="Rectangle 147">
                  <a:extLst>
                    <a:ext uri="{FF2B5EF4-FFF2-40B4-BE49-F238E27FC236}">
                      <a16:creationId xmlns:a16="http://schemas.microsoft.com/office/drawing/2014/main" id="{959FD2E3-90FD-9F4C-8B73-87AB4BE55AD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60" name="Rectangle 147">
                  <a:extLst>
                    <a:ext uri="{FF2B5EF4-FFF2-40B4-BE49-F238E27FC236}">
                      <a16:creationId xmlns:a16="http://schemas.microsoft.com/office/drawing/2014/main" id="{030DF5DD-9775-A443-AD55-5B86D1EE144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5861" name="Rectangle 147">
                  <a:extLst>
                    <a:ext uri="{FF2B5EF4-FFF2-40B4-BE49-F238E27FC236}">
                      <a16:creationId xmlns:a16="http://schemas.microsoft.com/office/drawing/2014/main" id="{AE378AA3-271F-2943-AE65-DA872612F67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5848" name="TextBox 262">
                <a:extLst>
                  <a:ext uri="{FF2B5EF4-FFF2-40B4-BE49-F238E27FC236}">
                    <a16:creationId xmlns:a16="http://schemas.microsoft.com/office/drawing/2014/main" id="{2EFD01F4-76E7-9C49-B222-3932352718F9}"/>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5805" name="Line 13">
              <a:extLst>
                <a:ext uri="{FF2B5EF4-FFF2-40B4-BE49-F238E27FC236}">
                  <a16:creationId xmlns:a16="http://schemas.microsoft.com/office/drawing/2014/main" id="{91FDC1A2-C21E-184F-9D85-29679F08C5CF}"/>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6" name="Line 13">
              <a:extLst>
                <a:ext uri="{FF2B5EF4-FFF2-40B4-BE49-F238E27FC236}">
                  <a16:creationId xmlns:a16="http://schemas.microsoft.com/office/drawing/2014/main" id="{7481F5A1-81DF-2743-8FD9-D7F4EAD2C388}"/>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7" name="Line 13">
              <a:extLst>
                <a:ext uri="{FF2B5EF4-FFF2-40B4-BE49-F238E27FC236}">
                  <a16:creationId xmlns:a16="http://schemas.microsoft.com/office/drawing/2014/main" id="{5E70F12C-DC19-114D-85E6-75D8280A5620}"/>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8" name="Line 13">
              <a:extLst>
                <a:ext uri="{FF2B5EF4-FFF2-40B4-BE49-F238E27FC236}">
                  <a16:creationId xmlns:a16="http://schemas.microsoft.com/office/drawing/2014/main" id="{2A912F6F-2E12-314C-A348-086B8AE35745}"/>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09" name="Line 119">
              <a:extLst>
                <a:ext uri="{FF2B5EF4-FFF2-40B4-BE49-F238E27FC236}">
                  <a16:creationId xmlns:a16="http://schemas.microsoft.com/office/drawing/2014/main" id="{A041AA75-63E3-D04C-ACA1-ED7E18766874}"/>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10" name="Line 119">
              <a:extLst>
                <a:ext uri="{FF2B5EF4-FFF2-40B4-BE49-F238E27FC236}">
                  <a16:creationId xmlns:a16="http://schemas.microsoft.com/office/drawing/2014/main" id="{ECA941C6-22B1-254F-BF1D-E7333FAD88DD}"/>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5811" name="Group 2">
              <a:extLst>
                <a:ext uri="{FF2B5EF4-FFF2-40B4-BE49-F238E27FC236}">
                  <a16:creationId xmlns:a16="http://schemas.microsoft.com/office/drawing/2014/main" id="{2C17BAAF-E02A-C84E-B44B-7B6E1BA05360}"/>
                </a:ext>
              </a:extLst>
            </p:cNvPr>
            <p:cNvGrpSpPr>
              <a:grpSpLocks/>
            </p:cNvGrpSpPr>
            <p:nvPr/>
          </p:nvGrpSpPr>
          <p:grpSpPr bwMode="auto">
            <a:xfrm>
              <a:off x="6246282" y="3923796"/>
              <a:ext cx="2596994" cy="1339416"/>
              <a:chOff x="6070645" y="3663519"/>
              <a:chExt cx="2596994" cy="1339416"/>
            </a:xfrm>
          </p:grpSpPr>
          <p:sp>
            <p:nvSpPr>
              <p:cNvPr id="245832" name="TextBox 264">
                <a:extLst>
                  <a:ext uri="{FF2B5EF4-FFF2-40B4-BE49-F238E27FC236}">
                    <a16:creationId xmlns:a16="http://schemas.microsoft.com/office/drawing/2014/main" id="{2F954AA4-4994-2D46-B458-E9A7760E1A9C}"/>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5833" name="Group 100">
                <a:extLst>
                  <a:ext uri="{FF2B5EF4-FFF2-40B4-BE49-F238E27FC236}">
                    <a16:creationId xmlns:a16="http://schemas.microsoft.com/office/drawing/2014/main" id="{99A2F0BA-6B53-724D-B276-91908AC6F01E}"/>
                  </a:ext>
                </a:extLst>
              </p:cNvPr>
              <p:cNvGrpSpPr>
                <a:grpSpLocks/>
              </p:cNvGrpSpPr>
              <p:nvPr/>
            </p:nvGrpSpPr>
            <p:grpSpPr bwMode="auto">
              <a:xfrm>
                <a:off x="6070645" y="3665664"/>
                <a:ext cx="1347945" cy="1337271"/>
                <a:chOff x="6050566" y="-166326"/>
                <a:chExt cx="1347945" cy="1337271"/>
              </a:xfrm>
            </p:grpSpPr>
            <p:sp>
              <p:nvSpPr>
                <p:cNvPr id="245834" name="Rectangle 104">
                  <a:extLst>
                    <a:ext uri="{FF2B5EF4-FFF2-40B4-BE49-F238E27FC236}">
                      <a16:creationId xmlns:a16="http://schemas.microsoft.com/office/drawing/2014/main" id="{C9DE62D9-63D2-CB42-9212-C371C09156F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5835" name="Rectangle 108">
                  <a:extLst>
                    <a:ext uri="{FF2B5EF4-FFF2-40B4-BE49-F238E27FC236}">
                      <a16:creationId xmlns:a16="http://schemas.microsoft.com/office/drawing/2014/main" id="{2BD1351F-B5B1-9A47-BF28-58B4C7F5626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5836" name="Line 106">
                  <a:extLst>
                    <a:ext uri="{FF2B5EF4-FFF2-40B4-BE49-F238E27FC236}">
                      <a16:creationId xmlns:a16="http://schemas.microsoft.com/office/drawing/2014/main" id="{FB32A99D-A795-2743-97BE-DBC8619AD5F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37" name="Line 107">
                  <a:extLst>
                    <a:ext uri="{FF2B5EF4-FFF2-40B4-BE49-F238E27FC236}">
                      <a16:creationId xmlns:a16="http://schemas.microsoft.com/office/drawing/2014/main" id="{A6E09C35-E3DA-C349-A7D9-DD8100904A9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38" name="Line 116">
                  <a:extLst>
                    <a:ext uri="{FF2B5EF4-FFF2-40B4-BE49-F238E27FC236}">
                      <a16:creationId xmlns:a16="http://schemas.microsoft.com/office/drawing/2014/main" id="{D5866F7C-BFE3-C34B-BAB0-72AE00741B6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39" name="Line 117">
                  <a:extLst>
                    <a:ext uri="{FF2B5EF4-FFF2-40B4-BE49-F238E27FC236}">
                      <a16:creationId xmlns:a16="http://schemas.microsoft.com/office/drawing/2014/main" id="{A1E4B6C7-4D33-344E-968E-F9E5B34BC91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40" name="Rectangle 132">
                  <a:extLst>
                    <a:ext uri="{FF2B5EF4-FFF2-40B4-BE49-F238E27FC236}">
                      <a16:creationId xmlns:a16="http://schemas.microsoft.com/office/drawing/2014/main" id="{5D5EB9DA-9B95-EC41-B1E1-ABC2325CABE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5841" name="Rectangle 147">
                  <a:extLst>
                    <a:ext uri="{FF2B5EF4-FFF2-40B4-BE49-F238E27FC236}">
                      <a16:creationId xmlns:a16="http://schemas.microsoft.com/office/drawing/2014/main" id="{59192EAD-8CD0-6D47-8DB9-2B4F4F4641C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42" name="Rectangle 136">
                  <a:extLst>
                    <a:ext uri="{FF2B5EF4-FFF2-40B4-BE49-F238E27FC236}">
                      <a16:creationId xmlns:a16="http://schemas.microsoft.com/office/drawing/2014/main" id="{51872CFD-89D8-4548-80D6-7CBF40183CE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43" name="Rectangle 147">
                  <a:extLst>
                    <a:ext uri="{FF2B5EF4-FFF2-40B4-BE49-F238E27FC236}">
                      <a16:creationId xmlns:a16="http://schemas.microsoft.com/office/drawing/2014/main" id="{4C6B7282-E3FD-E04B-9CCE-E673D2DB7F1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44" name="Rectangle 147">
                  <a:extLst>
                    <a:ext uri="{FF2B5EF4-FFF2-40B4-BE49-F238E27FC236}">
                      <a16:creationId xmlns:a16="http://schemas.microsoft.com/office/drawing/2014/main" id="{AAADC3BE-F13B-B44F-B002-7D0B931976B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5845" name="Rectangle 147">
                  <a:extLst>
                    <a:ext uri="{FF2B5EF4-FFF2-40B4-BE49-F238E27FC236}">
                      <a16:creationId xmlns:a16="http://schemas.microsoft.com/office/drawing/2014/main" id="{31FC98A8-520A-BA4C-9BCF-04EDBE29F33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5846" name="Rectangle 147">
                  <a:extLst>
                    <a:ext uri="{FF2B5EF4-FFF2-40B4-BE49-F238E27FC236}">
                      <a16:creationId xmlns:a16="http://schemas.microsoft.com/office/drawing/2014/main" id="{474C44DD-49D4-7A4A-B251-CBD05128C19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5812" name="Group 3">
              <a:extLst>
                <a:ext uri="{FF2B5EF4-FFF2-40B4-BE49-F238E27FC236}">
                  <a16:creationId xmlns:a16="http://schemas.microsoft.com/office/drawing/2014/main" id="{7AF792F4-60CB-894E-A4D6-35404205E034}"/>
                </a:ext>
              </a:extLst>
            </p:cNvPr>
            <p:cNvGrpSpPr>
              <a:grpSpLocks/>
            </p:cNvGrpSpPr>
            <p:nvPr/>
          </p:nvGrpSpPr>
          <p:grpSpPr bwMode="auto">
            <a:xfrm>
              <a:off x="6241607" y="2348755"/>
              <a:ext cx="2257787" cy="1363857"/>
              <a:chOff x="6065970" y="1654138"/>
              <a:chExt cx="2257787" cy="1363857"/>
            </a:xfrm>
          </p:grpSpPr>
          <p:sp>
            <p:nvSpPr>
              <p:cNvPr id="245822" name="TextBox 263">
                <a:extLst>
                  <a:ext uri="{FF2B5EF4-FFF2-40B4-BE49-F238E27FC236}">
                    <a16:creationId xmlns:a16="http://schemas.microsoft.com/office/drawing/2014/main" id="{6237CD09-63C0-EA4E-86C8-C1D36BB04F84}"/>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5823" name="Group 141">
                <a:extLst>
                  <a:ext uri="{FF2B5EF4-FFF2-40B4-BE49-F238E27FC236}">
                    <a16:creationId xmlns:a16="http://schemas.microsoft.com/office/drawing/2014/main" id="{C2E1CA7E-1B56-CE47-B10C-6F48C05AC344}"/>
                  </a:ext>
                </a:extLst>
              </p:cNvPr>
              <p:cNvGrpSpPr>
                <a:grpSpLocks/>
              </p:cNvGrpSpPr>
              <p:nvPr/>
            </p:nvGrpSpPr>
            <p:grpSpPr bwMode="auto">
              <a:xfrm>
                <a:off x="6065970" y="1680724"/>
                <a:ext cx="1347945" cy="1337271"/>
                <a:chOff x="6050566" y="-166326"/>
                <a:chExt cx="1347945" cy="1337271"/>
              </a:xfrm>
            </p:grpSpPr>
            <p:sp>
              <p:nvSpPr>
                <p:cNvPr id="245824" name="Rectangle 104">
                  <a:extLst>
                    <a:ext uri="{FF2B5EF4-FFF2-40B4-BE49-F238E27FC236}">
                      <a16:creationId xmlns:a16="http://schemas.microsoft.com/office/drawing/2014/main" id="{7EF07097-E07D-4D42-872D-FD02E9B99FB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5825" name="Rectangle 108">
                  <a:extLst>
                    <a:ext uri="{FF2B5EF4-FFF2-40B4-BE49-F238E27FC236}">
                      <a16:creationId xmlns:a16="http://schemas.microsoft.com/office/drawing/2014/main" id="{3641B89B-5B5D-EF41-B397-BC94714C8FD5}"/>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5826" name="Line 106">
                  <a:extLst>
                    <a:ext uri="{FF2B5EF4-FFF2-40B4-BE49-F238E27FC236}">
                      <a16:creationId xmlns:a16="http://schemas.microsoft.com/office/drawing/2014/main" id="{A85326CE-1E83-4F42-8453-09EAEDD9E47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7" name="Line 117">
                  <a:extLst>
                    <a:ext uri="{FF2B5EF4-FFF2-40B4-BE49-F238E27FC236}">
                      <a16:creationId xmlns:a16="http://schemas.microsoft.com/office/drawing/2014/main" id="{B8FEA4CC-6FFA-9B40-9881-48ECB739050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5828" name="Rectangle 132">
                  <a:extLst>
                    <a:ext uri="{FF2B5EF4-FFF2-40B4-BE49-F238E27FC236}">
                      <a16:creationId xmlns:a16="http://schemas.microsoft.com/office/drawing/2014/main" id="{98A07C49-DB67-764E-B4C0-39AD926B6DD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5829" name="Rectangle 147">
                  <a:extLst>
                    <a:ext uri="{FF2B5EF4-FFF2-40B4-BE49-F238E27FC236}">
                      <a16:creationId xmlns:a16="http://schemas.microsoft.com/office/drawing/2014/main" id="{C3DF7412-F380-3C4E-9712-8880679CBFB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30" name="Rectangle 147">
                  <a:extLst>
                    <a:ext uri="{FF2B5EF4-FFF2-40B4-BE49-F238E27FC236}">
                      <a16:creationId xmlns:a16="http://schemas.microsoft.com/office/drawing/2014/main" id="{8B002B04-9424-1648-A7B0-B555F5EE79A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5831" name="Rectangle 147">
                  <a:extLst>
                    <a:ext uri="{FF2B5EF4-FFF2-40B4-BE49-F238E27FC236}">
                      <a16:creationId xmlns:a16="http://schemas.microsoft.com/office/drawing/2014/main" id="{C387E6D8-C97D-DE4D-BD87-D3A93979C42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5813" name="Freeform 40">
              <a:extLst>
                <a:ext uri="{FF2B5EF4-FFF2-40B4-BE49-F238E27FC236}">
                  <a16:creationId xmlns:a16="http://schemas.microsoft.com/office/drawing/2014/main" id="{6677F2F7-C4F9-4143-B3A7-EDDF14D7B504}"/>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5814" name="Freeform 40">
              <a:extLst>
                <a:ext uri="{FF2B5EF4-FFF2-40B4-BE49-F238E27FC236}">
                  <a16:creationId xmlns:a16="http://schemas.microsoft.com/office/drawing/2014/main" id="{CFA52C97-B4BD-AE49-8EDB-223B0605A552}"/>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5815" name="Freeform 40">
              <a:extLst>
                <a:ext uri="{FF2B5EF4-FFF2-40B4-BE49-F238E27FC236}">
                  <a16:creationId xmlns:a16="http://schemas.microsoft.com/office/drawing/2014/main" id="{2CA0A9DA-16CE-7746-BA22-CA42337F64F6}"/>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5816" name="Line 13">
              <a:extLst>
                <a:ext uri="{FF2B5EF4-FFF2-40B4-BE49-F238E27FC236}">
                  <a16:creationId xmlns:a16="http://schemas.microsoft.com/office/drawing/2014/main" id="{99D2F73C-7E63-B041-BAE9-AC69C01A6ECD}"/>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17" name="Line 13">
              <a:extLst>
                <a:ext uri="{FF2B5EF4-FFF2-40B4-BE49-F238E27FC236}">
                  <a16:creationId xmlns:a16="http://schemas.microsoft.com/office/drawing/2014/main" id="{49E11962-E9C5-0C4D-A800-E3FFE071F1C1}"/>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5818" name="TextBox 159">
              <a:extLst>
                <a:ext uri="{FF2B5EF4-FFF2-40B4-BE49-F238E27FC236}">
                  <a16:creationId xmlns:a16="http://schemas.microsoft.com/office/drawing/2014/main" id="{CF2A945E-A4AA-4743-A42D-14355E0B3AF3}"/>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5819" name="TextBox 162">
              <a:extLst>
                <a:ext uri="{FF2B5EF4-FFF2-40B4-BE49-F238E27FC236}">
                  <a16:creationId xmlns:a16="http://schemas.microsoft.com/office/drawing/2014/main" id="{C56D14BE-DB17-B440-8939-0E1E58047034}"/>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5820" name="TextBox 163">
              <a:extLst>
                <a:ext uri="{FF2B5EF4-FFF2-40B4-BE49-F238E27FC236}">
                  <a16:creationId xmlns:a16="http://schemas.microsoft.com/office/drawing/2014/main" id="{5526AEA7-1F4E-9C40-9B77-941E02A3442E}"/>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5821" name="TextBox 166">
              <a:extLst>
                <a:ext uri="{FF2B5EF4-FFF2-40B4-BE49-F238E27FC236}">
                  <a16:creationId xmlns:a16="http://schemas.microsoft.com/office/drawing/2014/main" id="{B8FA9BE8-B81D-914A-8DEC-943630183838}"/>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5798" name="TextBox 5">
            <a:extLst>
              <a:ext uri="{FF2B5EF4-FFF2-40B4-BE49-F238E27FC236}">
                <a16:creationId xmlns:a16="http://schemas.microsoft.com/office/drawing/2014/main" id="{8FBD2101-89A7-8044-B554-D8D26F6BAE82}"/>
              </a:ext>
            </a:extLst>
          </p:cNvPr>
          <p:cNvSpPr txBox="1">
            <a:spLocks noChangeArrowheads="1"/>
          </p:cNvSpPr>
          <p:nvPr/>
        </p:nvSpPr>
        <p:spPr bwMode="auto">
          <a:xfrm>
            <a:off x="1444626" y="6264275"/>
            <a:ext cx="171926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LOADI/LOADP</a:t>
            </a:r>
          </a:p>
        </p:txBody>
      </p:sp>
    </p:spTree>
  </p:cSld>
  <p:clrMapOvr>
    <a:masterClrMapping/>
  </p:clrMapOvr>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6821" name="Group 7">
            <a:extLst>
              <a:ext uri="{FF2B5EF4-FFF2-40B4-BE49-F238E27FC236}">
                <a16:creationId xmlns:a16="http://schemas.microsoft.com/office/drawing/2014/main" id="{FCDFD0B9-A8D9-FB46-86EA-3F342A9EBC49}"/>
              </a:ext>
            </a:extLst>
          </p:cNvPr>
          <p:cNvGrpSpPr>
            <a:grpSpLocks/>
          </p:cNvGrpSpPr>
          <p:nvPr/>
        </p:nvGrpSpPr>
        <p:grpSpPr bwMode="auto">
          <a:xfrm>
            <a:off x="1728789" y="400050"/>
            <a:ext cx="8029575" cy="5372100"/>
            <a:chOff x="814028" y="400041"/>
            <a:chExt cx="8029248" cy="5372020"/>
          </a:xfrm>
        </p:grpSpPr>
        <p:sp>
          <p:nvSpPr>
            <p:cNvPr id="246823" name="Line 13">
              <a:extLst>
                <a:ext uri="{FF2B5EF4-FFF2-40B4-BE49-F238E27FC236}">
                  <a16:creationId xmlns:a16="http://schemas.microsoft.com/office/drawing/2014/main" id="{BB1D76D2-F5E0-8F40-B609-F0AB12C3FE2A}"/>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24" name="Line 13">
              <a:extLst>
                <a:ext uri="{FF2B5EF4-FFF2-40B4-BE49-F238E27FC236}">
                  <a16:creationId xmlns:a16="http://schemas.microsoft.com/office/drawing/2014/main" id="{D72B50E8-1FA8-464D-B661-242772F70EED}"/>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25" name="Line 117">
              <a:extLst>
                <a:ext uri="{FF2B5EF4-FFF2-40B4-BE49-F238E27FC236}">
                  <a16:creationId xmlns:a16="http://schemas.microsoft.com/office/drawing/2014/main" id="{10B8E107-F9F0-8044-8786-8C82BDB546DC}"/>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6826" name="Group 6">
              <a:extLst>
                <a:ext uri="{FF2B5EF4-FFF2-40B4-BE49-F238E27FC236}">
                  <a16:creationId xmlns:a16="http://schemas.microsoft.com/office/drawing/2014/main" id="{B1034799-E35D-784E-8FD3-B03EB4DAA5E0}"/>
                </a:ext>
              </a:extLst>
            </p:cNvPr>
            <p:cNvGrpSpPr>
              <a:grpSpLocks/>
            </p:cNvGrpSpPr>
            <p:nvPr/>
          </p:nvGrpSpPr>
          <p:grpSpPr bwMode="auto">
            <a:xfrm>
              <a:off x="1885958" y="494558"/>
              <a:ext cx="3331032" cy="4608954"/>
              <a:chOff x="1787104" y="115618"/>
              <a:chExt cx="3331032" cy="4608954"/>
            </a:xfrm>
          </p:grpSpPr>
          <p:sp>
            <p:nvSpPr>
              <p:cNvPr id="246886" name="Rectangle 104">
                <a:extLst>
                  <a:ext uri="{FF2B5EF4-FFF2-40B4-BE49-F238E27FC236}">
                    <a16:creationId xmlns:a16="http://schemas.microsoft.com/office/drawing/2014/main" id="{73C72107-828B-5A4A-8FCE-8C6317FEE6E7}"/>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6887" name="Rectangle 108">
                <a:extLst>
                  <a:ext uri="{FF2B5EF4-FFF2-40B4-BE49-F238E27FC236}">
                    <a16:creationId xmlns:a16="http://schemas.microsoft.com/office/drawing/2014/main" id="{03A498F9-B376-A34D-A297-9AD82BEDAE56}"/>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6888" name="Line 119">
                <a:extLst>
                  <a:ext uri="{FF2B5EF4-FFF2-40B4-BE49-F238E27FC236}">
                    <a16:creationId xmlns:a16="http://schemas.microsoft.com/office/drawing/2014/main" id="{467D92F6-A823-6644-9502-8AB330D3736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89" name="Rectangle 121">
                <a:extLst>
                  <a:ext uri="{FF2B5EF4-FFF2-40B4-BE49-F238E27FC236}">
                    <a16:creationId xmlns:a16="http://schemas.microsoft.com/office/drawing/2014/main" id="{E56273CC-2F0D-1441-8165-54C58B3520C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6890" name="Line 106">
                <a:extLst>
                  <a:ext uri="{FF2B5EF4-FFF2-40B4-BE49-F238E27FC236}">
                    <a16:creationId xmlns:a16="http://schemas.microsoft.com/office/drawing/2014/main" id="{AB079146-EDE0-F641-AC4E-869D08644C28}"/>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1" name="Line 107">
                <a:extLst>
                  <a:ext uri="{FF2B5EF4-FFF2-40B4-BE49-F238E27FC236}">
                    <a16:creationId xmlns:a16="http://schemas.microsoft.com/office/drawing/2014/main" id="{73F45ED6-E30D-9646-93C2-3A2D0A498794}"/>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2" name="Line 116">
                <a:extLst>
                  <a:ext uri="{FF2B5EF4-FFF2-40B4-BE49-F238E27FC236}">
                    <a16:creationId xmlns:a16="http://schemas.microsoft.com/office/drawing/2014/main" id="{FD56744B-9042-2B40-BB12-E625F40E7F9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3" name="Rectangle 132">
                <a:extLst>
                  <a:ext uri="{FF2B5EF4-FFF2-40B4-BE49-F238E27FC236}">
                    <a16:creationId xmlns:a16="http://schemas.microsoft.com/office/drawing/2014/main" id="{DA886661-B258-4447-94F3-6CA122DADC9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6894" name="Line 106">
                <a:extLst>
                  <a:ext uri="{FF2B5EF4-FFF2-40B4-BE49-F238E27FC236}">
                    <a16:creationId xmlns:a16="http://schemas.microsoft.com/office/drawing/2014/main" id="{4CBF2A7F-A1DF-0B4A-B520-29C12E0A6733}"/>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5" name="Line 107">
                <a:extLst>
                  <a:ext uri="{FF2B5EF4-FFF2-40B4-BE49-F238E27FC236}">
                    <a16:creationId xmlns:a16="http://schemas.microsoft.com/office/drawing/2014/main" id="{0E38F9BC-3883-4349-A483-AD198D6BF185}"/>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6" name="Line 116">
                <a:extLst>
                  <a:ext uri="{FF2B5EF4-FFF2-40B4-BE49-F238E27FC236}">
                    <a16:creationId xmlns:a16="http://schemas.microsoft.com/office/drawing/2014/main" id="{4B216E07-5313-4548-96DA-9756EF859E0E}"/>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7" name="Line 117">
                <a:extLst>
                  <a:ext uri="{FF2B5EF4-FFF2-40B4-BE49-F238E27FC236}">
                    <a16:creationId xmlns:a16="http://schemas.microsoft.com/office/drawing/2014/main" id="{EC87D05E-6231-174F-9E79-15A7DAD0039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8" name="Line 106">
                <a:extLst>
                  <a:ext uri="{FF2B5EF4-FFF2-40B4-BE49-F238E27FC236}">
                    <a16:creationId xmlns:a16="http://schemas.microsoft.com/office/drawing/2014/main" id="{8CBC5F17-8159-0748-BD40-B3EE04FCD605}"/>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99" name="Line 107">
                <a:extLst>
                  <a:ext uri="{FF2B5EF4-FFF2-40B4-BE49-F238E27FC236}">
                    <a16:creationId xmlns:a16="http://schemas.microsoft.com/office/drawing/2014/main" id="{E109C0C7-8909-1A45-9088-728A57B19F17}"/>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0" name="Line 116">
                <a:extLst>
                  <a:ext uri="{FF2B5EF4-FFF2-40B4-BE49-F238E27FC236}">
                    <a16:creationId xmlns:a16="http://schemas.microsoft.com/office/drawing/2014/main" id="{FF5E744E-1AB4-DF4B-93B4-833E082BBB35}"/>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1" name="Line 117">
                <a:extLst>
                  <a:ext uri="{FF2B5EF4-FFF2-40B4-BE49-F238E27FC236}">
                    <a16:creationId xmlns:a16="http://schemas.microsoft.com/office/drawing/2014/main" id="{F12DEDF7-A710-6C49-B14D-8412E6CE210C}"/>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2" name="Line 116">
                <a:extLst>
                  <a:ext uri="{FF2B5EF4-FFF2-40B4-BE49-F238E27FC236}">
                    <a16:creationId xmlns:a16="http://schemas.microsoft.com/office/drawing/2014/main" id="{57E24EF1-B55F-CC46-839F-7F30A7374F47}"/>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3" name="Line 117">
                <a:extLst>
                  <a:ext uri="{FF2B5EF4-FFF2-40B4-BE49-F238E27FC236}">
                    <a16:creationId xmlns:a16="http://schemas.microsoft.com/office/drawing/2014/main" id="{5B271F96-082E-9444-B455-4AFD8D10EC40}"/>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904" name="Rectangle 147">
                <a:extLst>
                  <a:ext uri="{FF2B5EF4-FFF2-40B4-BE49-F238E27FC236}">
                    <a16:creationId xmlns:a16="http://schemas.microsoft.com/office/drawing/2014/main" id="{3E4E3EF9-AAAC-1A45-806F-56635FA4694B}"/>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905" name="Rectangle 147">
                <a:extLst>
                  <a:ext uri="{FF2B5EF4-FFF2-40B4-BE49-F238E27FC236}">
                    <a16:creationId xmlns:a16="http://schemas.microsoft.com/office/drawing/2014/main" id="{4D2E46F3-1E2E-1446-9CF8-6BC1E312E39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6906" name="Rectangle 147">
                <a:extLst>
                  <a:ext uri="{FF2B5EF4-FFF2-40B4-BE49-F238E27FC236}">
                    <a16:creationId xmlns:a16="http://schemas.microsoft.com/office/drawing/2014/main" id="{D40E9B83-7EEE-954E-BF1B-1CB6A8B2908A}"/>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6907" name="Rectangle 147">
                <a:extLst>
                  <a:ext uri="{FF2B5EF4-FFF2-40B4-BE49-F238E27FC236}">
                    <a16:creationId xmlns:a16="http://schemas.microsoft.com/office/drawing/2014/main" id="{6122A344-9F6D-BA49-86E9-1B9508E0107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908" name="Rectangle 147">
                <a:extLst>
                  <a:ext uri="{FF2B5EF4-FFF2-40B4-BE49-F238E27FC236}">
                    <a16:creationId xmlns:a16="http://schemas.microsoft.com/office/drawing/2014/main" id="{3D441B3B-6471-8746-9F7A-21FDA93C131F}"/>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909" name="Rectangle 147">
                <a:extLst>
                  <a:ext uri="{FF2B5EF4-FFF2-40B4-BE49-F238E27FC236}">
                    <a16:creationId xmlns:a16="http://schemas.microsoft.com/office/drawing/2014/main" id="{61B349A0-EE2B-6743-96C9-5A8191055320}"/>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910" name="Rectangle 147">
                <a:extLst>
                  <a:ext uri="{FF2B5EF4-FFF2-40B4-BE49-F238E27FC236}">
                    <a16:creationId xmlns:a16="http://schemas.microsoft.com/office/drawing/2014/main" id="{C78C22A9-9450-6641-812A-E08297A492F9}"/>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6911" name="Rectangle 147">
                <a:extLst>
                  <a:ext uri="{FF2B5EF4-FFF2-40B4-BE49-F238E27FC236}">
                    <a16:creationId xmlns:a16="http://schemas.microsoft.com/office/drawing/2014/main" id="{A856617B-3B26-5949-84CA-376F8770E06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6912" name="Rectangle 147">
                <a:extLst>
                  <a:ext uri="{FF2B5EF4-FFF2-40B4-BE49-F238E27FC236}">
                    <a16:creationId xmlns:a16="http://schemas.microsoft.com/office/drawing/2014/main" id="{1CB68162-6721-EF40-A588-E276CFE65A6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6913" name="Rectangle 147">
                <a:extLst>
                  <a:ext uri="{FF2B5EF4-FFF2-40B4-BE49-F238E27FC236}">
                    <a16:creationId xmlns:a16="http://schemas.microsoft.com/office/drawing/2014/main" id="{3013BD0A-94B7-C140-B432-0746244C28BC}"/>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6914" name="Rectangle 147">
                <a:extLst>
                  <a:ext uri="{FF2B5EF4-FFF2-40B4-BE49-F238E27FC236}">
                    <a16:creationId xmlns:a16="http://schemas.microsoft.com/office/drawing/2014/main" id="{18C95AFD-1A4D-AD4F-A975-DC793AE8B1C2}"/>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6915" name="Rectangle 147">
                <a:extLst>
                  <a:ext uri="{FF2B5EF4-FFF2-40B4-BE49-F238E27FC236}">
                    <a16:creationId xmlns:a16="http://schemas.microsoft.com/office/drawing/2014/main" id="{430AEEC0-9697-9B48-B578-8BA7EC9A53E5}"/>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6916" name="Rectangle 147">
                <a:extLst>
                  <a:ext uri="{FF2B5EF4-FFF2-40B4-BE49-F238E27FC236}">
                    <a16:creationId xmlns:a16="http://schemas.microsoft.com/office/drawing/2014/main" id="{D52BB714-B56A-B44E-8064-EE4CC50C13EA}"/>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6917" name="Rectangle 147">
                <a:extLst>
                  <a:ext uri="{FF2B5EF4-FFF2-40B4-BE49-F238E27FC236}">
                    <a16:creationId xmlns:a16="http://schemas.microsoft.com/office/drawing/2014/main" id="{513076BE-D09D-4347-8840-741352F3834E}"/>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6918" name="Rectangle 147">
                <a:extLst>
                  <a:ext uri="{FF2B5EF4-FFF2-40B4-BE49-F238E27FC236}">
                    <a16:creationId xmlns:a16="http://schemas.microsoft.com/office/drawing/2014/main" id="{415F9AAD-DAFC-D649-B57D-856A9332EF4D}"/>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6919" name="Rectangle 147">
                <a:extLst>
                  <a:ext uri="{FF2B5EF4-FFF2-40B4-BE49-F238E27FC236}">
                    <a16:creationId xmlns:a16="http://schemas.microsoft.com/office/drawing/2014/main" id="{64F474F6-CEC4-C34D-AECE-1B8723836B80}"/>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6920" name="Rectangle 147">
                <a:extLst>
                  <a:ext uri="{FF2B5EF4-FFF2-40B4-BE49-F238E27FC236}">
                    <a16:creationId xmlns:a16="http://schemas.microsoft.com/office/drawing/2014/main" id="{5D62C33F-77A7-B64E-9EC7-B133CF409E8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6921" name="Rectangle 147">
                <a:extLst>
                  <a:ext uri="{FF2B5EF4-FFF2-40B4-BE49-F238E27FC236}">
                    <a16:creationId xmlns:a16="http://schemas.microsoft.com/office/drawing/2014/main" id="{ADDE6BFD-CCAF-2548-BBA2-587B96580B7F}"/>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6922" name="Rectangle 147">
                <a:extLst>
                  <a:ext uri="{FF2B5EF4-FFF2-40B4-BE49-F238E27FC236}">
                    <a16:creationId xmlns:a16="http://schemas.microsoft.com/office/drawing/2014/main" id="{78614FB1-2C61-1A48-A541-6B8332CBC77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6923" name="Rectangle 147">
                <a:extLst>
                  <a:ext uri="{FF2B5EF4-FFF2-40B4-BE49-F238E27FC236}">
                    <a16:creationId xmlns:a16="http://schemas.microsoft.com/office/drawing/2014/main" id="{34EC90E7-DB03-6F4B-897B-673E43CB15F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6924" name="TextBox 120">
                <a:extLst>
                  <a:ext uri="{FF2B5EF4-FFF2-40B4-BE49-F238E27FC236}">
                    <a16:creationId xmlns:a16="http://schemas.microsoft.com/office/drawing/2014/main" id="{0A018834-5EBF-4345-8CF1-FFC5D8BCFCA9}"/>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6827" name="Line 119">
              <a:extLst>
                <a:ext uri="{FF2B5EF4-FFF2-40B4-BE49-F238E27FC236}">
                  <a16:creationId xmlns:a16="http://schemas.microsoft.com/office/drawing/2014/main" id="{7DCABD4A-008F-3A4F-8A69-2220B71CD021}"/>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6828" name="Group 4">
              <a:extLst>
                <a:ext uri="{FF2B5EF4-FFF2-40B4-BE49-F238E27FC236}">
                  <a16:creationId xmlns:a16="http://schemas.microsoft.com/office/drawing/2014/main" id="{2E7E8FEF-C551-B648-9CAF-1B137F31C22E}"/>
                </a:ext>
              </a:extLst>
            </p:cNvPr>
            <p:cNvGrpSpPr>
              <a:grpSpLocks/>
            </p:cNvGrpSpPr>
            <p:nvPr/>
          </p:nvGrpSpPr>
          <p:grpSpPr bwMode="auto">
            <a:xfrm>
              <a:off x="6226203" y="773994"/>
              <a:ext cx="2363001" cy="1343028"/>
              <a:chOff x="6050566" y="-172083"/>
              <a:chExt cx="2363001" cy="1343028"/>
            </a:xfrm>
          </p:grpSpPr>
          <p:grpSp>
            <p:nvGrpSpPr>
              <p:cNvPr id="246871" name="Group 1">
                <a:extLst>
                  <a:ext uri="{FF2B5EF4-FFF2-40B4-BE49-F238E27FC236}">
                    <a16:creationId xmlns:a16="http://schemas.microsoft.com/office/drawing/2014/main" id="{8A7C4403-F825-114D-A40A-CDCE2F9ED972}"/>
                  </a:ext>
                </a:extLst>
              </p:cNvPr>
              <p:cNvGrpSpPr>
                <a:grpSpLocks/>
              </p:cNvGrpSpPr>
              <p:nvPr/>
            </p:nvGrpSpPr>
            <p:grpSpPr bwMode="auto">
              <a:xfrm>
                <a:off x="6050566" y="-166326"/>
                <a:ext cx="1347945" cy="1337271"/>
                <a:chOff x="6050566" y="-166326"/>
                <a:chExt cx="1347945" cy="1337271"/>
              </a:xfrm>
            </p:grpSpPr>
            <p:sp>
              <p:nvSpPr>
                <p:cNvPr id="246873" name="Rectangle 104">
                  <a:extLst>
                    <a:ext uri="{FF2B5EF4-FFF2-40B4-BE49-F238E27FC236}">
                      <a16:creationId xmlns:a16="http://schemas.microsoft.com/office/drawing/2014/main" id="{7CCC31EB-F3BE-D14E-B9AC-F11971BBBC0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6874" name="Rectangle 108">
                  <a:extLst>
                    <a:ext uri="{FF2B5EF4-FFF2-40B4-BE49-F238E27FC236}">
                      <a16:creationId xmlns:a16="http://schemas.microsoft.com/office/drawing/2014/main" id="{C90FF073-C257-6A42-91CC-D43ABC560535}"/>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6875" name="Line 106">
                  <a:extLst>
                    <a:ext uri="{FF2B5EF4-FFF2-40B4-BE49-F238E27FC236}">
                      <a16:creationId xmlns:a16="http://schemas.microsoft.com/office/drawing/2014/main" id="{95597C83-8A7A-A849-95E2-67761584EBA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6" name="Line 107">
                  <a:extLst>
                    <a:ext uri="{FF2B5EF4-FFF2-40B4-BE49-F238E27FC236}">
                      <a16:creationId xmlns:a16="http://schemas.microsoft.com/office/drawing/2014/main" id="{E617FAB1-CEE7-8740-B006-714466208A6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7" name="Line 116">
                  <a:extLst>
                    <a:ext uri="{FF2B5EF4-FFF2-40B4-BE49-F238E27FC236}">
                      <a16:creationId xmlns:a16="http://schemas.microsoft.com/office/drawing/2014/main" id="{B0565347-1AF3-D843-8B40-8C627D67E7D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8" name="Line 117">
                  <a:extLst>
                    <a:ext uri="{FF2B5EF4-FFF2-40B4-BE49-F238E27FC236}">
                      <a16:creationId xmlns:a16="http://schemas.microsoft.com/office/drawing/2014/main" id="{E568EC05-FA05-244C-A77E-1A2E510ACE4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79" name="Rectangle 132">
                  <a:extLst>
                    <a:ext uri="{FF2B5EF4-FFF2-40B4-BE49-F238E27FC236}">
                      <a16:creationId xmlns:a16="http://schemas.microsoft.com/office/drawing/2014/main" id="{4C2AA6DF-1022-0E43-83C8-501B9AFB0CF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6880" name="Rectangle 147">
                  <a:extLst>
                    <a:ext uri="{FF2B5EF4-FFF2-40B4-BE49-F238E27FC236}">
                      <a16:creationId xmlns:a16="http://schemas.microsoft.com/office/drawing/2014/main" id="{8383B3FA-7A87-8C44-BBF8-331B05ADCC7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81" name="Rectangle 147">
                  <a:extLst>
                    <a:ext uri="{FF2B5EF4-FFF2-40B4-BE49-F238E27FC236}">
                      <a16:creationId xmlns:a16="http://schemas.microsoft.com/office/drawing/2014/main" id="{7C78B61B-F73B-4D4C-A4E9-B3FF944E451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882" name="Rectangle 147">
                  <a:extLst>
                    <a:ext uri="{FF2B5EF4-FFF2-40B4-BE49-F238E27FC236}">
                      <a16:creationId xmlns:a16="http://schemas.microsoft.com/office/drawing/2014/main" id="{9BA4AB88-9BA2-2445-A875-D988F5EE057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83" name="Rectangle 147">
                  <a:extLst>
                    <a:ext uri="{FF2B5EF4-FFF2-40B4-BE49-F238E27FC236}">
                      <a16:creationId xmlns:a16="http://schemas.microsoft.com/office/drawing/2014/main" id="{E3C1018E-137D-2848-9298-2EBF6C8458E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884" name="Rectangle 147">
                  <a:extLst>
                    <a:ext uri="{FF2B5EF4-FFF2-40B4-BE49-F238E27FC236}">
                      <a16:creationId xmlns:a16="http://schemas.microsoft.com/office/drawing/2014/main" id="{BF81E8A7-E1A2-554B-A0F8-DC05B5FF6D5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6885" name="Rectangle 147">
                  <a:extLst>
                    <a:ext uri="{FF2B5EF4-FFF2-40B4-BE49-F238E27FC236}">
                      <a16:creationId xmlns:a16="http://schemas.microsoft.com/office/drawing/2014/main" id="{9EE7F1F0-9802-9045-8F2C-7B466AABDDF7}"/>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6872" name="TextBox 262">
                <a:extLst>
                  <a:ext uri="{FF2B5EF4-FFF2-40B4-BE49-F238E27FC236}">
                    <a16:creationId xmlns:a16="http://schemas.microsoft.com/office/drawing/2014/main" id="{0EE8C88E-1DEE-C14C-9D5C-2DF7ABD76CDA}"/>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6829" name="Line 13">
              <a:extLst>
                <a:ext uri="{FF2B5EF4-FFF2-40B4-BE49-F238E27FC236}">
                  <a16:creationId xmlns:a16="http://schemas.microsoft.com/office/drawing/2014/main" id="{6016F4D0-DA80-1D42-95CE-435CA984B9EF}"/>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30" name="Line 13">
              <a:extLst>
                <a:ext uri="{FF2B5EF4-FFF2-40B4-BE49-F238E27FC236}">
                  <a16:creationId xmlns:a16="http://schemas.microsoft.com/office/drawing/2014/main" id="{0F92A9C1-0FFA-6241-9602-8E625BD312AD}"/>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31" name="Line 13">
              <a:extLst>
                <a:ext uri="{FF2B5EF4-FFF2-40B4-BE49-F238E27FC236}">
                  <a16:creationId xmlns:a16="http://schemas.microsoft.com/office/drawing/2014/main" id="{C3F437BE-5B17-1849-82BC-2792E646B55E}"/>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32" name="Line 13">
              <a:extLst>
                <a:ext uri="{FF2B5EF4-FFF2-40B4-BE49-F238E27FC236}">
                  <a16:creationId xmlns:a16="http://schemas.microsoft.com/office/drawing/2014/main" id="{8CCE273C-00EA-0846-8624-4C3E32B2B0A8}"/>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33" name="Line 119">
              <a:extLst>
                <a:ext uri="{FF2B5EF4-FFF2-40B4-BE49-F238E27FC236}">
                  <a16:creationId xmlns:a16="http://schemas.microsoft.com/office/drawing/2014/main" id="{DE0E84F8-EEEC-8B44-AD2E-CBF28E1BF5F6}"/>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34" name="Line 119">
              <a:extLst>
                <a:ext uri="{FF2B5EF4-FFF2-40B4-BE49-F238E27FC236}">
                  <a16:creationId xmlns:a16="http://schemas.microsoft.com/office/drawing/2014/main" id="{EA527B53-274E-A341-8451-D26073435D78}"/>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6835" name="Group 2">
              <a:extLst>
                <a:ext uri="{FF2B5EF4-FFF2-40B4-BE49-F238E27FC236}">
                  <a16:creationId xmlns:a16="http://schemas.microsoft.com/office/drawing/2014/main" id="{60E28850-99DB-0B4D-8987-DC76670FC0BD}"/>
                </a:ext>
              </a:extLst>
            </p:cNvPr>
            <p:cNvGrpSpPr>
              <a:grpSpLocks/>
            </p:cNvGrpSpPr>
            <p:nvPr/>
          </p:nvGrpSpPr>
          <p:grpSpPr bwMode="auto">
            <a:xfrm>
              <a:off x="6246282" y="3923796"/>
              <a:ext cx="2596994" cy="1339416"/>
              <a:chOff x="6070645" y="3663519"/>
              <a:chExt cx="2596994" cy="1339416"/>
            </a:xfrm>
          </p:grpSpPr>
          <p:sp>
            <p:nvSpPr>
              <p:cNvPr id="246856" name="TextBox 264">
                <a:extLst>
                  <a:ext uri="{FF2B5EF4-FFF2-40B4-BE49-F238E27FC236}">
                    <a16:creationId xmlns:a16="http://schemas.microsoft.com/office/drawing/2014/main" id="{95C098E4-82A4-1848-BE69-A9B684671760}"/>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6857" name="Group 100">
                <a:extLst>
                  <a:ext uri="{FF2B5EF4-FFF2-40B4-BE49-F238E27FC236}">
                    <a16:creationId xmlns:a16="http://schemas.microsoft.com/office/drawing/2014/main" id="{E0ECAFFD-189D-3145-A7F8-05A6D0D03498}"/>
                  </a:ext>
                </a:extLst>
              </p:cNvPr>
              <p:cNvGrpSpPr>
                <a:grpSpLocks/>
              </p:cNvGrpSpPr>
              <p:nvPr/>
            </p:nvGrpSpPr>
            <p:grpSpPr bwMode="auto">
              <a:xfrm>
                <a:off x="6070645" y="3665664"/>
                <a:ext cx="1347945" cy="1337271"/>
                <a:chOff x="6050566" y="-166326"/>
                <a:chExt cx="1347945" cy="1337271"/>
              </a:xfrm>
            </p:grpSpPr>
            <p:sp>
              <p:nvSpPr>
                <p:cNvPr id="246858" name="Rectangle 104">
                  <a:extLst>
                    <a:ext uri="{FF2B5EF4-FFF2-40B4-BE49-F238E27FC236}">
                      <a16:creationId xmlns:a16="http://schemas.microsoft.com/office/drawing/2014/main" id="{ED79B6FA-9728-C242-8E1A-2374EE741F4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6859" name="Rectangle 108">
                  <a:extLst>
                    <a:ext uri="{FF2B5EF4-FFF2-40B4-BE49-F238E27FC236}">
                      <a16:creationId xmlns:a16="http://schemas.microsoft.com/office/drawing/2014/main" id="{58B88406-CDF9-7041-A0CD-E81C2D418F3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6860" name="Line 106">
                  <a:extLst>
                    <a:ext uri="{FF2B5EF4-FFF2-40B4-BE49-F238E27FC236}">
                      <a16:creationId xmlns:a16="http://schemas.microsoft.com/office/drawing/2014/main" id="{0F33A295-69E6-DA4A-AD0D-EFC614D01E2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1" name="Line 107">
                  <a:extLst>
                    <a:ext uri="{FF2B5EF4-FFF2-40B4-BE49-F238E27FC236}">
                      <a16:creationId xmlns:a16="http://schemas.microsoft.com/office/drawing/2014/main" id="{D489E701-A118-AA49-B6DA-8356463D078C}"/>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2" name="Line 116">
                  <a:extLst>
                    <a:ext uri="{FF2B5EF4-FFF2-40B4-BE49-F238E27FC236}">
                      <a16:creationId xmlns:a16="http://schemas.microsoft.com/office/drawing/2014/main" id="{6C581339-2979-3449-8F8D-E636879C939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3" name="Line 117">
                  <a:extLst>
                    <a:ext uri="{FF2B5EF4-FFF2-40B4-BE49-F238E27FC236}">
                      <a16:creationId xmlns:a16="http://schemas.microsoft.com/office/drawing/2014/main" id="{19BDFDFC-F93F-0E4C-86BC-271BD26D493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64" name="Rectangle 132">
                  <a:extLst>
                    <a:ext uri="{FF2B5EF4-FFF2-40B4-BE49-F238E27FC236}">
                      <a16:creationId xmlns:a16="http://schemas.microsoft.com/office/drawing/2014/main" id="{500604F9-4FFC-284A-83F8-CDF70463D29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6865" name="Rectangle 147">
                  <a:extLst>
                    <a:ext uri="{FF2B5EF4-FFF2-40B4-BE49-F238E27FC236}">
                      <a16:creationId xmlns:a16="http://schemas.microsoft.com/office/drawing/2014/main" id="{3EB3197B-DF34-9246-9C44-2496D4D8749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66" name="Rectangle 136">
                  <a:extLst>
                    <a:ext uri="{FF2B5EF4-FFF2-40B4-BE49-F238E27FC236}">
                      <a16:creationId xmlns:a16="http://schemas.microsoft.com/office/drawing/2014/main" id="{44C54A2F-0221-944A-BDAB-45518803C27A}"/>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867" name="Rectangle 147">
                  <a:extLst>
                    <a:ext uri="{FF2B5EF4-FFF2-40B4-BE49-F238E27FC236}">
                      <a16:creationId xmlns:a16="http://schemas.microsoft.com/office/drawing/2014/main" id="{32A95115-483E-5D49-9329-A4C8FDB43761}"/>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68" name="Rectangle 147">
                  <a:extLst>
                    <a:ext uri="{FF2B5EF4-FFF2-40B4-BE49-F238E27FC236}">
                      <a16:creationId xmlns:a16="http://schemas.microsoft.com/office/drawing/2014/main" id="{5894F451-405C-B048-BC57-6C4AA5AAA40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6869" name="Rectangle 147">
                  <a:extLst>
                    <a:ext uri="{FF2B5EF4-FFF2-40B4-BE49-F238E27FC236}">
                      <a16:creationId xmlns:a16="http://schemas.microsoft.com/office/drawing/2014/main" id="{D45CA71D-7D18-7043-909C-DF99D49C91E8}"/>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6870" name="Rectangle 147">
                  <a:extLst>
                    <a:ext uri="{FF2B5EF4-FFF2-40B4-BE49-F238E27FC236}">
                      <a16:creationId xmlns:a16="http://schemas.microsoft.com/office/drawing/2014/main" id="{3B29509C-1F49-7047-98E9-EF6A4DD65EC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6836" name="Group 3">
              <a:extLst>
                <a:ext uri="{FF2B5EF4-FFF2-40B4-BE49-F238E27FC236}">
                  <a16:creationId xmlns:a16="http://schemas.microsoft.com/office/drawing/2014/main" id="{6EC1661D-0011-F14C-9F32-2F3FF8623EA6}"/>
                </a:ext>
              </a:extLst>
            </p:cNvPr>
            <p:cNvGrpSpPr>
              <a:grpSpLocks/>
            </p:cNvGrpSpPr>
            <p:nvPr/>
          </p:nvGrpSpPr>
          <p:grpSpPr bwMode="auto">
            <a:xfrm>
              <a:off x="6241607" y="2348755"/>
              <a:ext cx="2257787" cy="1363857"/>
              <a:chOff x="6065970" y="1654138"/>
              <a:chExt cx="2257787" cy="1363857"/>
            </a:xfrm>
          </p:grpSpPr>
          <p:sp>
            <p:nvSpPr>
              <p:cNvPr id="246846" name="TextBox 263">
                <a:extLst>
                  <a:ext uri="{FF2B5EF4-FFF2-40B4-BE49-F238E27FC236}">
                    <a16:creationId xmlns:a16="http://schemas.microsoft.com/office/drawing/2014/main" id="{4473DF61-706D-9147-B56F-382C00DCC792}"/>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6847" name="Group 141">
                <a:extLst>
                  <a:ext uri="{FF2B5EF4-FFF2-40B4-BE49-F238E27FC236}">
                    <a16:creationId xmlns:a16="http://schemas.microsoft.com/office/drawing/2014/main" id="{93D3D2F0-00AE-A147-BFDF-47D97771A055}"/>
                  </a:ext>
                </a:extLst>
              </p:cNvPr>
              <p:cNvGrpSpPr>
                <a:grpSpLocks/>
              </p:cNvGrpSpPr>
              <p:nvPr/>
            </p:nvGrpSpPr>
            <p:grpSpPr bwMode="auto">
              <a:xfrm>
                <a:off x="6065970" y="1680724"/>
                <a:ext cx="1347945" cy="1337271"/>
                <a:chOff x="6050566" y="-166326"/>
                <a:chExt cx="1347945" cy="1337271"/>
              </a:xfrm>
            </p:grpSpPr>
            <p:sp>
              <p:nvSpPr>
                <p:cNvPr id="246848" name="Rectangle 104">
                  <a:extLst>
                    <a:ext uri="{FF2B5EF4-FFF2-40B4-BE49-F238E27FC236}">
                      <a16:creationId xmlns:a16="http://schemas.microsoft.com/office/drawing/2014/main" id="{7B12FAAD-1B02-5049-9C46-2687F1495B4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6849" name="Rectangle 108">
                  <a:extLst>
                    <a:ext uri="{FF2B5EF4-FFF2-40B4-BE49-F238E27FC236}">
                      <a16:creationId xmlns:a16="http://schemas.microsoft.com/office/drawing/2014/main" id="{4A210A26-8224-F947-B891-8DFF916E5F5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6850" name="Line 106">
                  <a:extLst>
                    <a:ext uri="{FF2B5EF4-FFF2-40B4-BE49-F238E27FC236}">
                      <a16:creationId xmlns:a16="http://schemas.microsoft.com/office/drawing/2014/main" id="{479A1990-E913-654B-B86D-4C588CD4C82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51" name="Line 117">
                  <a:extLst>
                    <a:ext uri="{FF2B5EF4-FFF2-40B4-BE49-F238E27FC236}">
                      <a16:creationId xmlns:a16="http://schemas.microsoft.com/office/drawing/2014/main" id="{4F56EB2A-4624-204B-A82B-B5167F14066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6852" name="Rectangle 132">
                  <a:extLst>
                    <a:ext uri="{FF2B5EF4-FFF2-40B4-BE49-F238E27FC236}">
                      <a16:creationId xmlns:a16="http://schemas.microsoft.com/office/drawing/2014/main" id="{30F9D7BA-0B93-B24A-8786-0A5D2C9AEE4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6853" name="Rectangle 147">
                  <a:extLst>
                    <a:ext uri="{FF2B5EF4-FFF2-40B4-BE49-F238E27FC236}">
                      <a16:creationId xmlns:a16="http://schemas.microsoft.com/office/drawing/2014/main" id="{63D05692-2E45-A44F-9D28-45FB39651104}"/>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54" name="Rectangle 147">
                  <a:extLst>
                    <a:ext uri="{FF2B5EF4-FFF2-40B4-BE49-F238E27FC236}">
                      <a16:creationId xmlns:a16="http://schemas.microsoft.com/office/drawing/2014/main" id="{D51F5150-7465-B342-8854-617B546AD4E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6855" name="Rectangle 147">
                  <a:extLst>
                    <a:ext uri="{FF2B5EF4-FFF2-40B4-BE49-F238E27FC236}">
                      <a16:creationId xmlns:a16="http://schemas.microsoft.com/office/drawing/2014/main" id="{4D100F6D-7D95-194D-8485-ECA5938507C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6837" name="Freeform 40">
              <a:extLst>
                <a:ext uri="{FF2B5EF4-FFF2-40B4-BE49-F238E27FC236}">
                  <a16:creationId xmlns:a16="http://schemas.microsoft.com/office/drawing/2014/main" id="{D10DDA1E-30AF-DC4A-8F57-19903100B445}"/>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6838" name="Freeform 40">
              <a:extLst>
                <a:ext uri="{FF2B5EF4-FFF2-40B4-BE49-F238E27FC236}">
                  <a16:creationId xmlns:a16="http://schemas.microsoft.com/office/drawing/2014/main" id="{601414B4-AED3-BD4A-A1A2-CA406A9FEE3D}"/>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6839" name="Freeform 40">
              <a:extLst>
                <a:ext uri="{FF2B5EF4-FFF2-40B4-BE49-F238E27FC236}">
                  <a16:creationId xmlns:a16="http://schemas.microsoft.com/office/drawing/2014/main" id="{EEFD36C1-167E-1C44-BC25-72A0EDA73A22}"/>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6840" name="Line 13">
              <a:extLst>
                <a:ext uri="{FF2B5EF4-FFF2-40B4-BE49-F238E27FC236}">
                  <a16:creationId xmlns:a16="http://schemas.microsoft.com/office/drawing/2014/main" id="{730B0313-694A-2D4F-8231-FE2EDFF009A6}"/>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41" name="Line 13">
              <a:extLst>
                <a:ext uri="{FF2B5EF4-FFF2-40B4-BE49-F238E27FC236}">
                  <a16:creationId xmlns:a16="http://schemas.microsoft.com/office/drawing/2014/main" id="{35F7C445-E0BE-574C-9384-EADFD29027A0}"/>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6842" name="TextBox 159">
              <a:extLst>
                <a:ext uri="{FF2B5EF4-FFF2-40B4-BE49-F238E27FC236}">
                  <a16:creationId xmlns:a16="http://schemas.microsoft.com/office/drawing/2014/main" id="{6E8269C4-7B5C-EB46-9279-CF4572255A90}"/>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6843" name="TextBox 162">
              <a:extLst>
                <a:ext uri="{FF2B5EF4-FFF2-40B4-BE49-F238E27FC236}">
                  <a16:creationId xmlns:a16="http://schemas.microsoft.com/office/drawing/2014/main" id="{BC4AC7ED-3A6B-A147-B923-DCDB4AA6306D}"/>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6844" name="TextBox 163">
              <a:extLst>
                <a:ext uri="{FF2B5EF4-FFF2-40B4-BE49-F238E27FC236}">
                  <a16:creationId xmlns:a16="http://schemas.microsoft.com/office/drawing/2014/main" id="{F717FA87-4FE6-2F46-A4B4-67B4924AFDF7}"/>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6845" name="TextBox 166">
              <a:extLst>
                <a:ext uri="{FF2B5EF4-FFF2-40B4-BE49-F238E27FC236}">
                  <a16:creationId xmlns:a16="http://schemas.microsoft.com/office/drawing/2014/main" id="{A78AE23F-0A33-7B41-8D8C-007849702DA3}"/>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6822" name="TextBox 5">
            <a:extLst>
              <a:ext uri="{FF2B5EF4-FFF2-40B4-BE49-F238E27FC236}">
                <a16:creationId xmlns:a16="http://schemas.microsoft.com/office/drawing/2014/main" id="{961DF430-DEF1-B94D-9A67-C2DABC2FDF29}"/>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ADD</a:t>
            </a:r>
          </a:p>
        </p:txBody>
      </p:sp>
    </p:spTree>
  </p:cSld>
  <p:clrMapOvr>
    <a:masterClrMapping/>
  </p:clrMapOvr>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7845" name="Group 7">
            <a:extLst>
              <a:ext uri="{FF2B5EF4-FFF2-40B4-BE49-F238E27FC236}">
                <a16:creationId xmlns:a16="http://schemas.microsoft.com/office/drawing/2014/main" id="{7460BE10-9132-114A-88AC-8B808F4DF27A}"/>
              </a:ext>
            </a:extLst>
          </p:cNvPr>
          <p:cNvGrpSpPr>
            <a:grpSpLocks/>
          </p:cNvGrpSpPr>
          <p:nvPr/>
        </p:nvGrpSpPr>
        <p:grpSpPr bwMode="auto">
          <a:xfrm>
            <a:off x="1728789" y="400050"/>
            <a:ext cx="8029575" cy="5372100"/>
            <a:chOff x="814028" y="400041"/>
            <a:chExt cx="8029248" cy="5372020"/>
          </a:xfrm>
        </p:grpSpPr>
        <p:sp>
          <p:nvSpPr>
            <p:cNvPr id="247847" name="Line 13">
              <a:extLst>
                <a:ext uri="{FF2B5EF4-FFF2-40B4-BE49-F238E27FC236}">
                  <a16:creationId xmlns:a16="http://schemas.microsoft.com/office/drawing/2014/main" id="{F7C9DB07-A24A-2D43-A65D-4899461DBBAA}"/>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48" name="Line 13">
              <a:extLst>
                <a:ext uri="{FF2B5EF4-FFF2-40B4-BE49-F238E27FC236}">
                  <a16:creationId xmlns:a16="http://schemas.microsoft.com/office/drawing/2014/main" id="{A36CD68F-759E-CB49-94FC-E367E306C295}"/>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49" name="Line 117">
              <a:extLst>
                <a:ext uri="{FF2B5EF4-FFF2-40B4-BE49-F238E27FC236}">
                  <a16:creationId xmlns:a16="http://schemas.microsoft.com/office/drawing/2014/main" id="{1F0C3710-8A7D-3441-A913-3D3E845AA0FA}"/>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7850" name="Group 6">
              <a:extLst>
                <a:ext uri="{FF2B5EF4-FFF2-40B4-BE49-F238E27FC236}">
                  <a16:creationId xmlns:a16="http://schemas.microsoft.com/office/drawing/2014/main" id="{66D14DB2-AA01-2044-AC76-40681B6C8140}"/>
                </a:ext>
              </a:extLst>
            </p:cNvPr>
            <p:cNvGrpSpPr>
              <a:grpSpLocks/>
            </p:cNvGrpSpPr>
            <p:nvPr/>
          </p:nvGrpSpPr>
          <p:grpSpPr bwMode="auto">
            <a:xfrm>
              <a:off x="1885958" y="494558"/>
              <a:ext cx="3331032" cy="4608954"/>
              <a:chOff x="1787104" y="115618"/>
              <a:chExt cx="3331032" cy="4608954"/>
            </a:xfrm>
          </p:grpSpPr>
          <p:sp>
            <p:nvSpPr>
              <p:cNvPr id="247910" name="Rectangle 104">
                <a:extLst>
                  <a:ext uri="{FF2B5EF4-FFF2-40B4-BE49-F238E27FC236}">
                    <a16:creationId xmlns:a16="http://schemas.microsoft.com/office/drawing/2014/main" id="{C5C165D6-790E-E54D-A6CE-51989082EAB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7911" name="Rectangle 108">
                <a:extLst>
                  <a:ext uri="{FF2B5EF4-FFF2-40B4-BE49-F238E27FC236}">
                    <a16:creationId xmlns:a16="http://schemas.microsoft.com/office/drawing/2014/main" id="{3C4365AB-707B-F042-A8CC-17D540FC5D41}"/>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7912" name="Line 119">
                <a:extLst>
                  <a:ext uri="{FF2B5EF4-FFF2-40B4-BE49-F238E27FC236}">
                    <a16:creationId xmlns:a16="http://schemas.microsoft.com/office/drawing/2014/main" id="{A51BFC46-5975-3946-B4AA-64AC90B78510}"/>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3" name="Rectangle 121">
                <a:extLst>
                  <a:ext uri="{FF2B5EF4-FFF2-40B4-BE49-F238E27FC236}">
                    <a16:creationId xmlns:a16="http://schemas.microsoft.com/office/drawing/2014/main" id="{0010FE37-BB24-7F4A-9EB0-BF6AE2ABA6B4}"/>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7914" name="Line 106">
                <a:extLst>
                  <a:ext uri="{FF2B5EF4-FFF2-40B4-BE49-F238E27FC236}">
                    <a16:creationId xmlns:a16="http://schemas.microsoft.com/office/drawing/2014/main" id="{2AD28B6B-8AC6-7B41-A063-AA4A6A5095AF}"/>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5" name="Line 107">
                <a:extLst>
                  <a:ext uri="{FF2B5EF4-FFF2-40B4-BE49-F238E27FC236}">
                    <a16:creationId xmlns:a16="http://schemas.microsoft.com/office/drawing/2014/main" id="{18CA1EB4-9A7E-A141-8D42-3B08AFB27B37}"/>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6" name="Line 116">
                <a:extLst>
                  <a:ext uri="{FF2B5EF4-FFF2-40B4-BE49-F238E27FC236}">
                    <a16:creationId xmlns:a16="http://schemas.microsoft.com/office/drawing/2014/main" id="{E72DFDD0-552A-8640-AE0E-CB69018BED9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7" name="Rectangle 132">
                <a:extLst>
                  <a:ext uri="{FF2B5EF4-FFF2-40B4-BE49-F238E27FC236}">
                    <a16:creationId xmlns:a16="http://schemas.microsoft.com/office/drawing/2014/main" id="{7A33FA8A-4627-4041-B3D2-B8130B552311}"/>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7918" name="Line 106">
                <a:extLst>
                  <a:ext uri="{FF2B5EF4-FFF2-40B4-BE49-F238E27FC236}">
                    <a16:creationId xmlns:a16="http://schemas.microsoft.com/office/drawing/2014/main" id="{2F721524-9DF7-5E46-82A9-730458DC615C}"/>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19" name="Line 107">
                <a:extLst>
                  <a:ext uri="{FF2B5EF4-FFF2-40B4-BE49-F238E27FC236}">
                    <a16:creationId xmlns:a16="http://schemas.microsoft.com/office/drawing/2014/main" id="{D74A7ED0-A013-EC43-A1D4-FCC7BDB348A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0" name="Line 116">
                <a:extLst>
                  <a:ext uri="{FF2B5EF4-FFF2-40B4-BE49-F238E27FC236}">
                    <a16:creationId xmlns:a16="http://schemas.microsoft.com/office/drawing/2014/main" id="{55BA277B-B1D4-0B4D-BC10-3D602A38312C}"/>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1" name="Line 117">
                <a:extLst>
                  <a:ext uri="{FF2B5EF4-FFF2-40B4-BE49-F238E27FC236}">
                    <a16:creationId xmlns:a16="http://schemas.microsoft.com/office/drawing/2014/main" id="{F399FBE3-7426-934F-90DE-9F022AB9E4EB}"/>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2" name="Line 106">
                <a:extLst>
                  <a:ext uri="{FF2B5EF4-FFF2-40B4-BE49-F238E27FC236}">
                    <a16:creationId xmlns:a16="http://schemas.microsoft.com/office/drawing/2014/main" id="{F6E83962-324C-9B4E-86F0-4ECE7C791BDC}"/>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3" name="Line 107">
                <a:extLst>
                  <a:ext uri="{FF2B5EF4-FFF2-40B4-BE49-F238E27FC236}">
                    <a16:creationId xmlns:a16="http://schemas.microsoft.com/office/drawing/2014/main" id="{67B7F57C-2A26-C440-91F0-607537B77C34}"/>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4" name="Line 116">
                <a:extLst>
                  <a:ext uri="{FF2B5EF4-FFF2-40B4-BE49-F238E27FC236}">
                    <a16:creationId xmlns:a16="http://schemas.microsoft.com/office/drawing/2014/main" id="{99425DB5-9C77-8B4D-803E-A872D566993E}"/>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5" name="Line 117">
                <a:extLst>
                  <a:ext uri="{FF2B5EF4-FFF2-40B4-BE49-F238E27FC236}">
                    <a16:creationId xmlns:a16="http://schemas.microsoft.com/office/drawing/2014/main" id="{66C88BD3-C414-FA44-8AF1-B7122F13AAEC}"/>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6" name="Line 116">
                <a:extLst>
                  <a:ext uri="{FF2B5EF4-FFF2-40B4-BE49-F238E27FC236}">
                    <a16:creationId xmlns:a16="http://schemas.microsoft.com/office/drawing/2014/main" id="{8D28CF2A-422E-764F-8894-7963282A236F}"/>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7" name="Line 117">
                <a:extLst>
                  <a:ext uri="{FF2B5EF4-FFF2-40B4-BE49-F238E27FC236}">
                    <a16:creationId xmlns:a16="http://schemas.microsoft.com/office/drawing/2014/main" id="{F1249338-E1D4-3A42-A53C-B79DE163D0B4}"/>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28" name="Rectangle 147">
                <a:extLst>
                  <a:ext uri="{FF2B5EF4-FFF2-40B4-BE49-F238E27FC236}">
                    <a16:creationId xmlns:a16="http://schemas.microsoft.com/office/drawing/2014/main" id="{B0E1D7C2-E340-F847-A76F-43E67915661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929" name="Rectangle 147">
                <a:extLst>
                  <a:ext uri="{FF2B5EF4-FFF2-40B4-BE49-F238E27FC236}">
                    <a16:creationId xmlns:a16="http://schemas.microsoft.com/office/drawing/2014/main" id="{465112FE-E488-1E44-8DAB-21520B1E6BF7}"/>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7930" name="Rectangle 147">
                <a:extLst>
                  <a:ext uri="{FF2B5EF4-FFF2-40B4-BE49-F238E27FC236}">
                    <a16:creationId xmlns:a16="http://schemas.microsoft.com/office/drawing/2014/main" id="{95667EA9-FA86-434F-844B-6557C07CE98D}"/>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7931" name="Rectangle 147">
                <a:extLst>
                  <a:ext uri="{FF2B5EF4-FFF2-40B4-BE49-F238E27FC236}">
                    <a16:creationId xmlns:a16="http://schemas.microsoft.com/office/drawing/2014/main" id="{5CA95C2D-F5EF-CD4E-AFEC-9BC55A0C13F4}"/>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932" name="Rectangle 147">
                <a:extLst>
                  <a:ext uri="{FF2B5EF4-FFF2-40B4-BE49-F238E27FC236}">
                    <a16:creationId xmlns:a16="http://schemas.microsoft.com/office/drawing/2014/main" id="{29339122-052B-614D-85BB-391E82668D24}"/>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933" name="Rectangle 147">
                <a:extLst>
                  <a:ext uri="{FF2B5EF4-FFF2-40B4-BE49-F238E27FC236}">
                    <a16:creationId xmlns:a16="http://schemas.microsoft.com/office/drawing/2014/main" id="{5C7D27C7-8DFA-F74E-AC6E-9FAB77DC6B32}"/>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934" name="Rectangle 147">
                <a:extLst>
                  <a:ext uri="{FF2B5EF4-FFF2-40B4-BE49-F238E27FC236}">
                    <a16:creationId xmlns:a16="http://schemas.microsoft.com/office/drawing/2014/main" id="{AFFDA122-21F2-8545-886F-70D03B78356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7935" name="Rectangle 147">
                <a:extLst>
                  <a:ext uri="{FF2B5EF4-FFF2-40B4-BE49-F238E27FC236}">
                    <a16:creationId xmlns:a16="http://schemas.microsoft.com/office/drawing/2014/main" id="{3F42C24F-8A1A-9A4E-922E-7AFC13369C3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7936" name="Rectangle 147">
                <a:extLst>
                  <a:ext uri="{FF2B5EF4-FFF2-40B4-BE49-F238E27FC236}">
                    <a16:creationId xmlns:a16="http://schemas.microsoft.com/office/drawing/2014/main" id="{B7D3D5AA-A38A-A241-B3C4-695B03485AC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7937" name="Rectangle 147">
                <a:extLst>
                  <a:ext uri="{FF2B5EF4-FFF2-40B4-BE49-F238E27FC236}">
                    <a16:creationId xmlns:a16="http://schemas.microsoft.com/office/drawing/2014/main" id="{0D691F7F-D461-474B-818C-F86041DEA46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7938" name="Rectangle 147">
                <a:extLst>
                  <a:ext uri="{FF2B5EF4-FFF2-40B4-BE49-F238E27FC236}">
                    <a16:creationId xmlns:a16="http://schemas.microsoft.com/office/drawing/2014/main" id="{83F888F0-A623-A942-A1BA-9B1E7CF581C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7939" name="Rectangle 147">
                <a:extLst>
                  <a:ext uri="{FF2B5EF4-FFF2-40B4-BE49-F238E27FC236}">
                    <a16:creationId xmlns:a16="http://schemas.microsoft.com/office/drawing/2014/main" id="{B2CC3DA4-0995-E344-A600-9BAF49E3824E}"/>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7940" name="Rectangle 147">
                <a:extLst>
                  <a:ext uri="{FF2B5EF4-FFF2-40B4-BE49-F238E27FC236}">
                    <a16:creationId xmlns:a16="http://schemas.microsoft.com/office/drawing/2014/main" id="{37F51FC5-3C99-8D48-A140-49DA10BDC22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7941" name="Rectangle 147">
                <a:extLst>
                  <a:ext uri="{FF2B5EF4-FFF2-40B4-BE49-F238E27FC236}">
                    <a16:creationId xmlns:a16="http://schemas.microsoft.com/office/drawing/2014/main" id="{7D393B2F-E401-F541-BADD-0EA1BE77BDC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7942" name="Rectangle 147">
                <a:extLst>
                  <a:ext uri="{FF2B5EF4-FFF2-40B4-BE49-F238E27FC236}">
                    <a16:creationId xmlns:a16="http://schemas.microsoft.com/office/drawing/2014/main" id="{6A5145EC-C294-1940-BA09-98105881A8B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7943" name="Rectangle 147">
                <a:extLst>
                  <a:ext uri="{FF2B5EF4-FFF2-40B4-BE49-F238E27FC236}">
                    <a16:creationId xmlns:a16="http://schemas.microsoft.com/office/drawing/2014/main" id="{160FA9FF-5A17-0544-83C1-11CE5CC7002E}"/>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7944" name="Rectangle 147">
                <a:extLst>
                  <a:ext uri="{FF2B5EF4-FFF2-40B4-BE49-F238E27FC236}">
                    <a16:creationId xmlns:a16="http://schemas.microsoft.com/office/drawing/2014/main" id="{495560FF-EAAF-454E-BC6F-CC12ECAD372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7945" name="Rectangle 147">
                <a:extLst>
                  <a:ext uri="{FF2B5EF4-FFF2-40B4-BE49-F238E27FC236}">
                    <a16:creationId xmlns:a16="http://schemas.microsoft.com/office/drawing/2014/main" id="{96A3EC7D-58E0-364D-AB6A-F3E478471834}"/>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7946" name="Rectangle 147">
                <a:extLst>
                  <a:ext uri="{FF2B5EF4-FFF2-40B4-BE49-F238E27FC236}">
                    <a16:creationId xmlns:a16="http://schemas.microsoft.com/office/drawing/2014/main" id="{21A662A2-379C-8142-91B0-3AAECC7BED76}"/>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7947" name="Rectangle 147">
                <a:extLst>
                  <a:ext uri="{FF2B5EF4-FFF2-40B4-BE49-F238E27FC236}">
                    <a16:creationId xmlns:a16="http://schemas.microsoft.com/office/drawing/2014/main" id="{5FBF7C06-E0DA-E64C-997A-A18B4B7D05FD}"/>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7948" name="TextBox 120">
                <a:extLst>
                  <a:ext uri="{FF2B5EF4-FFF2-40B4-BE49-F238E27FC236}">
                    <a16:creationId xmlns:a16="http://schemas.microsoft.com/office/drawing/2014/main" id="{0C78F9B0-FDDE-2C4C-9B9A-BDE2C5F80B9A}"/>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7851" name="Line 119">
              <a:extLst>
                <a:ext uri="{FF2B5EF4-FFF2-40B4-BE49-F238E27FC236}">
                  <a16:creationId xmlns:a16="http://schemas.microsoft.com/office/drawing/2014/main" id="{ACF8A3D3-A73C-6D40-81B6-A4A103BFAA78}"/>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7852" name="Group 4">
              <a:extLst>
                <a:ext uri="{FF2B5EF4-FFF2-40B4-BE49-F238E27FC236}">
                  <a16:creationId xmlns:a16="http://schemas.microsoft.com/office/drawing/2014/main" id="{ADC06188-D977-3341-9756-4BAE50EB2690}"/>
                </a:ext>
              </a:extLst>
            </p:cNvPr>
            <p:cNvGrpSpPr>
              <a:grpSpLocks/>
            </p:cNvGrpSpPr>
            <p:nvPr/>
          </p:nvGrpSpPr>
          <p:grpSpPr bwMode="auto">
            <a:xfrm>
              <a:off x="6226203" y="773994"/>
              <a:ext cx="2363001" cy="1343028"/>
              <a:chOff x="6050566" y="-172083"/>
              <a:chExt cx="2363001" cy="1343028"/>
            </a:xfrm>
          </p:grpSpPr>
          <p:grpSp>
            <p:nvGrpSpPr>
              <p:cNvPr id="247895" name="Group 1">
                <a:extLst>
                  <a:ext uri="{FF2B5EF4-FFF2-40B4-BE49-F238E27FC236}">
                    <a16:creationId xmlns:a16="http://schemas.microsoft.com/office/drawing/2014/main" id="{E1DFE5F0-6E21-7F49-89EF-D5FD2EA84340}"/>
                  </a:ext>
                </a:extLst>
              </p:cNvPr>
              <p:cNvGrpSpPr>
                <a:grpSpLocks/>
              </p:cNvGrpSpPr>
              <p:nvPr/>
            </p:nvGrpSpPr>
            <p:grpSpPr bwMode="auto">
              <a:xfrm>
                <a:off x="6050566" y="-166326"/>
                <a:ext cx="1347945" cy="1337271"/>
                <a:chOff x="6050566" y="-166326"/>
                <a:chExt cx="1347945" cy="1337271"/>
              </a:xfrm>
            </p:grpSpPr>
            <p:sp>
              <p:nvSpPr>
                <p:cNvPr id="247897" name="Rectangle 104">
                  <a:extLst>
                    <a:ext uri="{FF2B5EF4-FFF2-40B4-BE49-F238E27FC236}">
                      <a16:creationId xmlns:a16="http://schemas.microsoft.com/office/drawing/2014/main" id="{D6ED35B6-9DB5-5B46-BC32-59DF1B7DE72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7898" name="Rectangle 108">
                  <a:extLst>
                    <a:ext uri="{FF2B5EF4-FFF2-40B4-BE49-F238E27FC236}">
                      <a16:creationId xmlns:a16="http://schemas.microsoft.com/office/drawing/2014/main" id="{F9CBE0A2-C586-114D-B413-F101FA5E3EE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7899" name="Line 106">
                  <a:extLst>
                    <a:ext uri="{FF2B5EF4-FFF2-40B4-BE49-F238E27FC236}">
                      <a16:creationId xmlns:a16="http://schemas.microsoft.com/office/drawing/2014/main" id="{74C281E1-3262-DF47-B334-2DDB0858CF3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00" name="Line 107">
                  <a:extLst>
                    <a:ext uri="{FF2B5EF4-FFF2-40B4-BE49-F238E27FC236}">
                      <a16:creationId xmlns:a16="http://schemas.microsoft.com/office/drawing/2014/main" id="{A8ECD684-4681-344F-994E-7B3A8C7AEF15}"/>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01" name="Line 116">
                  <a:extLst>
                    <a:ext uri="{FF2B5EF4-FFF2-40B4-BE49-F238E27FC236}">
                      <a16:creationId xmlns:a16="http://schemas.microsoft.com/office/drawing/2014/main" id="{394C7CF2-BDBF-D248-A2C6-B256009AB2D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02" name="Line 117">
                  <a:extLst>
                    <a:ext uri="{FF2B5EF4-FFF2-40B4-BE49-F238E27FC236}">
                      <a16:creationId xmlns:a16="http://schemas.microsoft.com/office/drawing/2014/main" id="{77F7887B-DA04-E644-AF2F-BE055C5897C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903" name="Rectangle 132">
                  <a:extLst>
                    <a:ext uri="{FF2B5EF4-FFF2-40B4-BE49-F238E27FC236}">
                      <a16:creationId xmlns:a16="http://schemas.microsoft.com/office/drawing/2014/main" id="{7CB1E40C-4893-E842-B060-DDA728AF0D5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7904" name="Rectangle 147">
                  <a:extLst>
                    <a:ext uri="{FF2B5EF4-FFF2-40B4-BE49-F238E27FC236}">
                      <a16:creationId xmlns:a16="http://schemas.microsoft.com/office/drawing/2014/main" id="{9B45B684-D685-304F-A925-9BB9596A766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905" name="Rectangle 147">
                  <a:extLst>
                    <a:ext uri="{FF2B5EF4-FFF2-40B4-BE49-F238E27FC236}">
                      <a16:creationId xmlns:a16="http://schemas.microsoft.com/office/drawing/2014/main" id="{B9855105-A56B-414E-8B4D-1E99B2A2CE1B}"/>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906" name="Rectangle 147">
                  <a:extLst>
                    <a:ext uri="{FF2B5EF4-FFF2-40B4-BE49-F238E27FC236}">
                      <a16:creationId xmlns:a16="http://schemas.microsoft.com/office/drawing/2014/main" id="{28C8D3CB-2742-8642-B210-F0156EA8D23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907" name="Rectangle 147">
                  <a:extLst>
                    <a:ext uri="{FF2B5EF4-FFF2-40B4-BE49-F238E27FC236}">
                      <a16:creationId xmlns:a16="http://schemas.microsoft.com/office/drawing/2014/main" id="{66E102A0-49E6-C648-8388-594D5D642D4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908" name="Rectangle 147">
                  <a:extLst>
                    <a:ext uri="{FF2B5EF4-FFF2-40B4-BE49-F238E27FC236}">
                      <a16:creationId xmlns:a16="http://schemas.microsoft.com/office/drawing/2014/main" id="{B020DA05-805D-E445-8C1D-EE9DC2DB5966}"/>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7909" name="Rectangle 147">
                  <a:extLst>
                    <a:ext uri="{FF2B5EF4-FFF2-40B4-BE49-F238E27FC236}">
                      <a16:creationId xmlns:a16="http://schemas.microsoft.com/office/drawing/2014/main" id="{3BBB916D-27A8-664D-8281-A2FD16CB344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7896" name="TextBox 262">
                <a:extLst>
                  <a:ext uri="{FF2B5EF4-FFF2-40B4-BE49-F238E27FC236}">
                    <a16:creationId xmlns:a16="http://schemas.microsoft.com/office/drawing/2014/main" id="{68CF4A49-19AB-FA44-8691-92C2282FE28F}"/>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7853" name="Line 13">
              <a:extLst>
                <a:ext uri="{FF2B5EF4-FFF2-40B4-BE49-F238E27FC236}">
                  <a16:creationId xmlns:a16="http://schemas.microsoft.com/office/drawing/2014/main" id="{7F100BE5-023B-C847-ABBD-EBA41994E052}"/>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54" name="Line 13">
              <a:extLst>
                <a:ext uri="{FF2B5EF4-FFF2-40B4-BE49-F238E27FC236}">
                  <a16:creationId xmlns:a16="http://schemas.microsoft.com/office/drawing/2014/main" id="{5482FEE9-CACA-394D-A8C8-402C8627D701}"/>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55" name="Line 13">
              <a:extLst>
                <a:ext uri="{FF2B5EF4-FFF2-40B4-BE49-F238E27FC236}">
                  <a16:creationId xmlns:a16="http://schemas.microsoft.com/office/drawing/2014/main" id="{7E2B88A1-5F40-CC4C-961D-0D45FBD128D9}"/>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56" name="Line 13">
              <a:extLst>
                <a:ext uri="{FF2B5EF4-FFF2-40B4-BE49-F238E27FC236}">
                  <a16:creationId xmlns:a16="http://schemas.microsoft.com/office/drawing/2014/main" id="{BF876F09-DDAF-264C-B876-2AFA6295A100}"/>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57" name="Line 119">
              <a:extLst>
                <a:ext uri="{FF2B5EF4-FFF2-40B4-BE49-F238E27FC236}">
                  <a16:creationId xmlns:a16="http://schemas.microsoft.com/office/drawing/2014/main" id="{03B32346-0D06-BA4D-AAA0-EDDE26177BBF}"/>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58" name="Line 119">
              <a:extLst>
                <a:ext uri="{FF2B5EF4-FFF2-40B4-BE49-F238E27FC236}">
                  <a16:creationId xmlns:a16="http://schemas.microsoft.com/office/drawing/2014/main" id="{E4DD90F9-E0BE-4C45-BCEE-134B8625DF0B}"/>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7859" name="Group 2">
              <a:extLst>
                <a:ext uri="{FF2B5EF4-FFF2-40B4-BE49-F238E27FC236}">
                  <a16:creationId xmlns:a16="http://schemas.microsoft.com/office/drawing/2014/main" id="{C714C2E8-217E-E948-8287-70546F0650A6}"/>
                </a:ext>
              </a:extLst>
            </p:cNvPr>
            <p:cNvGrpSpPr>
              <a:grpSpLocks/>
            </p:cNvGrpSpPr>
            <p:nvPr/>
          </p:nvGrpSpPr>
          <p:grpSpPr bwMode="auto">
            <a:xfrm>
              <a:off x="6246282" y="3923796"/>
              <a:ext cx="2596994" cy="1339416"/>
              <a:chOff x="6070645" y="3663519"/>
              <a:chExt cx="2596994" cy="1339416"/>
            </a:xfrm>
          </p:grpSpPr>
          <p:sp>
            <p:nvSpPr>
              <p:cNvPr id="247880" name="TextBox 264">
                <a:extLst>
                  <a:ext uri="{FF2B5EF4-FFF2-40B4-BE49-F238E27FC236}">
                    <a16:creationId xmlns:a16="http://schemas.microsoft.com/office/drawing/2014/main" id="{A3124B74-ED57-0548-80DF-7FD3686CF4DE}"/>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7881" name="Group 100">
                <a:extLst>
                  <a:ext uri="{FF2B5EF4-FFF2-40B4-BE49-F238E27FC236}">
                    <a16:creationId xmlns:a16="http://schemas.microsoft.com/office/drawing/2014/main" id="{27032AD0-18C8-BD45-B97B-C8F3FD7625A2}"/>
                  </a:ext>
                </a:extLst>
              </p:cNvPr>
              <p:cNvGrpSpPr>
                <a:grpSpLocks/>
              </p:cNvGrpSpPr>
              <p:nvPr/>
            </p:nvGrpSpPr>
            <p:grpSpPr bwMode="auto">
              <a:xfrm>
                <a:off x="6070645" y="3665664"/>
                <a:ext cx="1347945" cy="1337271"/>
                <a:chOff x="6050566" y="-166326"/>
                <a:chExt cx="1347945" cy="1337271"/>
              </a:xfrm>
            </p:grpSpPr>
            <p:sp>
              <p:nvSpPr>
                <p:cNvPr id="247882" name="Rectangle 104">
                  <a:extLst>
                    <a:ext uri="{FF2B5EF4-FFF2-40B4-BE49-F238E27FC236}">
                      <a16:creationId xmlns:a16="http://schemas.microsoft.com/office/drawing/2014/main" id="{EB3F354E-2C06-4547-8E23-5F74CF8F211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7883" name="Rectangle 108">
                  <a:extLst>
                    <a:ext uri="{FF2B5EF4-FFF2-40B4-BE49-F238E27FC236}">
                      <a16:creationId xmlns:a16="http://schemas.microsoft.com/office/drawing/2014/main" id="{319B729F-38A9-9443-A3B5-7522494437B8}"/>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7884" name="Line 106">
                  <a:extLst>
                    <a:ext uri="{FF2B5EF4-FFF2-40B4-BE49-F238E27FC236}">
                      <a16:creationId xmlns:a16="http://schemas.microsoft.com/office/drawing/2014/main" id="{DB2FC28A-AFC3-F348-A9BD-82F7ACDCE3C3}"/>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85" name="Line 107">
                  <a:extLst>
                    <a:ext uri="{FF2B5EF4-FFF2-40B4-BE49-F238E27FC236}">
                      <a16:creationId xmlns:a16="http://schemas.microsoft.com/office/drawing/2014/main" id="{C2E730D8-F8D7-3D46-9406-DBF7879CA19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86" name="Line 116">
                  <a:extLst>
                    <a:ext uri="{FF2B5EF4-FFF2-40B4-BE49-F238E27FC236}">
                      <a16:creationId xmlns:a16="http://schemas.microsoft.com/office/drawing/2014/main" id="{BAD2B721-7AD7-784D-AEC5-85C2F5B228A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87" name="Line 117">
                  <a:extLst>
                    <a:ext uri="{FF2B5EF4-FFF2-40B4-BE49-F238E27FC236}">
                      <a16:creationId xmlns:a16="http://schemas.microsoft.com/office/drawing/2014/main" id="{05AFE579-BD0B-4043-B20E-B0585B5BCFE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88" name="Rectangle 132">
                  <a:extLst>
                    <a:ext uri="{FF2B5EF4-FFF2-40B4-BE49-F238E27FC236}">
                      <a16:creationId xmlns:a16="http://schemas.microsoft.com/office/drawing/2014/main" id="{E962F5E3-1E7B-1945-8CB3-3DFB9DFDF91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7889" name="Rectangle 147">
                  <a:extLst>
                    <a:ext uri="{FF2B5EF4-FFF2-40B4-BE49-F238E27FC236}">
                      <a16:creationId xmlns:a16="http://schemas.microsoft.com/office/drawing/2014/main" id="{204C144C-DDC0-7040-9AF7-892D63B4D9E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890" name="Rectangle 136">
                  <a:extLst>
                    <a:ext uri="{FF2B5EF4-FFF2-40B4-BE49-F238E27FC236}">
                      <a16:creationId xmlns:a16="http://schemas.microsoft.com/office/drawing/2014/main" id="{3BE01F33-2BBD-9243-BE30-3D128C73E09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891" name="Rectangle 147">
                  <a:extLst>
                    <a:ext uri="{FF2B5EF4-FFF2-40B4-BE49-F238E27FC236}">
                      <a16:creationId xmlns:a16="http://schemas.microsoft.com/office/drawing/2014/main" id="{87C9FF09-7785-EB4A-89A8-B790DCDCEFB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892" name="Rectangle 147">
                  <a:extLst>
                    <a:ext uri="{FF2B5EF4-FFF2-40B4-BE49-F238E27FC236}">
                      <a16:creationId xmlns:a16="http://schemas.microsoft.com/office/drawing/2014/main" id="{652600D4-6D8A-4541-9483-DB6A17B68DA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7893" name="Rectangle 147">
                  <a:extLst>
                    <a:ext uri="{FF2B5EF4-FFF2-40B4-BE49-F238E27FC236}">
                      <a16:creationId xmlns:a16="http://schemas.microsoft.com/office/drawing/2014/main" id="{04BD174D-D94B-6242-9210-9F5D585757F5}"/>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7894" name="Rectangle 147">
                  <a:extLst>
                    <a:ext uri="{FF2B5EF4-FFF2-40B4-BE49-F238E27FC236}">
                      <a16:creationId xmlns:a16="http://schemas.microsoft.com/office/drawing/2014/main" id="{3802AAEF-E865-EC4F-A180-741937190530}"/>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7860" name="Group 3">
              <a:extLst>
                <a:ext uri="{FF2B5EF4-FFF2-40B4-BE49-F238E27FC236}">
                  <a16:creationId xmlns:a16="http://schemas.microsoft.com/office/drawing/2014/main" id="{7D002106-185A-2A4C-9BCC-D2EF308224E3}"/>
                </a:ext>
              </a:extLst>
            </p:cNvPr>
            <p:cNvGrpSpPr>
              <a:grpSpLocks/>
            </p:cNvGrpSpPr>
            <p:nvPr/>
          </p:nvGrpSpPr>
          <p:grpSpPr bwMode="auto">
            <a:xfrm>
              <a:off x="6241607" y="2348755"/>
              <a:ext cx="2257787" cy="1363857"/>
              <a:chOff x="6065970" y="1654138"/>
              <a:chExt cx="2257787" cy="1363857"/>
            </a:xfrm>
          </p:grpSpPr>
          <p:sp>
            <p:nvSpPr>
              <p:cNvPr id="247870" name="TextBox 263">
                <a:extLst>
                  <a:ext uri="{FF2B5EF4-FFF2-40B4-BE49-F238E27FC236}">
                    <a16:creationId xmlns:a16="http://schemas.microsoft.com/office/drawing/2014/main" id="{B598145F-C68B-FB43-AACF-4B5983F5CCF8}"/>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7871" name="Group 141">
                <a:extLst>
                  <a:ext uri="{FF2B5EF4-FFF2-40B4-BE49-F238E27FC236}">
                    <a16:creationId xmlns:a16="http://schemas.microsoft.com/office/drawing/2014/main" id="{B274CC24-49C2-FC49-B28A-307E528BBAD9}"/>
                  </a:ext>
                </a:extLst>
              </p:cNvPr>
              <p:cNvGrpSpPr>
                <a:grpSpLocks/>
              </p:cNvGrpSpPr>
              <p:nvPr/>
            </p:nvGrpSpPr>
            <p:grpSpPr bwMode="auto">
              <a:xfrm>
                <a:off x="6065970" y="1680724"/>
                <a:ext cx="1347945" cy="1337271"/>
                <a:chOff x="6050566" y="-166326"/>
                <a:chExt cx="1347945" cy="1337271"/>
              </a:xfrm>
            </p:grpSpPr>
            <p:sp>
              <p:nvSpPr>
                <p:cNvPr id="247872" name="Rectangle 104">
                  <a:extLst>
                    <a:ext uri="{FF2B5EF4-FFF2-40B4-BE49-F238E27FC236}">
                      <a16:creationId xmlns:a16="http://schemas.microsoft.com/office/drawing/2014/main" id="{A3A3E7A4-8F55-7A4D-988E-6DB739C9158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7873" name="Rectangle 108">
                  <a:extLst>
                    <a:ext uri="{FF2B5EF4-FFF2-40B4-BE49-F238E27FC236}">
                      <a16:creationId xmlns:a16="http://schemas.microsoft.com/office/drawing/2014/main" id="{17BD1C48-7109-B046-A534-D04EC544CAF3}"/>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7874" name="Line 106">
                  <a:extLst>
                    <a:ext uri="{FF2B5EF4-FFF2-40B4-BE49-F238E27FC236}">
                      <a16:creationId xmlns:a16="http://schemas.microsoft.com/office/drawing/2014/main" id="{E8FC71D7-5C8B-9E48-9B52-C3E92757E72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75" name="Line 117">
                  <a:extLst>
                    <a:ext uri="{FF2B5EF4-FFF2-40B4-BE49-F238E27FC236}">
                      <a16:creationId xmlns:a16="http://schemas.microsoft.com/office/drawing/2014/main" id="{EC090A04-DBAC-354A-B587-24C023E1D69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7876" name="Rectangle 132">
                  <a:extLst>
                    <a:ext uri="{FF2B5EF4-FFF2-40B4-BE49-F238E27FC236}">
                      <a16:creationId xmlns:a16="http://schemas.microsoft.com/office/drawing/2014/main" id="{CD44A595-520F-904A-8CFD-FFD9988A4A08}"/>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7877" name="Rectangle 147">
                  <a:extLst>
                    <a:ext uri="{FF2B5EF4-FFF2-40B4-BE49-F238E27FC236}">
                      <a16:creationId xmlns:a16="http://schemas.microsoft.com/office/drawing/2014/main" id="{20020389-54A2-C843-91F5-CE2EE1BF3F9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878" name="Rectangle 147">
                  <a:extLst>
                    <a:ext uri="{FF2B5EF4-FFF2-40B4-BE49-F238E27FC236}">
                      <a16:creationId xmlns:a16="http://schemas.microsoft.com/office/drawing/2014/main" id="{ED49A55D-EB0F-9543-A29C-572EE23D8F0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7879" name="Rectangle 147">
                  <a:extLst>
                    <a:ext uri="{FF2B5EF4-FFF2-40B4-BE49-F238E27FC236}">
                      <a16:creationId xmlns:a16="http://schemas.microsoft.com/office/drawing/2014/main" id="{8FFFC3E8-8828-4B40-B416-40AD79A0EBA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7861" name="Freeform 40">
              <a:extLst>
                <a:ext uri="{FF2B5EF4-FFF2-40B4-BE49-F238E27FC236}">
                  <a16:creationId xmlns:a16="http://schemas.microsoft.com/office/drawing/2014/main" id="{0CF04743-622F-9D4B-A2E6-EBBB7B40B00D}"/>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7862" name="Freeform 40">
              <a:extLst>
                <a:ext uri="{FF2B5EF4-FFF2-40B4-BE49-F238E27FC236}">
                  <a16:creationId xmlns:a16="http://schemas.microsoft.com/office/drawing/2014/main" id="{DD38BA15-FEE7-1E46-9BF9-32E8612FD8B8}"/>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7863" name="Freeform 40">
              <a:extLst>
                <a:ext uri="{FF2B5EF4-FFF2-40B4-BE49-F238E27FC236}">
                  <a16:creationId xmlns:a16="http://schemas.microsoft.com/office/drawing/2014/main" id="{7B91EAE6-6C45-6844-A9E5-162EEF6ECC8C}"/>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7864" name="Line 13">
              <a:extLst>
                <a:ext uri="{FF2B5EF4-FFF2-40B4-BE49-F238E27FC236}">
                  <a16:creationId xmlns:a16="http://schemas.microsoft.com/office/drawing/2014/main" id="{2699E486-FEFC-E649-92C7-6AF70EE7FB21}"/>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65" name="Line 13">
              <a:extLst>
                <a:ext uri="{FF2B5EF4-FFF2-40B4-BE49-F238E27FC236}">
                  <a16:creationId xmlns:a16="http://schemas.microsoft.com/office/drawing/2014/main" id="{7AA7841D-2B34-1B41-8862-5BCA8F7664D3}"/>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7866" name="TextBox 159">
              <a:extLst>
                <a:ext uri="{FF2B5EF4-FFF2-40B4-BE49-F238E27FC236}">
                  <a16:creationId xmlns:a16="http://schemas.microsoft.com/office/drawing/2014/main" id="{08DBA5DB-D45C-5147-8B36-505BF840FD38}"/>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7867" name="TextBox 162">
              <a:extLst>
                <a:ext uri="{FF2B5EF4-FFF2-40B4-BE49-F238E27FC236}">
                  <a16:creationId xmlns:a16="http://schemas.microsoft.com/office/drawing/2014/main" id="{7A0B0D47-52A6-2048-95FA-822B3F70B0D0}"/>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7868" name="TextBox 163">
              <a:extLst>
                <a:ext uri="{FF2B5EF4-FFF2-40B4-BE49-F238E27FC236}">
                  <a16:creationId xmlns:a16="http://schemas.microsoft.com/office/drawing/2014/main" id="{3B987AAF-7273-3848-893E-C09B63FA211B}"/>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7869" name="TextBox 166">
              <a:extLst>
                <a:ext uri="{FF2B5EF4-FFF2-40B4-BE49-F238E27FC236}">
                  <a16:creationId xmlns:a16="http://schemas.microsoft.com/office/drawing/2014/main" id="{BE08219D-5D29-7E45-B892-33AAE64CFE81}"/>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7846" name="TextBox 5">
            <a:extLst>
              <a:ext uri="{FF2B5EF4-FFF2-40B4-BE49-F238E27FC236}">
                <a16:creationId xmlns:a16="http://schemas.microsoft.com/office/drawing/2014/main" id="{99049D9E-7BED-004B-86B7-A3229B9531FB}"/>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ADDI</a:t>
            </a:r>
          </a:p>
        </p:txBody>
      </p:sp>
    </p:spTree>
  </p:cSld>
  <p:clrMapOvr>
    <a:masterClrMapping/>
  </p:clrMapOvr>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8869" name="Group 7">
            <a:extLst>
              <a:ext uri="{FF2B5EF4-FFF2-40B4-BE49-F238E27FC236}">
                <a16:creationId xmlns:a16="http://schemas.microsoft.com/office/drawing/2014/main" id="{A7654A1F-BFFE-E047-86C0-14D6D1C0E665}"/>
              </a:ext>
            </a:extLst>
          </p:cNvPr>
          <p:cNvGrpSpPr>
            <a:grpSpLocks/>
          </p:cNvGrpSpPr>
          <p:nvPr/>
        </p:nvGrpSpPr>
        <p:grpSpPr bwMode="auto">
          <a:xfrm>
            <a:off x="1728789" y="400050"/>
            <a:ext cx="8029575" cy="5372100"/>
            <a:chOff x="814028" y="400041"/>
            <a:chExt cx="8029248" cy="5372020"/>
          </a:xfrm>
        </p:grpSpPr>
        <p:sp>
          <p:nvSpPr>
            <p:cNvPr id="248871" name="Line 13">
              <a:extLst>
                <a:ext uri="{FF2B5EF4-FFF2-40B4-BE49-F238E27FC236}">
                  <a16:creationId xmlns:a16="http://schemas.microsoft.com/office/drawing/2014/main" id="{B5AA8B90-875B-CF43-8BE2-24E512BC2E99}"/>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72" name="Line 13">
              <a:extLst>
                <a:ext uri="{FF2B5EF4-FFF2-40B4-BE49-F238E27FC236}">
                  <a16:creationId xmlns:a16="http://schemas.microsoft.com/office/drawing/2014/main" id="{F5124F1F-75D5-D549-A29C-A02F7B5A2074}"/>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73" name="Line 117">
              <a:extLst>
                <a:ext uri="{FF2B5EF4-FFF2-40B4-BE49-F238E27FC236}">
                  <a16:creationId xmlns:a16="http://schemas.microsoft.com/office/drawing/2014/main" id="{E2736440-9C39-4341-860D-8161F35001DD}"/>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8874" name="Group 6">
              <a:extLst>
                <a:ext uri="{FF2B5EF4-FFF2-40B4-BE49-F238E27FC236}">
                  <a16:creationId xmlns:a16="http://schemas.microsoft.com/office/drawing/2014/main" id="{749BAF61-FB80-664F-86FC-6B037E3AC172}"/>
                </a:ext>
              </a:extLst>
            </p:cNvPr>
            <p:cNvGrpSpPr>
              <a:grpSpLocks/>
            </p:cNvGrpSpPr>
            <p:nvPr/>
          </p:nvGrpSpPr>
          <p:grpSpPr bwMode="auto">
            <a:xfrm>
              <a:off x="1885958" y="494558"/>
              <a:ext cx="3331032" cy="4608954"/>
              <a:chOff x="1787104" y="115618"/>
              <a:chExt cx="3331032" cy="4608954"/>
            </a:xfrm>
          </p:grpSpPr>
          <p:sp>
            <p:nvSpPr>
              <p:cNvPr id="248934" name="Rectangle 104">
                <a:extLst>
                  <a:ext uri="{FF2B5EF4-FFF2-40B4-BE49-F238E27FC236}">
                    <a16:creationId xmlns:a16="http://schemas.microsoft.com/office/drawing/2014/main" id="{3E1DA210-91C5-F24C-96F6-142FF7B6209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8935" name="Rectangle 108">
                <a:extLst>
                  <a:ext uri="{FF2B5EF4-FFF2-40B4-BE49-F238E27FC236}">
                    <a16:creationId xmlns:a16="http://schemas.microsoft.com/office/drawing/2014/main" id="{DF583DE5-E292-5440-AE1D-BF1B758D7A90}"/>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8936" name="Line 119">
                <a:extLst>
                  <a:ext uri="{FF2B5EF4-FFF2-40B4-BE49-F238E27FC236}">
                    <a16:creationId xmlns:a16="http://schemas.microsoft.com/office/drawing/2014/main" id="{3052DB11-BCC1-BB4A-A396-E9DE0AC3FF73}"/>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37" name="Rectangle 121">
                <a:extLst>
                  <a:ext uri="{FF2B5EF4-FFF2-40B4-BE49-F238E27FC236}">
                    <a16:creationId xmlns:a16="http://schemas.microsoft.com/office/drawing/2014/main" id="{B5342798-B95F-794B-9C36-7809811C63A7}"/>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8938" name="Line 106">
                <a:extLst>
                  <a:ext uri="{FF2B5EF4-FFF2-40B4-BE49-F238E27FC236}">
                    <a16:creationId xmlns:a16="http://schemas.microsoft.com/office/drawing/2014/main" id="{C3B732E9-2B1E-C848-ABD0-58970C8ACF21}"/>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39" name="Line 107">
                <a:extLst>
                  <a:ext uri="{FF2B5EF4-FFF2-40B4-BE49-F238E27FC236}">
                    <a16:creationId xmlns:a16="http://schemas.microsoft.com/office/drawing/2014/main" id="{5D554D50-340F-5F43-BB63-F75709FD2D9B}"/>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0" name="Line 116">
                <a:extLst>
                  <a:ext uri="{FF2B5EF4-FFF2-40B4-BE49-F238E27FC236}">
                    <a16:creationId xmlns:a16="http://schemas.microsoft.com/office/drawing/2014/main" id="{652AAE3D-02B8-0842-A848-411BACE420E7}"/>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1" name="Rectangle 132">
                <a:extLst>
                  <a:ext uri="{FF2B5EF4-FFF2-40B4-BE49-F238E27FC236}">
                    <a16:creationId xmlns:a16="http://schemas.microsoft.com/office/drawing/2014/main" id="{00E94E16-5F4D-A94B-869D-37E25EE50BA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8942" name="Line 106">
                <a:extLst>
                  <a:ext uri="{FF2B5EF4-FFF2-40B4-BE49-F238E27FC236}">
                    <a16:creationId xmlns:a16="http://schemas.microsoft.com/office/drawing/2014/main" id="{EC34D552-4D59-364E-88FE-21429D5C91A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3" name="Line 107">
                <a:extLst>
                  <a:ext uri="{FF2B5EF4-FFF2-40B4-BE49-F238E27FC236}">
                    <a16:creationId xmlns:a16="http://schemas.microsoft.com/office/drawing/2014/main" id="{04E94438-C0FA-034B-AF7B-3F6DDB973E8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4" name="Line 116">
                <a:extLst>
                  <a:ext uri="{FF2B5EF4-FFF2-40B4-BE49-F238E27FC236}">
                    <a16:creationId xmlns:a16="http://schemas.microsoft.com/office/drawing/2014/main" id="{CDCAECDA-4861-5849-8342-51C6F342EEB9}"/>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5" name="Line 117">
                <a:extLst>
                  <a:ext uri="{FF2B5EF4-FFF2-40B4-BE49-F238E27FC236}">
                    <a16:creationId xmlns:a16="http://schemas.microsoft.com/office/drawing/2014/main" id="{9A775320-DD9E-B84C-9E05-1DCA487F2A09}"/>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6" name="Line 106">
                <a:extLst>
                  <a:ext uri="{FF2B5EF4-FFF2-40B4-BE49-F238E27FC236}">
                    <a16:creationId xmlns:a16="http://schemas.microsoft.com/office/drawing/2014/main" id="{7735D4C4-37EB-0442-9616-FEFFAA6E30EB}"/>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7" name="Line 107">
                <a:extLst>
                  <a:ext uri="{FF2B5EF4-FFF2-40B4-BE49-F238E27FC236}">
                    <a16:creationId xmlns:a16="http://schemas.microsoft.com/office/drawing/2014/main" id="{8FA6FD6B-5765-4E41-8CCB-AA78C7C46D48}"/>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8" name="Line 116">
                <a:extLst>
                  <a:ext uri="{FF2B5EF4-FFF2-40B4-BE49-F238E27FC236}">
                    <a16:creationId xmlns:a16="http://schemas.microsoft.com/office/drawing/2014/main" id="{F7B0D0B5-3F26-3647-BCFB-5EBF5F90264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49" name="Line 117">
                <a:extLst>
                  <a:ext uri="{FF2B5EF4-FFF2-40B4-BE49-F238E27FC236}">
                    <a16:creationId xmlns:a16="http://schemas.microsoft.com/office/drawing/2014/main" id="{6A9E08A8-F184-A649-B35D-B049208C93BB}"/>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50" name="Line 116">
                <a:extLst>
                  <a:ext uri="{FF2B5EF4-FFF2-40B4-BE49-F238E27FC236}">
                    <a16:creationId xmlns:a16="http://schemas.microsoft.com/office/drawing/2014/main" id="{DC089508-D563-244B-ABF3-8CB15BAB5F84}"/>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51" name="Line 117">
                <a:extLst>
                  <a:ext uri="{FF2B5EF4-FFF2-40B4-BE49-F238E27FC236}">
                    <a16:creationId xmlns:a16="http://schemas.microsoft.com/office/drawing/2014/main" id="{6AB6FAE7-EEA4-FD41-9842-E34E4D94870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52" name="Rectangle 147">
                <a:extLst>
                  <a:ext uri="{FF2B5EF4-FFF2-40B4-BE49-F238E27FC236}">
                    <a16:creationId xmlns:a16="http://schemas.microsoft.com/office/drawing/2014/main" id="{54A7D955-3D68-A643-80CB-7DB0131442A8}"/>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53" name="Rectangle 147">
                <a:extLst>
                  <a:ext uri="{FF2B5EF4-FFF2-40B4-BE49-F238E27FC236}">
                    <a16:creationId xmlns:a16="http://schemas.microsoft.com/office/drawing/2014/main" id="{B20F7DFD-7342-3B45-BD42-FACFC89A764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8954" name="Rectangle 147">
                <a:extLst>
                  <a:ext uri="{FF2B5EF4-FFF2-40B4-BE49-F238E27FC236}">
                    <a16:creationId xmlns:a16="http://schemas.microsoft.com/office/drawing/2014/main" id="{F3E26781-290B-A340-BAC0-7EEAD97EFA9D}"/>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8955" name="Rectangle 147">
                <a:extLst>
                  <a:ext uri="{FF2B5EF4-FFF2-40B4-BE49-F238E27FC236}">
                    <a16:creationId xmlns:a16="http://schemas.microsoft.com/office/drawing/2014/main" id="{D3AFF04D-6562-1B4B-895F-DA4D770AA8EB}"/>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56" name="Rectangle 147">
                <a:extLst>
                  <a:ext uri="{FF2B5EF4-FFF2-40B4-BE49-F238E27FC236}">
                    <a16:creationId xmlns:a16="http://schemas.microsoft.com/office/drawing/2014/main" id="{EAFF92A5-5A3A-194F-B784-8C4C4B95B2E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57" name="Rectangle 147">
                <a:extLst>
                  <a:ext uri="{FF2B5EF4-FFF2-40B4-BE49-F238E27FC236}">
                    <a16:creationId xmlns:a16="http://schemas.microsoft.com/office/drawing/2014/main" id="{1BC9A03D-1800-8048-9EDB-710CDEAE926F}"/>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58" name="Rectangle 147">
                <a:extLst>
                  <a:ext uri="{FF2B5EF4-FFF2-40B4-BE49-F238E27FC236}">
                    <a16:creationId xmlns:a16="http://schemas.microsoft.com/office/drawing/2014/main" id="{37E1F833-04EF-C14C-8467-168B4494EA5E}"/>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8959" name="Rectangle 147">
                <a:extLst>
                  <a:ext uri="{FF2B5EF4-FFF2-40B4-BE49-F238E27FC236}">
                    <a16:creationId xmlns:a16="http://schemas.microsoft.com/office/drawing/2014/main" id="{AAF7F75B-9ED0-944E-B34E-8C703356D604}"/>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8960" name="Rectangle 147">
                <a:extLst>
                  <a:ext uri="{FF2B5EF4-FFF2-40B4-BE49-F238E27FC236}">
                    <a16:creationId xmlns:a16="http://schemas.microsoft.com/office/drawing/2014/main" id="{BC3C2B6D-9C6D-F54B-B5B4-DB1630E4806D}"/>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8961" name="Rectangle 147">
                <a:extLst>
                  <a:ext uri="{FF2B5EF4-FFF2-40B4-BE49-F238E27FC236}">
                    <a16:creationId xmlns:a16="http://schemas.microsoft.com/office/drawing/2014/main" id="{48487323-2A41-C54C-89FE-9FF1DB94C7B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8962" name="Rectangle 147">
                <a:extLst>
                  <a:ext uri="{FF2B5EF4-FFF2-40B4-BE49-F238E27FC236}">
                    <a16:creationId xmlns:a16="http://schemas.microsoft.com/office/drawing/2014/main" id="{2466276D-1F0E-544F-A45F-203271FF221A}"/>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8963" name="Rectangle 147">
                <a:extLst>
                  <a:ext uri="{FF2B5EF4-FFF2-40B4-BE49-F238E27FC236}">
                    <a16:creationId xmlns:a16="http://schemas.microsoft.com/office/drawing/2014/main" id="{3AD7BC5C-69ED-334B-ACEF-4A006DA1662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8964" name="Rectangle 147">
                <a:extLst>
                  <a:ext uri="{FF2B5EF4-FFF2-40B4-BE49-F238E27FC236}">
                    <a16:creationId xmlns:a16="http://schemas.microsoft.com/office/drawing/2014/main" id="{99DAD2AD-28F6-DF47-A9E4-EF42A3FDE03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8965" name="Rectangle 147">
                <a:extLst>
                  <a:ext uri="{FF2B5EF4-FFF2-40B4-BE49-F238E27FC236}">
                    <a16:creationId xmlns:a16="http://schemas.microsoft.com/office/drawing/2014/main" id="{C5F81102-1FC3-F540-A283-22BD38012DC9}"/>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8966" name="Rectangle 147">
                <a:extLst>
                  <a:ext uri="{FF2B5EF4-FFF2-40B4-BE49-F238E27FC236}">
                    <a16:creationId xmlns:a16="http://schemas.microsoft.com/office/drawing/2014/main" id="{1F2D1E20-B3F8-E749-BB9B-14F90F044DAE}"/>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8967" name="Rectangle 147">
                <a:extLst>
                  <a:ext uri="{FF2B5EF4-FFF2-40B4-BE49-F238E27FC236}">
                    <a16:creationId xmlns:a16="http://schemas.microsoft.com/office/drawing/2014/main" id="{646664B6-2D16-0242-AD40-044B6B1631FB}"/>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8968" name="Rectangle 147">
                <a:extLst>
                  <a:ext uri="{FF2B5EF4-FFF2-40B4-BE49-F238E27FC236}">
                    <a16:creationId xmlns:a16="http://schemas.microsoft.com/office/drawing/2014/main" id="{CDFC4AB1-31E1-A84B-A38E-956B68EE7A1E}"/>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8969" name="Rectangle 147">
                <a:extLst>
                  <a:ext uri="{FF2B5EF4-FFF2-40B4-BE49-F238E27FC236}">
                    <a16:creationId xmlns:a16="http://schemas.microsoft.com/office/drawing/2014/main" id="{31E650A3-A015-8747-B5E2-492C49E5CE6F}"/>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8970" name="Rectangle 147">
                <a:extLst>
                  <a:ext uri="{FF2B5EF4-FFF2-40B4-BE49-F238E27FC236}">
                    <a16:creationId xmlns:a16="http://schemas.microsoft.com/office/drawing/2014/main" id="{B1B89D43-7DD7-3A4A-A71D-F6A20C7E05E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8971" name="Rectangle 147">
                <a:extLst>
                  <a:ext uri="{FF2B5EF4-FFF2-40B4-BE49-F238E27FC236}">
                    <a16:creationId xmlns:a16="http://schemas.microsoft.com/office/drawing/2014/main" id="{78FD07E5-013F-484E-A95F-B37E1CF83A9E}"/>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8972" name="TextBox 120">
                <a:extLst>
                  <a:ext uri="{FF2B5EF4-FFF2-40B4-BE49-F238E27FC236}">
                    <a16:creationId xmlns:a16="http://schemas.microsoft.com/office/drawing/2014/main" id="{E528A123-2F1B-7148-AB02-E8301E5FCB27}"/>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8875" name="Line 119">
              <a:extLst>
                <a:ext uri="{FF2B5EF4-FFF2-40B4-BE49-F238E27FC236}">
                  <a16:creationId xmlns:a16="http://schemas.microsoft.com/office/drawing/2014/main" id="{01511685-6148-1147-803B-1320FA4F495B}"/>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8876" name="Group 4">
              <a:extLst>
                <a:ext uri="{FF2B5EF4-FFF2-40B4-BE49-F238E27FC236}">
                  <a16:creationId xmlns:a16="http://schemas.microsoft.com/office/drawing/2014/main" id="{A3F724AC-7034-E440-B849-15336007AEBF}"/>
                </a:ext>
              </a:extLst>
            </p:cNvPr>
            <p:cNvGrpSpPr>
              <a:grpSpLocks/>
            </p:cNvGrpSpPr>
            <p:nvPr/>
          </p:nvGrpSpPr>
          <p:grpSpPr bwMode="auto">
            <a:xfrm>
              <a:off x="6226203" y="773994"/>
              <a:ext cx="2363001" cy="1343028"/>
              <a:chOff x="6050566" y="-172083"/>
              <a:chExt cx="2363001" cy="1343028"/>
            </a:xfrm>
          </p:grpSpPr>
          <p:grpSp>
            <p:nvGrpSpPr>
              <p:cNvPr id="248919" name="Group 1">
                <a:extLst>
                  <a:ext uri="{FF2B5EF4-FFF2-40B4-BE49-F238E27FC236}">
                    <a16:creationId xmlns:a16="http://schemas.microsoft.com/office/drawing/2014/main" id="{DCF2B7CD-66E0-B246-9E68-744920CE8E60}"/>
                  </a:ext>
                </a:extLst>
              </p:cNvPr>
              <p:cNvGrpSpPr>
                <a:grpSpLocks/>
              </p:cNvGrpSpPr>
              <p:nvPr/>
            </p:nvGrpSpPr>
            <p:grpSpPr bwMode="auto">
              <a:xfrm>
                <a:off x="6050566" y="-166326"/>
                <a:ext cx="1347945" cy="1337271"/>
                <a:chOff x="6050566" y="-166326"/>
                <a:chExt cx="1347945" cy="1337271"/>
              </a:xfrm>
            </p:grpSpPr>
            <p:sp>
              <p:nvSpPr>
                <p:cNvPr id="248921" name="Rectangle 104">
                  <a:extLst>
                    <a:ext uri="{FF2B5EF4-FFF2-40B4-BE49-F238E27FC236}">
                      <a16:creationId xmlns:a16="http://schemas.microsoft.com/office/drawing/2014/main" id="{38A5600D-6E8E-FB4B-959E-DFBFF4E6B7F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8922" name="Rectangle 108">
                  <a:extLst>
                    <a:ext uri="{FF2B5EF4-FFF2-40B4-BE49-F238E27FC236}">
                      <a16:creationId xmlns:a16="http://schemas.microsoft.com/office/drawing/2014/main" id="{F565DC80-E134-CE4A-B765-605F34C16BB5}"/>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8923" name="Line 106">
                  <a:extLst>
                    <a:ext uri="{FF2B5EF4-FFF2-40B4-BE49-F238E27FC236}">
                      <a16:creationId xmlns:a16="http://schemas.microsoft.com/office/drawing/2014/main" id="{137CD769-BA3B-AD4E-98E8-5AAEA920BA3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24" name="Line 107">
                  <a:extLst>
                    <a:ext uri="{FF2B5EF4-FFF2-40B4-BE49-F238E27FC236}">
                      <a16:creationId xmlns:a16="http://schemas.microsoft.com/office/drawing/2014/main" id="{A6758C55-3C80-A845-81F4-A482A3021FB8}"/>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25" name="Line 116">
                  <a:extLst>
                    <a:ext uri="{FF2B5EF4-FFF2-40B4-BE49-F238E27FC236}">
                      <a16:creationId xmlns:a16="http://schemas.microsoft.com/office/drawing/2014/main" id="{AB6AB8E2-64A4-8248-A083-DF856C0D03A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26" name="Line 117">
                  <a:extLst>
                    <a:ext uri="{FF2B5EF4-FFF2-40B4-BE49-F238E27FC236}">
                      <a16:creationId xmlns:a16="http://schemas.microsoft.com/office/drawing/2014/main" id="{547625F0-BFCB-2A4E-80F8-3C18F08E4B3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27" name="Rectangle 132">
                  <a:extLst>
                    <a:ext uri="{FF2B5EF4-FFF2-40B4-BE49-F238E27FC236}">
                      <a16:creationId xmlns:a16="http://schemas.microsoft.com/office/drawing/2014/main" id="{8BF63D74-9D80-0F4E-8B04-8EBCD6DE15B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8928" name="Rectangle 147">
                  <a:extLst>
                    <a:ext uri="{FF2B5EF4-FFF2-40B4-BE49-F238E27FC236}">
                      <a16:creationId xmlns:a16="http://schemas.microsoft.com/office/drawing/2014/main" id="{DC8323AF-EDE6-8243-A535-A2B349EE525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29" name="Rectangle 147">
                  <a:extLst>
                    <a:ext uri="{FF2B5EF4-FFF2-40B4-BE49-F238E27FC236}">
                      <a16:creationId xmlns:a16="http://schemas.microsoft.com/office/drawing/2014/main" id="{6F4E26C0-1521-3146-AAB2-9E9CD746E72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30" name="Rectangle 147">
                  <a:extLst>
                    <a:ext uri="{FF2B5EF4-FFF2-40B4-BE49-F238E27FC236}">
                      <a16:creationId xmlns:a16="http://schemas.microsoft.com/office/drawing/2014/main" id="{C77302D6-BBE1-494A-A4F7-199F0BCF515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31" name="Rectangle 147">
                  <a:extLst>
                    <a:ext uri="{FF2B5EF4-FFF2-40B4-BE49-F238E27FC236}">
                      <a16:creationId xmlns:a16="http://schemas.microsoft.com/office/drawing/2014/main" id="{9C78F381-7B68-4344-B47F-3368ABCA4D0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32" name="Rectangle 147">
                  <a:extLst>
                    <a:ext uri="{FF2B5EF4-FFF2-40B4-BE49-F238E27FC236}">
                      <a16:creationId xmlns:a16="http://schemas.microsoft.com/office/drawing/2014/main" id="{9E6CB3DD-5F10-AA44-A574-19F669F479A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8933" name="Rectangle 147">
                  <a:extLst>
                    <a:ext uri="{FF2B5EF4-FFF2-40B4-BE49-F238E27FC236}">
                      <a16:creationId xmlns:a16="http://schemas.microsoft.com/office/drawing/2014/main" id="{06A473E6-9588-034F-A841-22372F79BB3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8920" name="TextBox 262">
                <a:extLst>
                  <a:ext uri="{FF2B5EF4-FFF2-40B4-BE49-F238E27FC236}">
                    <a16:creationId xmlns:a16="http://schemas.microsoft.com/office/drawing/2014/main" id="{D06834F8-35C2-BD43-9A31-45510842EEE5}"/>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8877" name="Line 13">
              <a:extLst>
                <a:ext uri="{FF2B5EF4-FFF2-40B4-BE49-F238E27FC236}">
                  <a16:creationId xmlns:a16="http://schemas.microsoft.com/office/drawing/2014/main" id="{106D9023-E7A2-1D40-B39C-0DBC4D401467}"/>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78" name="Line 13">
              <a:extLst>
                <a:ext uri="{FF2B5EF4-FFF2-40B4-BE49-F238E27FC236}">
                  <a16:creationId xmlns:a16="http://schemas.microsoft.com/office/drawing/2014/main" id="{4735A76E-2069-2549-A91D-EF32191AD267}"/>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79" name="Line 13">
              <a:extLst>
                <a:ext uri="{FF2B5EF4-FFF2-40B4-BE49-F238E27FC236}">
                  <a16:creationId xmlns:a16="http://schemas.microsoft.com/office/drawing/2014/main" id="{AB4613AA-934D-0D4F-ADE4-BBEC0C5711D4}"/>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80" name="Line 13">
              <a:extLst>
                <a:ext uri="{FF2B5EF4-FFF2-40B4-BE49-F238E27FC236}">
                  <a16:creationId xmlns:a16="http://schemas.microsoft.com/office/drawing/2014/main" id="{432AC2EC-A40E-D24E-9054-4BA315C0A9FC}"/>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81" name="Line 119">
              <a:extLst>
                <a:ext uri="{FF2B5EF4-FFF2-40B4-BE49-F238E27FC236}">
                  <a16:creationId xmlns:a16="http://schemas.microsoft.com/office/drawing/2014/main" id="{A09FC252-AD99-D540-A8F1-1A926257B718}"/>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882" name="Line 119">
              <a:extLst>
                <a:ext uri="{FF2B5EF4-FFF2-40B4-BE49-F238E27FC236}">
                  <a16:creationId xmlns:a16="http://schemas.microsoft.com/office/drawing/2014/main" id="{0E6DBEC4-1D7A-A743-97CF-039C8CE1FEAE}"/>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8883" name="Group 2">
              <a:extLst>
                <a:ext uri="{FF2B5EF4-FFF2-40B4-BE49-F238E27FC236}">
                  <a16:creationId xmlns:a16="http://schemas.microsoft.com/office/drawing/2014/main" id="{740F1741-6298-E54E-BBC2-4C681EA320F7}"/>
                </a:ext>
              </a:extLst>
            </p:cNvPr>
            <p:cNvGrpSpPr>
              <a:grpSpLocks/>
            </p:cNvGrpSpPr>
            <p:nvPr/>
          </p:nvGrpSpPr>
          <p:grpSpPr bwMode="auto">
            <a:xfrm>
              <a:off x="6246282" y="3923796"/>
              <a:ext cx="2596994" cy="1339416"/>
              <a:chOff x="6070645" y="3663519"/>
              <a:chExt cx="2596994" cy="1339416"/>
            </a:xfrm>
          </p:grpSpPr>
          <p:sp>
            <p:nvSpPr>
              <p:cNvPr id="248904" name="TextBox 264">
                <a:extLst>
                  <a:ext uri="{FF2B5EF4-FFF2-40B4-BE49-F238E27FC236}">
                    <a16:creationId xmlns:a16="http://schemas.microsoft.com/office/drawing/2014/main" id="{618EC03D-A1D9-6A44-9043-279BB12621D7}"/>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8905" name="Group 100">
                <a:extLst>
                  <a:ext uri="{FF2B5EF4-FFF2-40B4-BE49-F238E27FC236}">
                    <a16:creationId xmlns:a16="http://schemas.microsoft.com/office/drawing/2014/main" id="{5AC57E14-9438-6F46-9709-AEE4DB4F0A66}"/>
                  </a:ext>
                </a:extLst>
              </p:cNvPr>
              <p:cNvGrpSpPr>
                <a:grpSpLocks/>
              </p:cNvGrpSpPr>
              <p:nvPr/>
            </p:nvGrpSpPr>
            <p:grpSpPr bwMode="auto">
              <a:xfrm>
                <a:off x="6070645" y="3665664"/>
                <a:ext cx="1347945" cy="1337271"/>
                <a:chOff x="6050566" y="-166326"/>
                <a:chExt cx="1347945" cy="1337271"/>
              </a:xfrm>
            </p:grpSpPr>
            <p:sp>
              <p:nvSpPr>
                <p:cNvPr id="248906" name="Rectangle 104">
                  <a:extLst>
                    <a:ext uri="{FF2B5EF4-FFF2-40B4-BE49-F238E27FC236}">
                      <a16:creationId xmlns:a16="http://schemas.microsoft.com/office/drawing/2014/main" id="{D99AE740-2854-5A40-A560-4DF75DE878C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8907" name="Rectangle 108">
                  <a:extLst>
                    <a:ext uri="{FF2B5EF4-FFF2-40B4-BE49-F238E27FC236}">
                      <a16:creationId xmlns:a16="http://schemas.microsoft.com/office/drawing/2014/main" id="{EBBD8F1E-17BE-6E4B-A2F4-2373A517E8B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8908" name="Line 106">
                  <a:extLst>
                    <a:ext uri="{FF2B5EF4-FFF2-40B4-BE49-F238E27FC236}">
                      <a16:creationId xmlns:a16="http://schemas.microsoft.com/office/drawing/2014/main" id="{F783D6E1-9F97-A345-A516-FD9F0FDF121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09" name="Line 107">
                  <a:extLst>
                    <a:ext uri="{FF2B5EF4-FFF2-40B4-BE49-F238E27FC236}">
                      <a16:creationId xmlns:a16="http://schemas.microsoft.com/office/drawing/2014/main" id="{1BF88AA9-5A11-DD4E-8C8B-DB763EF8B78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10" name="Line 116">
                  <a:extLst>
                    <a:ext uri="{FF2B5EF4-FFF2-40B4-BE49-F238E27FC236}">
                      <a16:creationId xmlns:a16="http://schemas.microsoft.com/office/drawing/2014/main" id="{42392792-D98C-6D47-8C6C-FC9DE6C8200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11" name="Line 117">
                  <a:extLst>
                    <a:ext uri="{FF2B5EF4-FFF2-40B4-BE49-F238E27FC236}">
                      <a16:creationId xmlns:a16="http://schemas.microsoft.com/office/drawing/2014/main" id="{9D2FB54E-46DA-D34A-B71C-B57BE8CD0FE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12" name="Rectangle 132">
                  <a:extLst>
                    <a:ext uri="{FF2B5EF4-FFF2-40B4-BE49-F238E27FC236}">
                      <a16:creationId xmlns:a16="http://schemas.microsoft.com/office/drawing/2014/main" id="{8C8C94BA-14EA-C749-8087-EB9D33D5C10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8913" name="Rectangle 147">
                  <a:extLst>
                    <a:ext uri="{FF2B5EF4-FFF2-40B4-BE49-F238E27FC236}">
                      <a16:creationId xmlns:a16="http://schemas.microsoft.com/office/drawing/2014/main" id="{5FBE2A2A-5FCA-FC4A-B348-ECA01BD9AD9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14" name="Rectangle 136">
                  <a:extLst>
                    <a:ext uri="{FF2B5EF4-FFF2-40B4-BE49-F238E27FC236}">
                      <a16:creationId xmlns:a16="http://schemas.microsoft.com/office/drawing/2014/main" id="{D9E8636B-D353-A344-81C9-7B179DCFFF7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15" name="Rectangle 147">
                  <a:extLst>
                    <a:ext uri="{FF2B5EF4-FFF2-40B4-BE49-F238E27FC236}">
                      <a16:creationId xmlns:a16="http://schemas.microsoft.com/office/drawing/2014/main" id="{F907A135-CE4C-1F45-91F6-405DBA19BF6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16" name="Rectangle 147">
                  <a:extLst>
                    <a:ext uri="{FF2B5EF4-FFF2-40B4-BE49-F238E27FC236}">
                      <a16:creationId xmlns:a16="http://schemas.microsoft.com/office/drawing/2014/main" id="{37AEEDBD-68EB-7C4A-8CA3-272FBAC3D2F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8917" name="Rectangle 147">
                  <a:extLst>
                    <a:ext uri="{FF2B5EF4-FFF2-40B4-BE49-F238E27FC236}">
                      <a16:creationId xmlns:a16="http://schemas.microsoft.com/office/drawing/2014/main" id="{F3D887F7-644F-AA4A-9CC9-6D10EE86E9C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8918" name="Rectangle 147">
                  <a:extLst>
                    <a:ext uri="{FF2B5EF4-FFF2-40B4-BE49-F238E27FC236}">
                      <a16:creationId xmlns:a16="http://schemas.microsoft.com/office/drawing/2014/main" id="{60B9B05E-858A-C345-BDED-E0717202C88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8884" name="Group 3">
              <a:extLst>
                <a:ext uri="{FF2B5EF4-FFF2-40B4-BE49-F238E27FC236}">
                  <a16:creationId xmlns:a16="http://schemas.microsoft.com/office/drawing/2014/main" id="{B3ADC634-6BE8-AF47-AAC3-5A61DAE34B52}"/>
                </a:ext>
              </a:extLst>
            </p:cNvPr>
            <p:cNvGrpSpPr>
              <a:grpSpLocks/>
            </p:cNvGrpSpPr>
            <p:nvPr/>
          </p:nvGrpSpPr>
          <p:grpSpPr bwMode="auto">
            <a:xfrm>
              <a:off x="6241607" y="2348755"/>
              <a:ext cx="2257787" cy="1363857"/>
              <a:chOff x="6065970" y="1654138"/>
              <a:chExt cx="2257787" cy="1363857"/>
            </a:xfrm>
          </p:grpSpPr>
          <p:sp>
            <p:nvSpPr>
              <p:cNvPr id="248894" name="TextBox 263">
                <a:extLst>
                  <a:ext uri="{FF2B5EF4-FFF2-40B4-BE49-F238E27FC236}">
                    <a16:creationId xmlns:a16="http://schemas.microsoft.com/office/drawing/2014/main" id="{17BFBE4C-E981-3A42-8D26-65E10B1C1521}"/>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8895" name="Group 141">
                <a:extLst>
                  <a:ext uri="{FF2B5EF4-FFF2-40B4-BE49-F238E27FC236}">
                    <a16:creationId xmlns:a16="http://schemas.microsoft.com/office/drawing/2014/main" id="{AB42299A-DC1A-D842-B635-6F0DAE6D96E9}"/>
                  </a:ext>
                </a:extLst>
              </p:cNvPr>
              <p:cNvGrpSpPr>
                <a:grpSpLocks/>
              </p:cNvGrpSpPr>
              <p:nvPr/>
            </p:nvGrpSpPr>
            <p:grpSpPr bwMode="auto">
              <a:xfrm>
                <a:off x="6065970" y="1680724"/>
                <a:ext cx="1347945" cy="1337271"/>
                <a:chOff x="6050566" y="-166326"/>
                <a:chExt cx="1347945" cy="1337271"/>
              </a:xfrm>
            </p:grpSpPr>
            <p:sp>
              <p:nvSpPr>
                <p:cNvPr id="248896" name="Rectangle 104">
                  <a:extLst>
                    <a:ext uri="{FF2B5EF4-FFF2-40B4-BE49-F238E27FC236}">
                      <a16:creationId xmlns:a16="http://schemas.microsoft.com/office/drawing/2014/main" id="{3AE17768-061A-A940-B6CC-B52581CD120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8897" name="Rectangle 108">
                  <a:extLst>
                    <a:ext uri="{FF2B5EF4-FFF2-40B4-BE49-F238E27FC236}">
                      <a16:creationId xmlns:a16="http://schemas.microsoft.com/office/drawing/2014/main" id="{B1762A61-48B2-CB4A-8EF0-5266206B3069}"/>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8898" name="Line 106">
                  <a:extLst>
                    <a:ext uri="{FF2B5EF4-FFF2-40B4-BE49-F238E27FC236}">
                      <a16:creationId xmlns:a16="http://schemas.microsoft.com/office/drawing/2014/main" id="{C9A6782E-3009-A746-A3CD-028F40C9EEF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899" name="Line 117">
                  <a:extLst>
                    <a:ext uri="{FF2B5EF4-FFF2-40B4-BE49-F238E27FC236}">
                      <a16:creationId xmlns:a16="http://schemas.microsoft.com/office/drawing/2014/main" id="{6033B50A-B25C-9B49-83FC-4CD8CE9B3A2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8900" name="Rectangle 132">
                  <a:extLst>
                    <a:ext uri="{FF2B5EF4-FFF2-40B4-BE49-F238E27FC236}">
                      <a16:creationId xmlns:a16="http://schemas.microsoft.com/office/drawing/2014/main" id="{BB0155B0-67F6-D64F-B2DB-53003C987C3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8901" name="Rectangle 147">
                  <a:extLst>
                    <a:ext uri="{FF2B5EF4-FFF2-40B4-BE49-F238E27FC236}">
                      <a16:creationId xmlns:a16="http://schemas.microsoft.com/office/drawing/2014/main" id="{1DBD8D5F-0772-D443-957A-8E8FB08C27E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02" name="Rectangle 147">
                  <a:extLst>
                    <a:ext uri="{FF2B5EF4-FFF2-40B4-BE49-F238E27FC236}">
                      <a16:creationId xmlns:a16="http://schemas.microsoft.com/office/drawing/2014/main" id="{53E1D45A-AE22-3741-AD08-39331F4D7B7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8903" name="Rectangle 147">
                  <a:extLst>
                    <a:ext uri="{FF2B5EF4-FFF2-40B4-BE49-F238E27FC236}">
                      <a16:creationId xmlns:a16="http://schemas.microsoft.com/office/drawing/2014/main" id="{56CA77B2-FED7-A743-A976-6BECBCA8BD3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8885" name="Freeform 40">
              <a:extLst>
                <a:ext uri="{FF2B5EF4-FFF2-40B4-BE49-F238E27FC236}">
                  <a16:creationId xmlns:a16="http://schemas.microsoft.com/office/drawing/2014/main" id="{0079A26D-B074-4E4B-849C-9B08E109B450}"/>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8886" name="Freeform 40">
              <a:extLst>
                <a:ext uri="{FF2B5EF4-FFF2-40B4-BE49-F238E27FC236}">
                  <a16:creationId xmlns:a16="http://schemas.microsoft.com/office/drawing/2014/main" id="{2385AD26-F450-874C-8A95-328C798EC42E}"/>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8887" name="Freeform 40">
              <a:extLst>
                <a:ext uri="{FF2B5EF4-FFF2-40B4-BE49-F238E27FC236}">
                  <a16:creationId xmlns:a16="http://schemas.microsoft.com/office/drawing/2014/main" id="{9C65C473-BFA2-2742-A049-75F5009AB9C1}"/>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8888" name="Line 13">
              <a:extLst>
                <a:ext uri="{FF2B5EF4-FFF2-40B4-BE49-F238E27FC236}">
                  <a16:creationId xmlns:a16="http://schemas.microsoft.com/office/drawing/2014/main" id="{85AA9C88-C869-354A-9950-4B95E85A7283}"/>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89" name="Line 13">
              <a:extLst>
                <a:ext uri="{FF2B5EF4-FFF2-40B4-BE49-F238E27FC236}">
                  <a16:creationId xmlns:a16="http://schemas.microsoft.com/office/drawing/2014/main" id="{9CD0D2F2-206B-5545-80E8-9B55F30CD7A2}"/>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8890" name="TextBox 159">
              <a:extLst>
                <a:ext uri="{FF2B5EF4-FFF2-40B4-BE49-F238E27FC236}">
                  <a16:creationId xmlns:a16="http://schemas.microsoft.com/office/drawing/2014/main" id="{555530FC-0FBD-B24C-93C5-AAD5BCED2A96}"/>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8891" name="TextBox 162">
              <a:extLst>
                <a:ext uri="{FF2B5EF4-FFF2-40B4-BE49-F238E27FC236}">
                  <a16:creationId xmlns:a16="http://schemas.microsoft.com/office/drawing/2014/main" id="{0D382ACD-C804-4D47-885B-3B143EC53C01}"/>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8892" name="TextBox 163">
              <a:extLst>
                <a:ext uri="{FF2B5EF4-FFF2-40B4-BE49-F238E27FC236}">
                  <a16:creationId xmlns:a16="http://schemas.microsoft.com/office/drawing/2014/main" id="{CF4D057F-2B7D-3045-888A-432AA1A379EC}"/>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8893" name="TextBox 166">
              <a:extLst>
                <a:ext uri="{FF2B5EF4-FFF2-40B4-BE49-F238E27FC236}">
                  <a16:creationId xmlns:a16="http://schemas.microsoft.com/office/drawing/2014/main" id="{CB1648B5-A457-044B-A997-8382305EA159}"/>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8870" name="TextBox 5">
            <a:extLst>
              <a:ext uri="{FF2B5EF4-FFF2-40B4-BE49-F238E27FC236}">
                <a16:creationId xmlns:a16="http://schemas.microsoft.com/office/drawing/2014/main" id="{651699D4-9A95-D94A-870F-A0EE12C45369}"/>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SUB</a:t>
            </a:r>
          </a:p>
        </p:txBody>
      </p:sp>
    </p:spTree>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49893" name="Group 7">
            <a:extLst>
              <a:ext uri="{FF2B5EF4-FFF2-40B4-BE49-F238E27FC236}">
                <a16:creationId xmlns:a16="http://schemas.microsoft.com/office/drawing/2014/main" id="{E9D6E0FB-FFA7-794B-950B-039F05C3FEA4}"/>
              </a:ext>
            </a:extLst>
          </p:cNvPr>
          <p:cNvGrpSpPr>
            <a:grpSpLocks/>
          </p:cNvGrpSpPr>
          <p:nvPr/>
        </p:nvGrpSpPr>
        <p:grpSpPr bwMode="auto">
          <a:xfrm>
            <a:off x="1728789" y="400050"/>
            <a:ext cx="8029575" cy="5372100"/>
            <a:chOff x="814028" y="400041"/>
            <a:chExt cx="8029248" cy="5372020"/>
          </a:xfrm>
        </p:grpSpPr>
        <p:sp>
          <p:nvSpPr>
            <p:cNvPr id="249895" name="Line 13">
              <a:extLst>
                <a:ext uri="{FF2B5EF4-FFF2-40B4-BE49-F238E27FC236}">
                  <a16:creationId xmlns:a16="http://schemas.microsoft.com/office/drawing/2014/main" id="{78A84402-73CF-F74B-BC22-C85BDBFC6EA5}"/>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896" name="Line 13">
              <a:extLst>
                <a:ext uri="{FF2B5EF4-FFF2-40B4-BE49-F238E27FC236}">
                  <a16:creationId xmlns:a16="http://schemas.microsoft.com/office/drawing/2014/main" id="{8A0908F5-8E6B-6149-80D1-62DD07A522F1}"/>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897" name="Line 117">
              <a:extLst>
                <a:ext uri="{FF2B5EF4-FFF2-40B4-BE49-F238E27FC236}">
                  <a16:creationId xmlns:a16="http://schemas.microsoft.com/office/drawing/2014/main" id="{4B1BDBFA-2128-9447-8B73-51B550C3C046}"/>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9898" name="Group 6">
              <a:extLst>
                <a:ext uri="{FF2B5EF4-FFF2-40B4-BE49-F238E27FC236}">
                  <a16:creationId xmlns:a16="http://schemas.microsoft.com/office/drawing/2014/main" id="{3BC16D70-C447-7143-A9AF-9C7154E41A24}"/>
                </a:ext>
              </a:extLst>
            </p:cNvPr>
            <p:cNvGrpSpPr>
              <a:grpSpLocks/>
            </p:cNvGrpSpPr>
            <p:nvPr/>
          </p:nvGrpSpPr>
          <p:grpSpPr bwMode="auto">
            <a:xfrm>
              <a:off x="1885958" y="494558"/>
              <a:ext cx="3331032" cy="4608954"/>
              <a:chOff x="1787104" y="115618"/>
              <a:chExt cx="3331032" cy="4608954"/>
            </a:xfrm>
          </p:grpSpPr>
          <p:sp>
            <p:nvSpPr>
              <p:cNvPr id="249958" name="Rectangle 104">
                <a:extLst>
                  <a:ext uri="{FF2B5EF4-FFF2-40B4-BE49-F238E27FC236}">
                    <a16:creationId xmlns:a16="http://schemas.microsoft.com/office/drawing/2014/main" id="{166B2D68-735D-2E40-881A-6FFDD1470E30}"/>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9959" name="Rectangle 108">
                <a:extLst>
                  <a:ext uri="{FF2B5EF4-FFF2-40B4-BE49-F238E27FC236}">
                    <a16:creationId xmlns:a16="http://schemas.microsoft.com/office/drawing/2014/main" id="{167F013A-026F-5545-ACB5-226B50B36195}"/>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9960" name="Line 119">
                <a:extLst>
                  <a:ext uri="{FF2B5EF4-FFF2-40B4-BE49-F238E27FC236}">
                    <a16:creationId xmlns:a16="http://schemas.microsoft.com/office/drawing/2014/main" id="{D79FA700-2E80-1C4B-A4C8-5409438269E6}"/>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1" name="Rectangle 121">
                <a:extLst>
                  <a:ext uri="{FF2B5EF4-FFF2-40B4-BE49-F238E27FC236}">
                    <a16:creationId xmlns:a16="http://schemas.microsoft.com/office/drawing/2014/main" id="{132B5CE1-DED9-694A-8057-B5F7E5DBC302}"/>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49962" name="Line 106">
                <a:extLst>
                  <a:ext uri="{FF2B5EF4-FFF2-40B4-BE49-F238E27FC236}">
                    <a16:creationId xmlns:a16="http://schemas.microsoft.com/office/drawing/2014/main" id="{215B3B55-F420-6A42-8A7E-E0F065450C34}"/>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3" name="Line 107">
                <a:extLst>
                  <a:ext uri="{FF2B5EF4-FFF2-40B4-BE49-F238E27FC236}">
                    <a16:creationId xmlns:a16="http://schemas.microsoft.com/office/drawing/2014/main" id="{DFA7C27B-E8E4-9B41-8E79-FABA8F33FF6F}"/>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4" name="Line 116">
                <a:extLst>
                  <a:ext uri="{FF2B5EF4-FFF2-40B4-BE49-F238E27FC236}">
                    <a16:creationId xmlns:a16="http://schemas.microsoft.com/office/drawing/2014/main" id="{2633BFE0-05B3-D341-8ED3-7E63EEFAF601}"/>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5" name="Rectangle 132">
                <a:extLst>
                  <a:ext uri="{FF2B5EF4-FFF2-40B4-BE49-F238E27FC236}">
                    <a16:creationId xmlns:a16="http://schemas.microsoft.com/office/drawing/2014/main" id="{52C3C0C3-B35B-E647-BDAC-5E90DC81C6E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49966" name="Line 106">
                <a:extLst>
                  <a:ext uri="{FF2B5EF4-FFF2-40B4-BE49-F238E27FC236}">
                    <a16:creationId xmlns:a16="http://schemas.microsoft.com/office/drawing/2014/main" id="{AD23FCC6-6BAC-C642-8CEC-FB6B0E5B2349}"/>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7" name="Line 107">
                <a:extLst>
                  <a:ext uri="{FF2B5EF4-FFF2-40B4-BE49-F238E27FC236}">
                    <a16:creationId xmlns:a16="http://schemas.microsoft.com/office/drawing/2014/main" id="{46B99059-9B1E-6349-8F7F-98429F29EFBC}"/>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8" name="Line 116">
                <a:extLst>
                  <a:ext uri="{FF2B5EF4-FFF2-40B4-BE49-F238E27FC236}">
                    <a16:creationId xmlns:a16="http://schemas.microsoft.com/office/drawing/2014/main" id="{D2EB72C6-41FB-7D42-991E-8D257941A82B}"/>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69" name="Line 117">
                <a:extLst>
                  <a:ext uri="{FF2B5EF4-FFF2-40B4-BE49-F238E27FC236}">
                    <a16:creationId xmlns:a16="http://schemas.microsoft.com/office/drawing/2014/main" id="{887C8BEF-E082-6745-A0D5-823B3AECA54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0" name="Line 106">
                <a:extLst>
                  <a:ext uri="{FF2B5EF4-FFF2-40B4-BE49-F238E27FC236}">
                    <a16:creationId xmlns:a16="http://schemas.microsoft.com/office/drawing/2014/main" id="{E53B54AB-1E8A-AB47-AF73-8E8D1F4797CD}"/>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1" name="Line 107">
                <a:extLst>
                  <a:ext uri="{FF2B5EF4-FFF2-40B4-BE49-F238E27FC236}">
                    <a16:creationId xmlns:a16="http://schemas.microsoft.com/office/drawing/2014/main" id="{2CEA3EE5-2DD2-B545-8DB7-9DA8A9BF47EC}"/>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2" name="Line 116">
                <a:extLst>
                  <a:ext uri="{FF2B5EF4-FFF2-40B4-BE49-F238E27FC236}">
                    <a16:creationId xmlns:a16="http://schemas.microsoft.com/office/drawing/2014/main" id="{C5424BC8-E8CF-2E45-994E-BF6551FD20F7}"/>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3" name="Line 117">
                <a:extLst>
                  <a:ext uri="{FF2B5EF4-FFF2-40B4-BE49-F238E27FC236}">
                    <a16:creationId xmlns:a16="http://schemas.microsoft.com/office/drawing/2014/main" id="{DA3EF6E9-F0ED-0C4F-9583-ACF7317770EF}"/>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4" name="Line 116">
                <a:extLst>
                  <a:ext uri="{FF2B5EF4-FFF2-40B4-BE49-F238E27FC236}">
                    <a16:creationId xmlns:a16="http://schemas.microsoft.com/office/drawing/2014/main" id="{248C46A8-B6B2-6944-86FD-250EA7646E9B}"/>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5" name="Line 117">
                <a:extLst>
                  <a:ext uri="{FF2B5EF4-FFF2-40B4-BE49-F238E27FC236}">
                    <a16:creationId xmlns:a16="http://schemas.microsoft.com/office/drawing/2014/main" id="{C36E5F7A-89DC-BB48-9AA6-3B1F3BF3D1F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76" name="Rectangle 147">
                <a:extLst>
                  <a:ext uri="{FF2B5EF4-FFF2-40B4-BE49-F238E27FC236}">
                    <a16:creationId xmlns:a16="http://schemas.microsoft.com/office/drawing/2014/main" id="{844EB281-419E-574D-B01C-EEFE2C4DACF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77" name="Rectangle 147">
                <a:extLst>
                  <a:ext uri="{FF2B5EF4-FFF2-40B4-BE49-F238E27FC236}">
                    <a16:creationId xmlns:a16="http://schemas.microsoft.com/office/drawing/2014/main" id="{B2E65C10-49A9-CD46-8A1E-35BA5DDCAD0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9978" name="Rectangle 147">
                <a:extLst>
                  <a:ext uri="{FF2B5EF4-FFF2-40B4-BE49-F238E27FC236}">
                    <a16:creationId xmlns:a16="http://schemas.microsoft.com/office/drawing/2014/main" id="{63C22DF1-10B4-5B44-B855-78AE5BB37CA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9979" name="Rectangle 147">
                <a:extLst>
                  <a:ext uri="{FF2B5EF4-FFF2-40B4-BE49-F238E27FC236}">
                    <a16:creationId xmlns:a16="http://schemas.microsoft.com/office/drawing/2014/main" id="{FB99B0B2-BA3A-5F4C-979F-919324BF9E74}"/>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80" name="Rectangle 147">
                <a:extLst>
                  <a:ext uri="{FF2B5EF4-FFF2-40B4-BE49-F238E27FC236}">
                    <a16:creationId xmlns:a16="http://schemas.microsoft.com/office/drawing/2014/main" id="{50752D8E-2E2A-6F4A-A4A3-77BE6A6AC9E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81" name="Rectangle 147">
                <a:extLst>
                  <a:ext uri="{FF2B5EF4-FFF2-40B4-BE49-F238E27FC236}">
                    <a16:creationId xmlns:a16="http://schemas.microsoft.com/office/drawing/2014/main" id="{65C2A299-7B1A-364A-A288-D33E0D8BADE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82" name="Rectangle 147">
                <a:extLst>
                  <a:ext uri="{FF2B5EF4-FFF2-40B4-BE49-F238E27FC236}">
                    <a16:creationId xmlns:a16="http://schemas.microsoft.com/office/drawing/2014/main" id="{3C81D511-A93B-BC4A-BD1C-2DD0B9E88097}"/>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9983" name="Rectangle 147">
                <a:extLst>
                  <a:ext uri="{FF2B5EF4-FFF2-40B4-BE49-F238E27FC236}">
                    <a16:creationId xmlns:a16="http://schemas.microsoft.com/office/drawing/2014/main" id="{C83F104E-56F2-9E4E-972F-CF0A1CE4DA0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49984" name="Rectangle 147">
                <a:extLst>
                  <a:ext uri="{FF2B5EF4-FFF2-40B4-BE49-F238E27FC236}">
                    <a16:creationId xmlns:a16="http://schemas.microsoft.com/office/drawing/2014/main" id="{BA0592D4-4F61-8749-B1FE-43362E264F3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49985" name="Rectangle 147">
                <a:extLst>
                  <a:ext uri="{FF2B5EF4-FFF2-40B4-BE49-F238E27FC236}">
                    <a16:creationId xmlns:a16="http://schemas.microsoft.com/office/drawing/2014/main" id="{5FED1D7A-8DAE-604E-BC7D-329F7E0FEA4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49986" name="Rectangle 147">
                <a:extLst>
                  <a:ext uri="{FF2B5EF4-FFF2-40B4-BE49-F238E27FC236}">
                    <a16:creationId xmlns:a16="http://schemas.microsoft.com/office/drawing/2014/main" id="{E90ED9F1-5DC3-814E-AA95-1312483903A5}"/>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49987" name="Rectangle 147">
                <a:extLst>
                  <a:ext uri="{FF2B5EF4-FFF2-40B4-BE49-F238E27FC236}">
                    <a16:creationId xmlns:a16="http://schemas.microsoft.com/office/drawing/2014/main" id="{49A9A368-4978-534C-A151-8508EA164285}"/>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49988" name="Rectangle 147">
                <a:extLst>
                  <a:ext uri="{FF2B5EF4-FFF2-40B4-BE49-F238E27FC236}">
                    <a16:creationId xmlns:a16="http://schemas.microsoft.com/office/drawing/2014/main" id="{0A2B8468-D05E-8F44-BDA3-8CCE9A2AFC1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49989" name="Rectangle 147">
                <a:extLst>
                  <a:ext uri="{FF2B5EF4-FFF2-40B4-BE49-F238E27FC236}">
                    <a16:creationId xmlns:a16="http://schemas.microsoft.com/office/drawing/2014/main" id="{3222A5F1-6A13-A544-9274-44989F5FA14D}"/>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49990" name="Rectangle 147">
                <a:extLst>
                  <a:ext uri="{FF2B5EF4-FFF2-40B4-BE49-F238E27FC236}">
                    <a16:creationId xmlns:a16="http://schemas.microsoft.com/office/drawing/2014/main" id="{0D2E1ED5-94FD-4540-9A01-319253614FDE}"/>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49991" name="Rectangle 147">
                <a:extLst>
                  <a:ext uri="{FF2B5EF4-FFF2-40B4-BE49-F238E27FC236}">
                    <a16:creationId xmlns:a16="http://schemas.microsoft.com/office/drawing/2014/main" id="{9EAC6C78-5395-5A4B-A9DC-D5CDBC5C9CE7}"/>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49992" name="Rectangle 147">
                <a:extLst>
                  <a:ext uri="{FF2B5EF4-FFF2-40B4-BE49-F238E27FC236}">
                    <a16:creationId xmlns:a16="http://schemas.microsoft.com/office/drawing/2014/main" id="{C621FCFE-213D-0042-9FE3-4FE88CD2621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49993" name="Rectangle 147">
                <a:extLst>
                  <a:ext uri="{FF2B5EF4-FFF2-40B4-BE49-F238E27FC236}">
                    <a16:creationId xmlns:a16="http://schemas.microsoft.com/office/drawing/2014/main" id="{E303AA28-6AC3-1C49-9445-5B7A6070D515}"/>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49994" name="Rectangle 147">
                <a:extLst>
                  <a:ext uri="{FF2B5EF4-FFF2-40B4-BE49-F238E27FC236}">
                    <a16:creationId xmlns:a16="http://schemas.microsoft.com/office/drawing/2014/main" id="{53140887-8498-CB47-AF6F-A9D7A98C934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49995" name="Rectangle 147">
                <a:extLst>
                  <a:ext uri="{FF2B5EF4-FFF2-40B4-BE49-F238E27FC236}">
                    <a16:creationId xmlns:a16="http://schemas.microsoft.com/office/drawing/2014/main" id="{218FBA12-2FCB-B749-86A6-7D4FCB8AD2F0}"/>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49996" name="TextBox 120">
                <a:extLst>
                  <a:ext uri="{FF2B5EF4-FFF2-40B4-BE49-F238E27FC236}">
                    <a16:creationId xmlns:a16="http://schemas.microsoft.com/office/drawing/2014/main" id="{0B6C975F-FDDC-2746-9704-730A89E52DC2}"/>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49899" name="Line 119">
              <a:extLst>
                <a:ext uri="{FF2B5EF4-FFF2-40B4-BE49-F238E27FC236}">
                  <a16:creationId xmlns:a16="http://schemas.microsoft.com/office/drawing/2014/main" id="{B98643EC-B746-1E4D-9D21-A11D76A62C52}"/>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9900" name="Group 4">
              <a:extLst>
                <a:ext uri="{FF2B5EF4-FFF2-40B4-BE49-F238E27FC236}">
                  <a16:creationId xmlns:a16="http://schemas.microsoft.com/office/drawing/2014/main" id="{C4267DD8-B1A1-224D-9D5B-DEB92C141264}"/>
                </a:ext>
              </a:extLst>
            </p:cNvPr>
            <p:cNvGrpSpPr>
              <a:grpSpLocks/>
            </p:cNvGrpSpPr>
            <p:nvPr/>
          </p:nvGrpSpPr>
          <p:grpSpPr bwMode="auto">
            <a:xfrm>
              <a:off x="6226203" y="773994"/>
              <a:ext cx="2363001" cy="1343028"/>
              <a:chOff x="6050566" y="-172083"/>
              <a:chExt cx="2363001" cy="1343028"/>
            </a:xfrm>
          </p:grpSpPr>
          <p:grpSp>
            <p:nvGrpSpPr>
              <p:cNvPr id="249943" name="Group 1">
                <a:extLst>
                  <a:ext uri="{FF2B5EF4-FFF2-40B4-BE49-F238E27FC236}">
                    <a16:creationId xmlns:a16="http://schemas.microsoft.com/office/drawing/2014/main" id="{1EEC61EE-3EDD-8B41-820F-63CFA6F7B810}"/>
                  </a:ext>
                </a:extLst>
              </p:cNvPr>
              <p:cNvGrpSpPr>
                <a:grpSpLocks/>
              </p:cNvGrpSpPr>
              <p:nvPr/>
            </p:nvGrpSpPr>
            <p:grpSpPr bwMode="auto">
              <a:xfrm>
                <a:off x="6050566" y="-166326"/>
                <a:ext cx="1347945" cy="1337271"/>
                <a:chOff x="6050566" y="-166326"/>
                <a:chExt cx="1347945" cy="1337271"/>
              </a:xfrm>
            </p:grpSpPr>
            <p:sp>
              <p:nvSpPr>
                <p:cNvPr id="249945" name="Rectangle 104">
                  <a:extLst>
                    <a:ext uri="{FF2B5EF4-FFF2-40B4-BE49-F238E27FC236}">
                      <a16:creationId xmlns:a16="http://schemas.microsoft.com/office/drawing/2014/main" id="{38C93ECE-74D3-1D4A-AB1F-C3E2B79A826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9946" name="Rectangle 108">
                  <a:extLst>
                    <a:ext uri="{FF2B5EF4-FFF2-40B4-BE49-F238E27FC236}">
                      <a16:creationId xmlns:a16="http://schemas.microsoft.com/office/drawing/2014/main" id="{256428A1-240B-3246-A97D-448D8C2FA91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9947" name="Line 106">
                  <a:extLst>
                    <a:ext uri="{FF2B5EF4-FFF2-40B4-BE49-F238E27FC236}">
                      <a16:creationId xmlns:a16="http://schemas.microsoft.com/office/drawing/2014/main" id="{74A50913-0576-A341-A676-4BA73DDDAFE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48" name="Line 107">
                  <a:extLst>
                    <a:ext uri="{FF2B5EF4-FFF2-40B4-BE49-F238E27FC236}">
                      <a16:creationId xmlns:a16="http://schemas.microsoft.com/office/drawing/2014/main" id="{88565462-4581-AC45-8416-9219206A04B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49" name="Line 116">
                  <a:extLst>
                    <a:ext uri="{FF2B5EF4-FFF2-40B4-BE49-F238E27FC236}">
                      <a16:creationId xmlns:a16="http://schemas.microsoft.com/office/drawing/2014/main" id="{79B69BC5-84F2-714C-A2B0-F0627076B7DD}"/>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50" name="Line 117">
                  <a:extLst>
                    <a:ext uri="{FF2B5EF4-FFF2-40B4-BE49-F238E27FC236}">
                      <a16:creationId xmlns:a16="http://schemas.microsoft.com/office/drawing/2014/main" id="{8809F80B-6CAB-B145-B385-5F5CA3C2887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51" name="Rectangle 132">
                  <a:extLst>
                    <a:ext uri="{FF2B5EF4-FFF2-40B4-BE49-F238E27FC236}">
                      <a16:creationId xmlns:a16="http://schemas.microsoft.com/office/drawing/2014/main" id="{FB661A6C-77F5-5A48-959F-FD6B67A0F2D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9952" name="Rectangle 147">
                  <a:extLst>
                    <a:ext uri="{FF2B5EF4-FFF2-40B4-BE49-F238E27FC236}">
                      <a16:creationId xmlns:a16="http://schemas.microsoft.com/office/drawing/2014/main" id="{38891917-D019-E84B-BC2B-08EB89667FA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53" name="Rectangle 147">
                  <a:extLst>
                    <a:ext uri="{FF2B5EF4-FFF2-40B4-BE49-F238E27FC236}">
                      <a16:creationId xmlns:a16="http://schemas.microsoft.com/office/drawing/2014/main" id="{A64AFDDB-BDAB-0940-802A-C3407253709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54" name="Rectangle 147">
                  <a:extLst>
                    <a:ext uri="{FF2B5EF4-FFF2-40B4-BE49-F238E27FC236}">
                      <a16:creationId xmlns:a16="http://schemas.microsoft.com/office/drawing/2014/main" id="{03D24FCD-5558-8646-9D10-DB1592F8E58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55" name="Rectangle 147">
                  <a:extLst>
                    <a:ext uri="{FF2B5EF4-FFF2-40B4-BE49-F238E27FC236}">
                      <a16:creationId xmlns:a16="http://schemas.microsoft.com/office/drawing/2014/main" id="{FF6271BB-7674-3A47-B85A-A4F88EB1B42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56" name="Rectangle 147">
                  <a:extLst>
                    <a:ext uri="{FF2B5EF4-FFF2-40B4-BE49-F238E27FC236}">
                      <a16:creationId xmlns:a16="http://schemas.microsoft.com/office/drawing/2014/main" id="{0999F6C8-A54C-064B-BF41-A198E440C8D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9957" name="Rectangle 147">
                  <a:extLst>
                    <a:ext uri="{FF2B5EF4-FFF2-40B4-BE49-F238E27FC236}">
                      <a16:creationId xmlns:a16="http://schemas.microsoft.com/office/drawing/2014/main" id="{A897B7E5-4650-714E-9DEF-B96C9BB8C51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49944" name="TextBox 262">
                <a:extLst>
                  <a:ext uri="{FF2B5EF4-FFF2-40B4-BE49-F238E27FC236}">
                    <a16:creationId xmlns:a16="http://schemas.microsoft.com/office/drawing/2014/main" id="{36EE9125-431F-B64A-B779-D5FD2CD5603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49901" name="Line 13">
              <a:extLst>
                <a:ext uri="{FF2B5EF4-FFF2-40B4-BE49-F238E27FC236}">
                  <a16:creationId xmlns:a16="http://schemas.microsoft.com/office/drawing/2014/main" id="{9D9E66B4-B180-A445-BB60-352FA61F1CC5}"/>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02" name="Line 13">
              <a:extLst>
                <a:ext uri="{FF2B5EF4-FFF2-40B4-BE49-F238E27FC236}">
                  <a16:creationId xmlns:a16="http://schemas.microsoft.com/office/drawing/2014/main" id="{A4FBC6B1-0C0C-E048-A973-71BF6233789C}"/>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03" name="Line 13">
              <a:extLst>
                <a:ext uri="{FF2B5EF4-FFF2-40B4-BE49-F238E27FC236}">
                  <a16:creationId xmlns:a16="http://schemas.microsoft.com/office/drawing/2014/main" id="{D317F858-F4D9-5547-898F-FE4CC1D8A7BD}"/>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04" name="Line 13">
              <a:extLst>
                <a:ext uri="{FF2B5EF4-FFF2-40B4-BE49-F238E27FC236}">
                  <a16:creationId xmlns:a16="http://schemas.microsoft.com/office/drawing/2014/main" id="{B77097F6-A242-2E4D-86C5-B69A14216D9E}"/>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05" name="Line 119">
              <a:extLst>
                <a:ext uri="{FF2B5EF4-FFF2-40B4-BE49-F238E27FC236}">
                  <a16:creationId xmlns:a16="http://schemas.microsoft.com/office/drawing/2014/main" id="{78B870B4-A5B2-E84B-BD99-6F555561AE3B}"/>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06" name="Line 119">
              <a:extLst>
                <a:ext uri="{FF2B5EF4-FFF2-40B4-BE49-F238E27FC236}">
                  <a16:creationId xmlns:a16="http://schemas.microsoft.com/office/drawing/2014/main" id="{615C0CDE-D4F0-AC47-8347-F1BE5C48EA1F}"/>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49907" name="Group 2">
              <a:extLst>
                <a:ext uri="{FF2B5EF4-FFF2-40B4-BE49-F238E27FC236}">
                  <a16:creationId xmlns:a16="http://schemas.microsoft.com/office/drawing/2014/main" id="{8DE10EB4-3B47-DF40-A174-D3B729D2250D}"/>
                </a:ext>
              </a:extLst>
            </p:cNvPr>
            <p:cNvGrpSpPr>
              <a:grpSpLocks/>
            </p:cNvGrpSpPr>
            <p:nvPr/>
          </p:nvGrpSpPr>
          <p:grpSpPr bwMode="auto">
            <a:xfrm>
              <a:off x="6246282" y="3923796"/>
              <a:ext cx="2596994" cy="1339416"/>
              <a:chOff x="6070645" y="3663519"/>
              <a:chExt cx="2596994" cy="1339416"/>
            </a:xfrm>
          </p:grpSpPr>
          <p:sp>
            <p:nvSpPr>
              <p:cNvPr id="249928" name="TextBox 264">
                <a:extLst>
                  <a:ext uri="{FF2B5EF4-FFF2-40B4-BE49-F238E27FC236}">
                    <a16:creationId xmlns:a16="http://schemas.microsoft.com/office/drawing/2014/main" id="{A058E3CE-E97E-814B-8E7A-07055D066ED2}"/>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49929" name="Group 100">
                <a:extLst>
                  <a:ext uri="{FF2B5EF4-FFF2-40B4-BE49-F238E27FC236}">
                    <a16:creationId xmlns:a16="http://schemas.microsoft.com/office/drawing/2014/main" id="{8553D339-4715-424D-897E-448D164E7B56}"/>
                  </a:ext>
                </a:extLst>
              </p:cNvPr>
              <p:cNvGrpSpPr>
                <a:grpSpLocks/>
              </p:cNvGrpSpPr>
              <p:nvPr/>
            </p:nvGrpSpPr>
            <p:grpSpPr bwMode="auto">
              <a:xfrm>
                <a:off x="6070645" y="3665664"/>
                <a:ext cx="1347945" cy="1337271"/>
                <a:chOff x="6050566" y="-166326"/>
                <a:chExt cx="1347945" cy="1337271"/>
              </a:xfrm>
            </p:grpSpPr>
            <p:sp>
              <p:nvSpPr>
                <p:cNvPr id="249930" name="Rectangle 104">
                  <a:extLst>
                    <a:ext uri="{FF2B5EF4-FFF2-40B4-BE49-F238E27FC236}">
                      <a16:creationId xmlns:a16="http://schemas.microsoft.com/office/drawing/2014/main" id="{0065E910-8FCF-0547-A39B-1DA80B155EA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9931" name="Rectangle 108">
                  <a:extLst>
                    <a:ext uri="{FF2B5EF4-FFF2-40B4-BE49-F238E27FC236}">
                      <a16:creationId xmlns:a16="http://schemas.microsoft.com/office/drawing/2014/main" id="{163B934D-7FD1-064B-917A-17826C661562}"/>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9932" name="Line 106">
                  <a:extLst>
                    <a:ext uri="{FF2B5EF4-FFF2-40B4-BE49-F238E27FC236}">
                      <a16:creationId xmlns:a16="http://schemas.microsoft.com/office/drawing/2014/main" id="{D6CFF961-11BC-1C40-A301-F7EADD1E282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33" name="Line 107">
                  <a:extLst>
                    <a:ext uri="{FF2B5EF4-FFF2-40B4-BE49-F238E27FC236}">
                      <a16:creationId xmlns:a16="http://schemas.microsoft.com/office/drawing/2014/main" id="{6E87ED40-8336-6141-9541-E18CBBA955EB}"/>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34" name="Line 116">
                  <a:extLst>
                    <a:ext uri="{FF2B5EF4-FFF2-40B4-BE49-F238E27FC236}">
                      <a16:creationId xmlns:a16="http://schemas.microsoft.com/office/drawing/2014/main" id="{6D323D82-E770-FF4C-8FB6-11B76A55CCE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35" name="Line 117">
                  <a:extLst>
                    <a:ext uri="{FF2B5EF4-FFF2-40B4-BE49-F238E27FC236}">
                      <a16:creationId xmlns:a16="http://schemas.microsoft.com/office/drawing/2014/main" id="{23746A07-A183-FB48-930E-71153F92BE3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36" name="Rectangle 132">
                  <a:extLst>
                    <a:ext uri="{FF2B5EF4-FFF2-40B4-BE49-F238E27FC236}">
                      <a16:creationId xmlns:a16="http://schemas.microsoft.com/office/drawing/2014/main" id="{5AD63FC4-E515-1643-BD4B-3C476B7026D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49937" name="Rectangle 147">
                  <a:extLst>
                    <a:ext uri="{FF2B5EF4-FFF2-40B4-BE49-F238E27FC236}">
                      <a16:creationId xmlns:a16="http://schemas.microsoft.com/office/drawing/2014/main" id="{0FA92A45-A718-6C45-8F4E-E725FFFC3A0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38" name="Rectangle 136">
                  <a:extLst>
                    <a:ext uri="{FF2B5EF4-FFF2-40B4-BE49-F238E27FC236}">
                      <a16:creationId xmlns:a16="http://schemas.microsoft.com/office/drawing/2014/main" id="{DAFD0145-B122-AC4B-98F8-F9B9A301554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39" name="Rectangle 147">
                  <a:extLst>
                    <a:ext uri="{FF2B5EF4-FFF2-40B4-BE49-F238E27FC236}">
                      <a16:creationId xmlns:a16="http://schemas.microsoft.com/office/drawing/2014/main" id="{094A1A7A-7B17-5F47-9405-B8580779472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40" name="Rectangle 147">
                  <a:extLst>
                    <a:ext uri="{FF2B5EF4-FFF2-40B4-BE49-F238E27FC236}">
                      <a16:creationId xmlns:a16="http://schemas.microsoft.com/office/drawing/2014/main" id="{914606A2-1996-DC46-A940-F57F9441A80E}"/>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49941" name="Rectangle 147">
                  <a:extLst>
                    <a:ext uri="{FF2B5EF4-FFF2-40B4-BE49-F238E27FC236}">
                      <a16:creationId xmlns:a16="http://schemas.microsoft.com/office/drawing/2014/main" id="{00C12A73-4105-8046-A52D-0D6BBEFA3040}"/>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49942" name="Rectangle 147">
                  <a:extLst>
                    <a:ext uri="{FF2B5EF4-FFF2-40B4-BE49-F238E27FC236}">
                      <a16:creationId xmlns:a16="http://schemas.microsoft.com/office/drawing/2014/main" id="{BB36AA18-449B-E84A-9D27-079A70964DE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49908" name="Group 3">
              <a:extLst>
                <a:ext uri="{FF2B5EF4-FFF2-40B4-BE49-F238E27FC236}">
                  <a16:creationId xmlns:a16="http://schemas.microsoft.com/office/drawing/2014/main" id="{4B97967A-2C09-6C44-80A5-C43CD03D4AFA}"/>
                </a:ext>
              </a:extLst>
            </p:cNvPr>
            <p:cNvGrpSpPr>
              <a:grpSpLocks/>
            </p:cNvGrpSpPr>
            <p:nvPr/>
          </p:nvGrpSpPr>
          <p:grpSpPr bwMode="auto">
            <a:xfrm>
              <a:off x="6241607" y="2348755"/>
              <a:ext cx="2257787" cy="1363857"/>
              <a:chOff x="6065970" y="1654138"/>
              <a:chExt cx="2257787" cy="1363857"/>
            </a:xfrm>
          </p:grpSpPr>
          <p:sp>
            <p:nvSpPr>
              <p:cNvPr id="249918" name="TextBox 263">
                <a:extLst>
                  <a:ext uri="{FF2B5EF4-FFF2-40B4-BE49-F238E27FC236}">
                    <a16:creationId xmlns:a16="http://schemas.microsoft.com/office/drawing/2014/main" id="{744C323F-EEC2-824B-861F-C431368A08A2}"/>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49919" name="Group 141">
                <a:extLst>
                  <a:ext uri="{FF2B5EF4-FFF2-40B4-BE49-F238E27FC236}">
                    <a16:creationId xmlns:a16="http://schemas.microsoft.com/office/drawing/2014/main" id="{B39B123F-49A9-5D40-834E-AFD8F4C7AA2C}"/>
                  </a:ext>
                </a:extLst>
              </p:cNvPr>
              <p:cNvGrpSpPr>
                <a:grpSpLocks/>
              </p:cNvGrpSpPr>
              <p:nvPr/>
            </p:nvGrpSpPr>
            <p:grpSpPr bwMode="auto">
              <a:xfrm>
                <a:off x="6065970" y="1680724"/>
                <a:ext cx="1347945" cy="1337271"/>
                <a:chOff x="6050566" y="-166326"/>
                <a:chExt cx="1347945" cy="1337271"/>
              </a:xfrm>
            </p:grpSpPr>
            <p:sp>
              <p:nvSpPr>
                <p:cNvPr id="249920" name="Rectangle 104">
                  <a:extLst>
                    <a:ext uri="{FF2B5EF4-FFF2-40B4-BE49-F238E27FC236}">
                      <a16:creationId xmlns:a16="http://schemas.microsoft.com/office/drawing/2014/main" id="{04478FB6-B35E-9A47-93CD-DC22C85E436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49921" name="Rectangle 108">
                  <a:extLst>
                    <a:ext uri="{FF2B5EF4-FFF2-40B4-BE49-F238E27FC236}">
                      <a16:creationId xmlns:a16="http://schemas.microsoft.com/office/drawing/2014/main" id="{B82B92A7-C3FB-444D-A1A4-E40F3B300FA3}"/>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49922" name="Line 106">
                  <a:extLst>
                    <a:ext uri="{FF2B5EF4-FFF2-40B4-BE49-F238E27FC236}">
                      <a16:creationId xmlns:a16="http://schemas.microsoft.com/office/drawing/2014/main" id="{F5D288F6-8213-2043-9162-2D4F911F7B4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23" name="Line 117">
                  <a:extLst>
                    <a:ext uri="{FF2B5EF4-FFF2-40B4-BE49-F238E27FC236}">
                      <a16:creationId xmlns:a16="http://schemas.microsoft.com/office/drawing/2014/main" id="{CA5EA1AC-FCD1-E24C-99E7-E224336C057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49924" name="Rectangle 132">
                  <a:extLst>
                    <a:ext uri="{FF2B5EF4-FFF2-40B4-BE49-F238E27FC236}">
                      <a16:creationId xmlns:a16="http://schemas.microsoft.com/office/drawing/2014/main" id="{B6AF78C1-70C2-1D4E-BCE3-BCA29E8B979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49925" name="Rectangle 147">
                  <a:extLst>
                    <a:ext uri="{FF2B5EF4-FFF2-40B4-BE49-F238E27FC236}">
                      <a16:creationId xmlns:a16="http://schemas.microsoft.com/office/drawing/2014/main" id="{E9F8B17F-0ED7-CE49-B178-FC6CE101F3D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26" name="Rectangle 147">
                  <a:extLst>
                    <a:ext uri="{FF2B5EF4-FFF2-40B4-BE49-F238E27FC236}">
                      <a16:creationId xmlns:a16="http://schemas.microsoft.com/office/drawing/2014/main" id="{F259652E-E2CC-E642-A01D-94AF270931D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49927" name="Rectangle 147">
                  <a:extLst>
                    <a:ext uri="{FF2B5EF4-FFF2-40B4-BE49-F238E27FC236}">
                      <a16:creationId xmlns:a16="http://schemas.microsoft.com/office/drawing/2014/main" id="{D9B7A436-5C0F-1B45-8805-66A3B926833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49909" name="Freeform 40">
              <a:extLst>
                <a:ext uri="{FF2B5EF4-FFF2-40B4-BE49-F238E27FC236}">
                  <a16:creationId xmlns:a16="http://schemas.microsoft.com/office/drawing/2014/main" id="{C2FE23CE-2849-374A-97F4-E091A36C5C69}"/>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9910" name="Freeform 40">
              <a:extLst>
                <a:ext uri="{FF2B5EF4-FFF2-40B4-BE49-F238E27FC236}">
                  <a16:creationId xmlns:a16="http://schemas.microsoft.com/office/drawing/2014/main" id="{4F631D1F-96AE-9B46-909C-116A46941278}"/>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9911" name="Freeform 40">
              <a:extLst>
                <a:ext uri="{FF2B5EF4-FFF2-40B4-BE49-F238E27FC236}">
                  <a16:creationId xmlns:a16="http://schemas.microsoft.com/office/drawing/2014/main" id="{D2565FE8-F128-1349-BC41-5CEAE1D8EB16}"/>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49912" name="Line 13">
              <a:extLst>
                <a:ext uri="{FF2B5EF4-FFF2-40B4-BE49-F238E27FC236}">
                  <a16:creationId xmlns:a16="http://schemas.microsoft.com/office/drawing/2014/main" id="{C93AA721-4632-E143-A9F0-6D7DEC75CA12}"/>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13" name="Line 13">
              <a:extLst>
                <a:ext uri="{FF2B5EF4-FFF2-40B4-BE49-F238E27FC236}">
                  <a16:creationId xmlns:a16="http://schemas.microsoft.com/office/drawing/2014/main" id="{840DF618-2AE8-0E4D-A8CE-7FC5B57C3D68}"/>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49914" name="TextBox 159">
              <a:extLst>
                <a:ext uri="{FF2B5EF4-FFF2-40B4-BE49-F238E27FC236}">
                  <a16:creationId xmlns:a16="http://schemas.microsoft.com/office/drawing/2014/main" id="{DEC61BA1-C3AD-9041-A503-A497B271FF05}"/>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9915" name="TextBox 162">
              <a:extLst>
                <a:ext uri="{FF2B5EF4-FFF2-40B4-BE49-F238E27FC236}">
                  <a16:creationId xmlns:a16="http://schemas.microsoft.com/office/drawing/2014/main" id="{E788DFE2-A062-6344-B9D5-D3841FDE7D98}"/>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9916" name="TextBox 163">
              <a:extLst>
                <a:ext uri="{FF2B5EF4-FFF2-40B4-BE49-F238E27FC236}">
                  <a16:creationId xmlns:a16="http://schemas.microsoft.com/office/drawing/2014/main" id="{99EC4241-04D9-F146-849B-67865C8258B7}"/>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49917" name="TextBox 166">
              <a:extLst>
                <a:ext uri="{FF2B5EF4-FFF2-40B4-BE49-F238E27FC236}">
                  <a16:creationId xmlns:a16="http://schemas.microsoft.com/office/drawing/2014/main" id="{FBCB9AE0-D400-7E40-B7E7-8691D2AC4357}"/>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49894" name="TextBox 5">
            <a:extLst>
              <a:ext uri="{FF2B5EF4-FFF2-40B4-BE49-F238E27FC236}">
                <a16:creationId xmlns:a16="http://schemas.microsoft.com/office/drawing/2014/main" id="{7A281ECE-6C2F-9840-AC0C-9F931948C3DF}"/>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SUBI</a:t>
            </a:r>
          </a:p>
        </p:txBody>
      </p:sp>
    </p:spTree>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0917" name="Group 7">
            <a:extLst>
              <a:ext uri="{FF2B5EF4-FFF2-40B4-BE49-F238E27FC236}">
                <a16:creationId xmlns:a16="http://schemas.microsoft.com/office/drawing/2014/main" id="{706C5234-D76F-1348-B1A9-EDFEEC6E06B3}"/>
              </a:ext>
            </a:extLst>
          </p:cNvPr>
          <p:cNvGrpSpPr>
            <a:grpSpLocks/>
          </p:cNvGrpSpPr>
          <p:nvPr/>
        </p:nvGrpSpPr>
        <p:grpSpPr bwMode="auto">
          <a:xfrm>
            <a:off x="1728789" y="400050"/>
            <a:ext cx="8029575" cy="5372100"/>
            <a:chOff x="814028" y="400041"/>
            <a:chExt cx="8029248" cy="5372020"/>
          </a:xfrm>
        </p:grpSpPr>
        <p:sp>
          <p:nvSpPr>
            <p:cNvPr id="250919" name="Line 13">
              <a:extLst>
                <a:ext uri="{FF2B5EF4-FFF2-40B4-BE49-F238E27FC236}">
                  <a16:creationId xmlns:a16="http://schemas.microsoft.com/office/drawing/2014/main" id="{003A332B-F66C-ED41-9CFB-DD06418FD82A}"/>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0" name="Line 13">
              <a:extLst>
                <a:ext uri="{FF2B5EF4-FFF2-40B4-BE49-F238E27FC236}">
                  <a16:creationId xmlns:a16="http://schemas.microsoft.com/office/drawing/2014/main" id="{B22CA922-3C15-4A4B-A875-19510DFE5F5C}"/>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1" name="Line 117">
              <a:extLst>
                <a:ext uri="{FF2B5EF4-FFF2-40B4-BE49-F238E27FC236}">
                  <a16:creationId xmlns:a16="http://schemas.microsoft.com/office/drawing/2014/main" id="{4543C6D6-FF03-2946-8E82-90A12D5AD7C9}"/>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0922" name="Group 6">
              <a:extLst>
                <a:ext uri="{FF2B5EF4-FFF2-40B4-BE49-F238E27FC236}">
                  <a16:creationId xmlns:a16="http://schemas.microsoft.com/office/drawing/2014/main" id="{DADDEBC6-E4E6-D545-AE42-2F85E6898E06}"/>
                </a:ext>
              </a:extLst>
            </p:cNvPr>
            <p:cNvGrpSpPr>
              <a:grpSpLocks/>
            </p:cNvGrpSpPr>
            <p:nvPr/>
          </p:nvGrpSpPr>
          <p:grpSpPr bwMode="auto">
            <a:xfrm>
              <a:off x="1885958" y="494558"/>
              <a:ext cx="3331032" cy="4608954"/>
              <a:chOff x="1787104" y="115618"/>
              <a:chExt cx="3331032" cy="4608954"/>
            </a:xfrm>
          </p:grpSpPr>
          <p:sp>
            <p:nvSpPr>
              <p:cNvPr id="250982" name="Rectangle 104">
                <a:extLst>
                  <a:ext uri="{FF2B5EF4-FFF2-40B4-BE49-F238E27FC236}">
                    <a16:creationId xmlns:a16="http://schemas.microsoft.com/office/drawing/2014/main" id="{5DCCF659-BB69-394B-8E86-84E643D0AB4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0983" name="Rectangle 108">
                <a:extLst>
                  <a:ext uri="{FF2B5EF4-FFF2-40B4-BE49-F238E27FC236}">
                    <a16:creationId xmlns:a16="http://schemas.microsoft.com/office/drawing/2014/main" id="{4E566855-C861-2648-9004-64E5AEF56310}"/>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0984" name="Line 119">
                <a:extLst>
                  <a:ext uri="{FF2B5EF4-FFF2-40B4-BE49-F238E27FC236}">
                    <a16:creationId xmlns:a16="http://schemas.microsoft.com/office/drawing/2014/main" id="{D77FECAF-AA21-CD48-9938-F96DDF6D8496}"/>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85" name="Rectangle 121">
                <a:extLst>
                  <a:ext uri="{FF2B5EF4-FFF2-40B4-BE49-F238E27FC236}">
                    <a16:creationId xmlns:a16="http://schemas.microsoft.com/office/drawing/2014/main" id="{035707FA-2E9E-5049-B2B6-68E532544079}"/>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0986" name="Line 106">
                <a:extLst>
                  <a:ext uri="{FF2B5EF4-FFF2-40B4-BE49-F238E27FC236}">
                    <a16:creationId xmlns:a16="http://schemas.microsoft.com/office/drawing/2014/main" id="{8ABEA421-6B23-E344-B4B6-ECB4F7E24A8B}"/>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87" name="Line 107">
                <a:extLst>
                  <a:ext uri="{FF2B5EF4-FFF2-40B4-BE49-F238E27FC236}">
                    <a16:creationId xmlns:a16="http://schemas.microsoft.com/office/drawing/2014/main" id="{1E757140-7C15-6E43-9A5C-48D297B12CD3}"/>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88" name="Line 116">
                <a:extLst>
                  <a:ext uri="{FF2B5EF4-FFF2-40B4-BE49-F238E27FC236}">
                    <a16:creationId xmlns:a16="http://schemas.microsoft.com/office/drawing/2014/main" id="{0B5054E6-28DE-B74E-AD46-2B22BCC454C4}"/>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89" name="Rectangle 132">
                <a:extLst>
                  <a:ext uri="{FF2B5EF4-FFF2-40B4-BE49-F238E27FC236}">
                    <a16:creationId xmlns:a16="http://schemas.microsoft.com/office/drawing/2014/main" id="{81D6D2B2-9248-F24F-8F0F-D5127BD8A8E9}"/>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0990" name="Line 106">
                <a:extLst>
                  <a:ext uri="{FF2B5EF4-FFF2-40B4-BE49-F238E27FC236}">
                    <a16:creationId xmlns:a16="http://schemas.microsoft.com/office/drawing/2014/main" id="{7CD00BE1-B818-1640-BA3F-89A43438868E}"/>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1" name="Line 107">
                <a:extLst>
                  <a:ext uri="{FF2B5EF4-FFF2-40B4-BE49-F238E27FC236}">
                    <a16:creationId xmlns:a16="http://schemas.microsoft.com/office/drawing/2014/main" id="{5706DD78-DF1B-9B42-846A-11162E097432}"/>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2" name="Line 116">
                <a:extLst>
                  <a:ext uri="{FF2B5EF4-FFF2-40B4-BE49-F238E27FC236}">
                    <a16:creationId xmlns:a16="http://schemas.microsoft.com/office/drawing/2014/main" id="{64A76818-12C3-5943-95C7-F31C273963D4}"/>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3" name="Line 117">
                <a:extLst>
                  <a:ext uri="{FF2B5EF4-FFF2-40B4-BE49-F238E27FC236}">
                    <a16:creationId xmlns:a16="http://schemas.microsoft.com/office/drawing/2014/main" id="{23F043BE-BBF1-EE45-8CB0-BCC836B0DF8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4" name="Line 106">
                <a:extLst>
                  <a:ext uri="{FF2B5EF4-FFF2-40B4-BE49-F238E27FC236}">
                    <a16:creationId xmlns:a16="http://schemas.microsoft.com/office/drawing/2014/main" id="{F0E792B9-81DE-CA40-9BD1-B9A8AE29694E}"/>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5" name="Line 107">
                <a:extLst>
                  <a:ext uri="{FF2B5EF4-FFF2-40B4-BE49-F238E27FC236}">
                    <a16:creationId xmlns:a16="http://schemas.microsoft.com/office/drawing/2014/main" id="{50B1B6F3-4A9C-B247-AC52-A933CA4E7591}"/>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6" name="Line 116">
                <a:extLst>
                  <a:ext uri="{FF2B5EF4-FFF2-40B4-BE49-F238E27FC236}">
                    <a16:creationId xmlns:a16="http://schemas.microsoft.com/office/drawing/2014/main" id="{D4665EDC-34C6-414A-B771-1302E6F1288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7" name="Line 117">
                <a:extLst>
                  <a:ext uri="{FF2B5EF4-FFF2-40B4-BE49-F238E27FC236}">
                    <a16:creationId xmlns:a16="http://schemas.microsoft.com/office/drawing/2014/main" id="{4F1A30BB-C4ED-D640-850C-F95DBD850B3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8" name="Line 116">
                <a:extLst>
                  <a:ext uri="{FF2B5EF4-FFF2-40B4-BE49-F238E27FC236}">
                    <a16:creationId xmlns:a16="http://schemas.microsoft.com/office/drawing/2014/main" id="{549B56C1-E666-6B46-851D-DE535A0C8A5E}"/>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99" name="Line 117">
                <a:extLst>
                  <a:ext uri="{FF2B5EF4-FFF2-40B4-BE49-F238E27FC236}">
                    <a16:creationId xmlns:a16="http://schemas.microsoft.com/office/drawing/2014/main" id="{CD036AC3-63D3-BF47-9690-E046285F71B1}"/>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000" name="Rectangle 147">
                <a:extLst>
                  <a:ext uri="{FF2B5EF4-FFF2-40B4-BE49-F238E27FC236}">
                    <a16:creationId xmlns:a16="http://schemas.microsoft.com/office/drawing/2014/main" id="{DD5931D9-8B1F-4E46-93F8-434B49FC940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001" name="Rectangle 147">
                <a:extLst>
                  <a:ext uri="{FF2B5EF4-FFF2-40B4-BE49-F238E27FC236}">
                    <a16:creationId xmlns:a16="http://schemas.microsoft.com/office/drawing/2014/main" id="{4E4038DD-8FCF-6F45-95C3-827881FDA4D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1002" name="Rectangle 147">
                <a:extLst>
                  <a:ext uri="{FF2B5EF4-FFF2-40B4-BE49-F238E27FC236}">
                    <a16:creationId xmlns:a16="http://schemas.microsoft.com/office/drawing/2014/main" id="{E7766402-AD9A-E945-A72E-B8FE17D92A87}"/>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1003" name="Rectangle 147">
                <a:extLst>
                  <a:ext uri="{FF2B5EF4-FFF2-40B4-BE49-F238E27FC236}">
                    <a16:creationId xmlns:a16="http://schemas.microsoft.com/office/drawing/2014/main" id="{BDAA5466-C95A-2649-B9E6-41E12D0B161E}"/>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1004" name="Rectangle 147">
                <a:extLst>
                  <a:ext uri="{FF2B5EF4-FFF2-40B4-BE49-F238E27FC236}">
                    <a16:creationId xmlns:a16="http://schemas.microsoft.com/office/drawing/2014/main" id="{8E95C868-E897-A04E-85BA-B236326D931A}"/>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005" name="Rectangle 147">
                <a:extLst>
                  <a:ext uri="{FF2B5EF4-FFF2-40B4-BE49-F238E27FC236}">
                    <a16:creationId xmlns:a16="http://schemas.microsoft.com/office/drawing/2014/main" id="{82845723-D2A9-4249-8316-1498CDD8AC1B}"/>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1006" name="Rectangle 147">
                <a:extLst>
                  <a:ext uri="{FF2B5EF4-FFF2-40B4-BE49-F238E27FC236}">
                    <a16:creationId xmlns:a16="http://schemas.microsoft.com/office/drawing/2014/main" id="{45B8DBA4-387C-5A49-A276-2D9C8492FEC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1007" name="Rectangle 147">
                <a:extLst>
                  <a:ext uri="{FF2B5EF4-FFF2-40B4-BE49-F238E27FC236}">
                    <a16:creationId xmlns:a16="http://schemas.microsoft.com/office/drawing/2014/main" id="{B8F6F0EF-841E-D24C-9B61-D6B093648FD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1008" name="Rectangle 147">
                <a:extLst>
                  <a:ext uri="{FF2B5EF4-FFF2-40B4-BE49-F238E27FC236}">
                    <a16:creationId xmlns:a16="http://schemas.microsoft.com/office/drawing/2014/main" id="{023DA0D1-30AC-0046-B0C6-4E87106161E3}"/>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1009" name="Rectangle 147">
                <a:extLst>
                  <a:ext uri="{FF2B5EF4-FFF2-40B4-BE49-F238E27FC236}">
                    <a16:creationId xmlns:a16="http://schemas.microsoft.com/office/drawing/2014/main" id="{1F0EC8DC-5505-A94B-AAF0-0909BE569FA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1010" name="Rectangle 147">
                <a:extLst>
                  <a:ext uri="{FF2B5EF4-FFF2-40B4-BE49-F238E27FC236}">
                    <a16:creationId xmlns:a16="http://schemas.microsoft.com/office/drawing/2014/main" id="{BCAB048B-5E02-4048-AA60-3C682F13F627}"/>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1011" name="Rectangle 147">
                <a:extLst>
                  <a:ext uri="{FF2B5EF4-FFF2-40B4-BE49-F238E27FC236}">
                    <a16:creationId xmlns:a16="http://schemas.microsoft.com/office/drawing/2014/main" id="{3D372F9D-F7C7-7A40-B038-0D664CD5D356}"/>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1012" name="Rectangle 147">
                <a:extLst>
                  <a:ext uri="{FF2B5EF4-FFF2-40B4-BE49-F238E27FC236}">
                    <a16:creationId xmlns:a16="http://schemas.microsoft.com/office/drawing/2014/main" id="{33F5EF69-C474-124E-9118-BDE9F9A833D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1013" name="Rectangle 147">
                <a:extLst>
                  <a:ext uri="{FF2B5EF4-FFF2-40B4-BE49-F238E27FC236}">
                    <a16:creationId xmlns:a16="http://schemas.microsoft.com/office/drawing/2014/main" id="{F480E13B-0976-6E4D-9A3B-90631DFAC8DD}"/>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1014" name="Rectangle 147">
                <a:extLst>
                  <a:ext uri="{FF2B5EF4-FFF2-40B4-BE49-F238E27FC236}">
                    <a16:creationId xmlns:a16="http://schemas.microsoft.com/office/drawing/2014/main" id="{0D682E1A-BBA6-1D47-AADC-FCEA129351E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1015" name="Rectangle 147">
                <a:extLst>
                  <a:ext uri="{FF2B5EF4-FFF2-40B4-BE49-F238E27FC236}">
                    <a16:creationId xmlns:a16="http://schemas.microsoft.com/office/drawing/2014/main" id="{24A1A72C-658B-CD4D-A3EF-07DC1674E9D2}"/>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1016" name="Rectangle 147">
                <a:extLst>
                  <a:ext uri="{FF2B5EF4-FFF2-40B4-BE49-F238E27FC236}">
                    <a16:creationId xmlns:a16="http://schemas.microsoft.com/office/drawing/2014/main" id="{107071ED-D690-984B-808F-C9073626498D}"/>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1017" name="Rectangle 147">
                <a:extLst>
                  <a:ext uri="{FF2B5EF4-FFF2-40B4-BE49-F238E27FC236}">
                    <a16:creationId xmlns:a16="http://schemas.microsoft.com/office/drawing/2014/main" id="{D039F8D9-CFDA-2342-BC7B-BE3E38A3B3AF}"/>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1018" name="Rectangle 147">
                <a:extLst>
                  <a:ext uri="{FF2B5EF4-FFF2-40B4-BE49-F238E27FC236}">
                    <a16:creationId xmlns:a16="http://schemas.microsoft.com/office/drawing/2014/main" id="{58A247AA-EA12-4D42-A9FA-7D3940AEF07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1019" name="Rectangle 147">
                <a:extLst>
                  <a:ext uri="{FF2B5EF4-FFF2-40B4-BE49-F238E27FC236}">
                    <a16:creationId xmlns:a16="http://schemas.microsoft.com/office/drawing/2014/main" id="{D274D7AD-8658-AF45-9AF4-981430C65F16}"/>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1020" name="TextBox 120">
                <a:extLst>
                  <a:ext uri="{FF2B5EF4-FFF2-40B4-BE49-F238E27FC236}">
                    <a16:creationId xmlns:a16="http://schemas.microsoft.com/office/drawing/2014/main" id="{F09FBF47-95F4-AF43-B4B4-0EC33C404AF1}"/>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0923" name="Line 119">
              <a:extLst>
                <a:ext uri="{FF2B5EF4-FFF2-40B4-BE49-F238E27FC236}">
                  <a16:creationId xmlns:a16="http://schemas.microsoft.com/office/drawing/2014/main" id="{4F5B9347-1982-B745-80FC-4C7891A1F694}"/>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0924" name="Group 4">
              <a:extLst>
                <a:ext uri="{FF2B5EF4-FFF2-40B4-BE49-F238E27FC236}">
                  <a16:creationId xmlns:a16="http://schemas.microsoft.com/office/drawing/2014/main" id="{3359A466-E175-174D-B9E5-6545A25667BE}"/>
                </a:ext>
              </a:extLst>
            </p:cNvPr>
            <p:cNvGrpSpPr>
              <a:grpSpLocks/>
            </p:cNvGrpSpPr>
            <p:nvPr/>
          </p:nvGrpSpPr>
          <p:grpSpPr bwMode="auto">
            <a:xfrm>
              <a:off x="6226203" y="773994"/>
              <a:ext cx="2363001" cy="1343028"/>
              <a:chOff x="6050566" y="-172083"/>
              <a:chExt cx="2363001" cy="1343028"/>
            </a:xfrm>
          </p:grpSpPr>
          <p:grpSp>
            <p:nvGrpSpPr>
              <p:cNvPr id="250967" name="Group 1">
                <a:extLst>
                  <a:ext uri="{FF2B5EF4-FFF2-40B4-BE49-F238E27FC236}">
                    <a16:creationId xmlns:a16="http://schemas.microsoft.com/office/drawing/2014/main" id="{78AE4432-1DF8-414B-A39D-8B0B6ADA2C88}"/>
                  </a:ext>
                </a:extLst>
              </p:cNvPr>
              <p:cNvGrpSpPr>
                <a:grpSpLocks/>
              </p:cNvGrpSpPr>
              <p:nvPr/>
            </p:nvGrpSpPr>
            <p:grpSpPr bwMode="auto">
              <a:xfrm>
                <a:off x="6050566" y="-166326"/>
                <a:ext cx="1347945" cy="1337271"/>
                <a:chOff x="6050566" y="-166326"/>
                <a:chExt cx="1347945" cy="1337271"/>
              </a:xfrm>
            </p:grpSpPr>
            <p:sp>
              <p:nvSpPr>
                <p:cNvPr id="250969" name="Rectangle 104">
                  <a:extLst>
                    <a:ext uri="{FF2B5EF4-FFF2-40B4-BE49-F238E27FC236}">
                      <a16:creationId xmlns:a16="http://schemas.microsoft.com/office/drawing/2014/main" id="{981992E1-813A-EA43-B966-8E7D1BE554A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0970" name="Rectangle 108">
                  <a:extLst>
                    <a:ext uri="{FF2B5EF4-FFF2-40B4-BE49-F238E27FC236}">
                      <a16:creationId xmlns:a16="http://schemas.microsoft.com/office/drawing/2014/main" id="{6B22E65C-0AA3-544E-959A-29020579783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0971" name="Line 106">
                  <a:extLst>
                    <a:ext uri="{FF2B5EF4-FFF2-40B4-BE49-F238E27FC236}">
                      <a16:creationId xmlns:a16="http://schemas.microsoft.com/office/drawing/2014/main" id="{0AFBF6C6-CBA2-E741-AD66-EAF3A573EDF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72" name="Line 107">
                  <a:extLst>
                    <a:ext uri="{FF2B5EF4-FFF2-40B4-BE49-F238E27FC236}">
                      <a16:creationId xmlns:a16="http://schemas.microsoft.com/office/drawing/2014/main" id="{619DF817-5597-8341-BF69-5C7EFB7D0C55}"/>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73" name="Line 116">
                  <a:extLst>
                    <a:ext uri="{FF2B5EF4-FFF2-40B4-BE49-F238E27FC236}">
                      <a16:creationId xmlns:a16="http://schemas.microsoft.com/office/drawing/2014/main" id="{C07F5FB7-8BB2-2440-8F28-0A9AD5762851}"/>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74" name="Line 117">
                  <a:extLst>
                    <a:ext uri="{FF2B5EF4-FFF2-40B4-BE49-F238E27FC236}">
                      <a16:creationId xmlns:a16="http://schemas.microsoft.com/office/drawing/2014/main" id="{41661CD3-9FC7-6949-A690-F961FD94E68E}"/>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75" name="Rectangle 132">
                  <a:extLst>
                    <a:ext uri="{FF2B5EF4-FFF2-40B4-BE49-F238E27FC236}">
                      <a16:creationId xmlns:a16="http://schemas.microsoft.com/office/drawing/2014/main" id="{54890DDA-2985-B342-BEC3-7E374A13DC0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0976" name="Rectangle 147">
                  <a:extLst>
                    <a:ext uri="{FF2B5EF4-FFF2-40B4-BE49-F238E27FC236}">
                      <a16:creationId xmlns:a16="http://schemas.microsoft.com/office/drawing/2014/main" id="{07730298-B9C5-134F-A555-9185DFB6502D}"/>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77" name="Rectangle 147">
                  <a:extLst>
                    <a:ext uri="{FF2B5EF4-FFF2-40B4-BE49-F238E27FC236}">
                      <a16:creationId xmlns:a16="http://schemas.microsoft.com/office/drawing/2014/main" id="{B5B4BD3D-F426-6147-A65E-FC3044CF9C99}"/>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0978" name="Rectangle 147">
                  <a:extLst>
                    <a:ext uri="{FF2B5EF4-FFF2-40B4-BE49-F238E27FC236}">
                      <a16:creationId xmlns:a16="http://schemas.microsoft.com/office/drawing/2014/main" id="{8345536C-5C96-E34D-8ACC-CD1B499EA3A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79" name="Rectangle 147">
                  <a:extLst>
                    <a:ext uri="{FF2B5EF4-FFF2-40B4-BE49-F238E27FC236}">
                      <a16:creationId xmlns:a16="http://schemas.microsoft.com/office/drawing/2014/main" id="{FEB9E526-1CD8-204E-87A5-2ED1B5046AD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0980" name="Rectangle 147">
                  <a:extLst>
                    <a:ext uri="{FF2B5EF4-FFF2-40B4-BE49-F238E27FC236}">
                      <a16:creationId xmlns:a16="http://schemas.microsoft.com/office/drawing/2014/main" id="{DF87F137-001E-114D-9480-22C0AA168A7D}"/>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0981" name="Rectangle 147">
                  <a:extLst>
                    <a:ext uri="{FF2B5EF4-FFF2-40B4-BE49-F238E27FC236}">
                      <a16:creationId xmlns:a16="http://schemas.microsoft.com/office/drawing/2014/main" id="{AE38DD39-1766-9546-9DFE-1FBE84BDC3D1}"/>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0968" name="TextBox 262">
                <a:extLst>
                  <a:ext uri="{FF2B5EF4-FFF2-40B4-BE49-F238E27FC236}">
                    <a16:creationId xmlns:a16="http://schemas.microsoft.com/office/drawing/2014/main" id="{5ABE31B5-29F2-7146-8FC7-EFA96AEDD169}"/>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0925" name="Line 13">
              <a:extLst>
                <a:ext uri="{FF2B5EF4-FFF2-40B4-BE49-F238E27FC236}">
                  <a16:creationId xmlns:a16="http://schemas.microsoft.com/office/drawing/2014/main" id="{7FAF4E49-B5FB-554E-B883-CDFCD6A7D0C5}"/>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6" name="Line 13">
              <a:extLst>
                <a:ext uri="{FF2B5EF4-FFF2-40B4-BE49-F238E27FC236}">
                  <a16:creationId xmlns:a16="http://schemas.microsoft.com/office/drawing/2014/main" id="{201F10FB-D15F-5749-A4DF-C26BB3B47835}"/>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7" name="Line 13">
              <a:extLst>
                <a:ext uri="{FF2B5EF4-FFF2-40B4-BE49-F238E27FC236}">
                  <a16:creationId xmlns:a16="http://schemas.microsoft.com/office/drawing/2014/main" id="{7802128D-C0B5-3E47-BC38-51C5EF6DDB27}"/>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8" name="Line 13">
              <a:extLst>
                <a:ext uri="{FF2B5EF4-FFF2-40B4-BE49-F238E27FC236}">
                  <a16:creationId xmlns:a16="http://schemas.microsoft.com/office/drawing/2014/main" id="{F72740CC-AE31-0244-8179-B03543CA9217}"/>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29" name="Line 119">
              <a:extLst>
                <a:ext uri="{FF2B5EF4-FFF2-40B4-BE49-F238E27FC236}">
                  <a16:creationId xmlns:a16="http://schemas.microsoft.com/office/drawing/2014/main" id="{CA444425-A93C-BC48-A410-308C12B5A49F}"/>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30" name="Line 119">
              <a:extLst>
                <a:ext uri="{FF2B5EF4-FFF2-40B4-BE49-F238E27FC236}">
                  <a16:creationId xmlns:a16="http://schemas.microsoft.com/office/drawing/2014/main" id="{DD6B0138-1FCD-444C-B855-F3AB10363B80}"/>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0931" name="Group 2">
              <a:extLst>
                <a:ext uri="{FF2B5EF4-FFF2-40B4-BE49-F238E27FC236}">
                  <a16:creationId xmlns:a16="http://schemas.microsoft.com/office/drawing/2014/main" id="{C6C26421-2071-A34C-8D07-EAACC44530CA}"/>
                </a:ext>
              </a:extLst>
            </p:cNvPr>
            <p:cNvGrpSpPr>
              <a:grpSpLocks/>
            </p:cNvGrpSpPr>
            <p:nvPr/>
          </p:nvGrpSpPr>
          <p:grpSpPr bwMode="auto">
            <a:xfrm>
              <a:off x="6246282" y="3923796"/>
              <a:ext cx="2596994" cy="1339416"/>
              <a:chOff x="6070645" y="3663519"/>
              <a:chExt cx="2596994" cy="1339416"/>
            </a:xfrm>
          </p:grpSpPr>
          <p:sp>
            <p:nvSpPr>
              <p:cNvPr id="250952" name="TextBox 264">
                <a:extLst>
                  <a:ext uri="{FF2B5EF4-FFF2-40B4-BE49-F238E27FC236}">
                    <a16:creationId xmlns:a16="http://schemas.microsoft.com/office/drawing/2014/main" id="{112C765C-F291-1E40-B267-A8820AE21448}"/>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0953" name="Group 100">
                <a:extLst>
                  <a:ext uri="{FF2B5EF4-FFF2-40B4-BE49-F238E27FC236}">
                    <a16:creationId xmlns:a16="http://schemas.microsoft.com/office/drawing/2014/main" id="{C358F910-F131-7A47-8984-1E9F590FA575}"/>
                  </a:ext>
                </a:extLst>
              </p:cNvPr>
              <p:cNvGrpSpPr>
                <a:grpSpLocks/>
              </p:cNvGrpSpPr>
              <p:nvPr/>
            </p:nvGrpSpPr>
            <p:grpSpPr bwMode="auto">
              <a:xfrm>
                <a:off x="6070645" y="3665664"/>
                <a:ext cx="1347945" cy="1337271"/>
                <a:chOff x="6050566" y="-166326"/>
                <a:chExt cx="1347945" cy="1337271"/>
              </a:xfrm>
            </p:grpSpPr>
            <p:sp>
              <p:nvSpPr>
                <p:cNvPr id="250954" name="Rectangle 104">
                  <a:extLst>
                    <a:ext uri="{FF2B5EF4-FFF2-40B4-BE49-F238E27FC236}">
                      <a16:creationId xmlns:a16="http://schemas.microsoft.com/office/drawing/2014/main" id="{6F779CC1-9258-3041-9470-6194F7E3954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0955" name="Rectangle 108">
                  <a:extLst>
                    <a:ext uri="{FF2B5EF4-FFF2-40B4-BE49-F238E27FC236}">
                      <a16:creationId xmlns:a16="http://schemas.microsoft.com/office/drawing/2014/main" id="{B96B6581-4216-954E-9EAA-184ADD80C61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0956" name="Line 106">
                  <a:extLst>
                    <a:ext uri="{FF2B5EF4-FFF2-40B4-BE49-F238E27FC236}">
                      <a16:creationId xmlns:a16="http://schemas.microsoft.com/office/drawing/2014/main" id="{B6426766-63C6-A945-9880-6E1FEE4D7E3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57" name="Line 107">
                  <a:extLst>
                    <a:ext uri="{FF2B5EF4-FFF2-40B4-BE49-F238E27FC236}">
                      <a16:creationId xmlns:a16="http://schemas.microsoft.com/office/drawing/2014/main" id="{B86959D8-D37A-8848-B197-A25C667A2A2B}"/>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58" name="Line 116">
                  <a:extLst>
                    <a:ext uri="{FF2B5EF4-FFF2-40B4-BE49-F238E27FC236}">
                      <a16:creationId xmlns:a16="http://schemas.microsoft.com/office/drawing/2014/main" id="{E59F4BF0-94B5-764F-A288-C805409DCE62}"/>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59" name="Line 117">
                  <a:extLst>
                    <a:ext uri="{FF2B5EF4-FFF2-40B4-BE49-F238E27FC236}">
                      <a16:creationId xmlns:a16="http://schemas.microsoft.com/office/drawing/2014/main" id="{AB680D1B-16EB-D54F-B87E-69AA99F8C67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60" name="Rectangle 132">
                  <a:extLst>
                    <a:ext uri="{FF2B5EF4-FFF2-40B4-BE49-F238E27FC236}">
                      <a16:creationId xmlns:a16="http://schemas.microsoft.com/office/drawing/2014/main" id="{CCAF3CBC-DF69-594B-9786-D4E44071C3A7}"/>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0961" name="Rectangle 147">
                  <a:extLst>
                    <a:ext uri="{FF2B5EF4-FFF2-40B4-BE49-F238E27FC236}">
                      <a16:creationId xmlns:a16="http://schemas.microsoft.com/office/drawing/2014/main" id="{04653E26-AEAA-CF42-976F-EB95A36F5DE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62" name="Rectangle 136">
                  <a:extLst>
                    <a:ext uri="{FF2B5EF4-FFF2-40B4-BE49-F238E27FC236}">
                      <a16:creationId xmlns:a16="http://schemas.microsoft.com/office/drawing/2014/main" id="{998D6C2E-5E95-B740-87EC-E92795CBC2D4}"/>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0963" name="Rectangle 147">
                  <a:extLst>
                    <a:ext uri="{FF2B5EF4-FFF2-40B4-BE49-F238E27FC236}">
                      <a16:creationId xmlns:a16="http://schemas.microsoft.com/office/drawing/2014/main" id="{6D2E436D-979B-084A-9BB7-CF42C7D69EA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64" name="Rectangle 147">
                  <a:extLst>
                    <a:ext uri="{FF2B5EF4-FFF2-40B4-BE49-F238E27FC236}">
                      <a16:creationId xmlns:a16="http://schemas.microsoft.com/office/drawing/2014/main" id="{B742C7E1-0C2E-3748-9DC2-7B52EDE75C5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0965" name="Rectangle 147">
                  <a:extLst>
                    <a:ext uri="{FF2B5EF4-FFF2-40B4-BE49-F238E27FC236}">
                      <a16:creationId xmlns:a16="http://schemas.microsoft.com/office/drawing/2014/main" id="{42A5024C-CA75-5B4A-B4F1-CE07B860EFF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0966" name="Rectangle 147">
                  <a:extLst>
                    <a:ext uri="{FF2B5EF4-FFF2-40B4-BE49-F238E27FC236}">
                      <a16:creationId xmlns:a16="http://schemas.microsoft.com/office/drawing/2014/main" id="{B1D38458-5765-4346-944B-ECF15E86750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0932" name="Group 3">
              <a:extLst>
                <a:ext uri="{FF2B5EF4-FFF2-40B4-BE49-F238E27FC236}">
                  <a16:creationId xmlns:a16="http://schemas.microsoft.com/office/drawing/2014/main" id="{EF6ECAEE-D117-9E42-86DF-42B1722ABDDF}"/>
                </a:ext>
              </a:extLst>
            </p:cNvPr>
            <p:cNvGrpSpPr>
              <a:grpSpLocks/>
            </p:cNvGrpSpPr>
            <p:nvPr/>
          </p:nvGrpSpPr>
          <p:grpSpPr bwMode="auto">
            <a:xfrm>
              <a:off x="6241607" y="2348755"/>
              <a:ext cx="2257787" cy="1363857"/>
              <a:chOff x="6065970" y="1654138"/>
              <a:chExt cx="2257787" cy="1363857"/>
            </a:xfrm>
          </p:grpSpPr>
          <p:sp>
            <p:nvSpPr>
              <p:cNvPr id="250942" name="TextBox 263">
                <a:extLst>
                  <a:ext uri="{FF2B5EF4-FFF2-40B4-BE49-F238E27FC236}">
                    <a16:creationId xmlns:a16="http://schemas.microsoft.com/office/drawing/2014/main" id="{F5469602-B55D-B248-B82A-483E0D31553A}"/>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0943" name="Group 141">
                <a:extLst>
                  <a:ext uri="{FF2B5EF4-FFF2-40B4-BE49-F238E27FC236}">
                    <a16:creationId xmlns:a16="http://schemas.microsoft.com/office/drawing/2014/main" id="{66442DC0-4FDE-6846-89F2-AA74455C2543}"/>
                  </a:ext>
                </a:extLst>
              </p:cNvPr>
              <p:cNvGrpSpPr>
                <a:grpSpLocks/>
              </p:cNvGrpSpPr>
              <p:nvPr/>
            </p:nvGrpSpPr>
            <p:grpSpPr bwMode="auto">
              <a:xfrm>
                <a:off x="6065970" y="1680724"/>
                <a:ext cx="1347945" cy="1337271"/>
                <a:chOff x="6050566" y="-166326"/>
                <a:chExt cx="1347945" cy="1337271"/>
              </a:xfrm>
            </p:grpSpPr>
            <p:sp>
              <p:nvSpPr>
                <p:cNvPr id="250944" name="Rectangle 104">
                  <a:extLst>
                    <a:ext uri="{FF2B5EF4-FFF2-40B4-BE49-F238E27FC236}">
                      <a16:creationId xmlns:a16="http://schemas.microsoft.com/office/drawing/2014/main" id="{4AFCDFE4-E5A3-C349-B8AA-94D43AB9A24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0945" name="Rectangle 108">
                  <a:extLst>
                    <a:ext uri="{FF2B5EF4-FFF2-40B4-BE49-F238E27FC236}">
                      <a16:creationId xmlns:a16="http://schemas.microsoft.com/office/drawing/2014/main" id="{D98880D5-3D97-F748-9B1B-BFC8262A83D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0946" name="Line 106">
                  <a:extLst>
                    <a:ext uri="{FF2B5EF4-FFF2-40B4-BE49-F238E27FC236}">
                      <a16:creationId xmlns:a16="http://schemas.microsoft.com/office/drawing/2014/main" id="{E38F2D2B-98D8-A443-9386-E3C63A112BE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47" name="Line 117">
                  <a:extLst>
                    <a:ext uri="{FF2B5EF4-FFF2-40B4-BE49-F238E27FC236}">
                      <a16:creationId xmlns:a16="http://schemas.microsoft.com/office/drawing/2014/main" id="{F163C3B8-4D99-3A43-A79D-391BBCC769E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0948" name="Rectangle 132">
                  <a:extLst>
                    <a:ext uri="{FF2B5EF4-FFF2-40B4-BE49-F238E27FC236}">
                      <a16:creationId xmlns:a16="http://schemas.microsoft.com/office/drawing/2014/main" id="{F1F3143D-35F5-9440-B825-860D644759C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0949" name="Rectangle 147">
                  <a:extLst>
                    <a:ext uri="{FF2B5EF4-FFF2-40B4-BE49-F238E27FC236}">
                      <a16:creationId xmlns:a16="http://schemas.microsoft.com/office/drawing/2014/main" id="{FF2908BD-011A-C24B-BE3A-8C468FCC89E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50" name="Rectangle 147">
                  <a:extLst>
                    <a:ext uri="{FF2B5EF4-FFF2-40B4-BE49-F238E27FC236}">
                      <a16:creationId xmlns:a16="http://schemas.microsoft.com/office/drawing/2014/main" id="{D1ED1F0E-44F4-B840-A482-720407F52CF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0951" name="Rectangle 147">
                  <a:extLst>
                    <a:ext uri="{FF2B5EF4-FFF2-40B4-BE49-F238E27FC236}">
                      <a16:creationId xmlns:a16="http://schemas.microsoft.com/office/drawing/2014/main" id="{40DD7F6E-D9C5-E549-8D32-C15E11EEFA3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0933" name="Freeform 40">
              <a:extLst>
                <a:ext uri="{FF2B5EF4-FFF2-40B4-BE49-F238E27FC236}">
                  <a16:creationId xmlns:a16="http://schemas.microsoft.com/office/drawing/2014/main" id="{BDF6B10F-CCD7-B04F-B3DD-3EFE86415EC2}"/>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0934" name="Freeform 40">
              <a:extLst>
                <a:ext uri="{FF2B5EF4-FFF2-40B4-BE49-F238E27FC236}">
                  <a16:creationId xmlns:a16="http://schemas.microsoft.com/office/drawing/2014/main" id="{E6B95C08-7BCE-BF43-BEEA-0A96F8DD46E6}"/>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0935" name="Freeform 40">
              <a:extLst>
                <a:ext uri="{FF2B5EF4-FFF2-40B4-BE49-F238E27FC236}">
                  <a16:creationId xmlns:a16="http://schemas.microsoft.com/office/drawing/2014/main" id="{C1F0EB4C-70C5-3242-87F1-CDC92E8A596A}"/>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0936" name="Line 13">
              <a:extLst>
                <a:ext uri="{FF2B5EF4-FFF2-40B4-BE49-F238E27FC236}">
                  <a16:creationId xmlns:a16="http://schemas.microsoft.com/office/drawing/2014/main" id="{5315C017-385D-DE48-859F-9F2B2C5A0BE6}"/>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37" name="Line 13">
              <a:extLst>
                <a:ext uri="{FF2B5EF4-FFF2-40B4-BE49-F238E27FC236}">
                  <a16:creationId xmlns:a16="http://schemas.microsoft.com/office/drawing/2014/main" id="{A66E5890-9656-7F4D-8B51-81838C3F4C86}"/>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0938" name="TextBox 159">
              <a:extLst>
                <a:ext uri="{FF2B5EF4-FFF2-40B4-BE49-F238E27FC236}">
                  <a16:creationId xmlns:a16="http://schemas.microsoft.com/office/drawing/2014/main" id="{ACCD4CE5-CAF1-DC4E-985D-BA8872D27A5E}"/>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0939" name="TextBox 162">
              <a:extLst>
                <a:ext uri="{FF2B5EF4-FFF2-40B4-BE49-F238E27FC236}">
                  <a16:creationId xmlns:a16="http://schemas.microsoft.com/office/drawing/2014/main" id="{5EDA537C-E36C-8B4E-9C01-EBFFF7D92F30}"/>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0940" name="TextBox 163">
              <a:extLst>
                <a:ext uri="{FF2B5EF4-FFF2-40B4-BE49-F238E27FC236}">
                  <a16:creationId xmlns:a16="http://schemas.microsoft.com/office/drawing/2014/main" id="{71251409-6F9D-5744-848B-8592C3BD04E3}"/>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0941" name="TextBox 166">
              <a:extLst>
                <a:ext uri="{FF2B5EF4-FFF2-40B4-BE49-F238E27FC236}">
                  <a16:creationId xmlns:a16="http://schemas.microsoft.com/office/drawing/2014/main" id="{82753213-65F4-5249-BD98-6FF1DA672A37}"/>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0918" name="TextBox 5">
            <a:extLst>
              <a:ext uri="{FF2B5EF4-FFF2-40B4-BE49-F238E27FC236}">
                <a16:creationId xmlns:a16="http://schemas.microsoft.com/office/drawing/2014/main" id="{ED35A624-8CD8-F149-A80A-0D17C2DDC971}"/>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LOAD</a:t>
            </a:r>
          </a:p>
        </p:txBody>
      </p:sp>
    </p:spTree>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1941" name="Group 7">
            <a:extLst>
              <a:ext uri="{FF2B5EF4-FFF2-40B4-BE49-F238E27FC236}">
                <a16:creationId xmlns:a16="http://schemas.microsoft.com/office/drawing/2014/main" id="{8BEF646A-AC62-3D48-BDD8-7B140C5D5023}"/>
              </a:ext>
            </a:extLst>
          </p:cNvPr>
          <p:cNvGrpSpPr>
            <a:grpSpLocks/>
          </p:cNvGrpSpPr>
          <p:nvPr/>
        </p:nvGrpSpPr>
        <p:grpSpPr bwMode="auto">
          <a:xfrm>
            <a:off x="1728789" y="400050"/>
            <a:ext cx="8029575" cy="5372100"/>
            <a:chOff x="814028" y="400041"/>
            <a:chExt cx="8029248" cy="5372020"/>
          </a:xfrm>
        </p:grpSpPr>
        <p:sp>
          <p:nvSpPr>
            <p:cNvPr id="251943" name="Line 13">
              <a:extLst>
                <a:ext uri="{FF2B5EF4-FFF2-40B4-BE49-F238E27FC236}">
                  <a16:creationId xmlns:a16="http://schemas.microsoft.com/office/drawing/2014/main" id="{6CA06877-304B-4840-9786-94F4E14A14C3}"/>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44" name="Line 13">
              <a:extLst>
                <a:ext uri="{FF2B5EF4-FFF2-40B4-BE49-F238E27FC236}">
                  <a16:creationId xmlns:a16="http://schemas.microsoft.com/office/drawing/2014/main" id="{78C44126-B6DE-2746-8EF6-7414CEB8D648}"/>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45" name="Line 117">
              <a:extLst>
                <a:ext uri="{FF2B5EF4-FFF2-40B4-BE49-F238E27FC236}">
                  <a16:creationId xmlns:a16="http://schemas.microsoft.com/office/drawing/2014/main" id="{8EE90260-6B82-6945-ABB6-560D6F64F262}"/>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1946" name="Group 6">
              <a:extLst>
                <a:ext uri="{FF2B5EF4-FFF2-40B4-BE49-F238E27FC236}">
                  <a16:creationId xmlns:a16="http://schemas.microsoft.com/office/drawing/2014/main" id="{E626CD92-233D-D94F-B5EB-32803A4D46E6}"/>
                </a:ext>
              </a:extLst>
            </p:cNvPr>
            <p:cNvGrpSpPr>
              <a:grpSpLocks/>
            </p:cNvGrpSpPr>
            <p:nvPr/>
          </p:nvGrpSpPr>
          <p:grpSpPr bwMode="auto">
            <a:xfrm>
              <a:off x="1885958" y="494558"/>
              <a:ext cx="3331032" cy="4608954"/>
              <a:chOff x="1787104" y="115618"/>
              <a:chExt cx="3331032" cy="4608954"/>
            </a:xfrm>
          </p:grpSpPr>
          <p:sp>
            <p:nvSpPr>
              <p:cNvPr id="252006" name="Rectangle 104">
                <a:extLst>
                  <a:ext uri="{FF2B5EF4-FFF2-40B4-BE49-F238E27FC236}">
                    <a16:creationId xmlns:a16="http://schemas.microsoft.com/office/drawing/2014/main" id="{852DBAFF-5329-1C4D-961B-F10120ED06E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2007" name="Rectangle 108">
                <a:extLst>
                  <a:ext uri="{FF2B5EF4-FFF2-40B4-BE49-F238E27FC236}">
                    <a16:creationId xmlns:a16="http://schemas.microsoft.com/office/drawing/2014/main" id="{8C30D3B7-21FD-054C-B384-64D905E64754}"/>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2008" name="Line 119">
                <a:extLst>
                  <a:ext uri="{FF2B5EF4-FFF2-40B4-BE49-F238E27FC236}">
                    <a16:creationId xmlns:a16="http://schemas.microsoft.com/office/drawing/2014/main" id="{57A4387F-3289-B54B-A377-C87EA42213E9}"/>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09" name="Rectangle 121">
                <a:extLst>
                  <a:ext uri="{FF2B5EF4-FFF2-40B4-BE49-F238E27FC236}">
                    <a16:creationId xmlns:a16="http://schemas.microsoft.com/office/drawing/2014/main" id="{E8A94D4E-BF34-AF44-B229-F098FEAA7D8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2010" name="Line 106">
                <a:extLst>
                  <a:ext uri="{FF2B5EF4-FFF2-40B4-BE49-F238E27FC236}">
                    <a16:creationId xmlns:a16="http://schemas.microsoft.com/office/drawing/2014/main" id="{6DA27D30-38CD-D14E-8B9A-658B3B7E5F6A}"/>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1" name="Line 107">
                <a:extLst>
                  <a:ext uri="{FF2B5EF4-FFF2-40B4-BE49-F238E27FC236}">
                    <a16:creationId xmlns:a16="http://schemas.microsoft.com/office/drawing/2014/main" id="{13BBF1D4-6CB2-9346-8A8E-126787506D0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2" name="Line 116">
                <a:extLst>
                  <a:ext uri="{FF2B5EF4-FFF2-40B4-BE49-F238E27FC236}">
                    <a16:creationId xmlns:a16="http://schemas.microsoft.com/office/drawing/2014/main" id="{C52A1DE8-2946-994F-B54F-213AADAC290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3" name="Rectangle 132">
                <a:extLst>
                  <a:ext uri="{FF2B5EF4-FFF2-40B4-BE49-F238E27FC236}">
                    <a16:creationId xmlns:a16="http://schemas.microsoft.com/office/drawing/2014/main" id="{F47AFEA9-355A-C149-AB0E-E41C298D623E}"/>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2014" name="Line 106">
                <a:extLst>
                  <a:ext uri="{FF2B5EF4-FFF2-40B4-BE49-F238E27FC236}">
                    <a16:creationId xmlns:a16="http://schemas.microsoft.com/office/drawing/2014/main" id="{74354940-A8EF-BB45-B1C6-321D93E6680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5" name="Line 107">
                <a:extLst>
                  <a:ext uri="{FF2B5EF4-FFF2-40B4-BE49-F238E27FC236}">
                    <a16:creationId xmlns:a16="http://schemas.microsoft.com/office/drawing/2014/main" id="{4F93A4AE-2197-C140-B6B6-5291020A0929}"/>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6" name="Line 116">
                <a:extLst>
                  <a:ext uri="{FF2B5EF4-FFF2-40B4-BE49-F238E27FC236}">
                    <a16:creationId xmlns:a16="http://schemas.microsoft.com/office/drawing/2014/main" id="{141B1E72-CE82-B940-900C-E69E02E977B9}"/>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7" name="Line 117">
                <a:extLst>
                  <a:ext uri="{FF2B5EF4-FFF2-40B4-BE49-F238E27FC236}">
                    <a16:creationId xmlns:a16="http://schemas.microsoft.com/office/drawing/2014/main" id="{B27BA953-8EA1-C848-8A4E-A1515F78F95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8" name="Line 106">
                <a:extLst>
                  <a:ext uri="{FF2B5EF4-FFF2-40B4-BE49-F238E27FC236}">
                    <a16:creationId xmlns:a16="http://schemas.microsoft.com/office/drawing/2014/main" id="{8388E411-BB36-5444-AF5F-40E91851A2EB}"/>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19" name="Line 107">
                <a:extLst>
                  <a:ext uri="{FF2B5EF4-FFF2-40B4-BE49-F238E27FC236}">
                    <a16:creationId xmlns:a16="http://schemas.microsoft.com/office/drawing/2014/main" id="{9C8FDA9A-FD13-D544-BB9A-6F7755A4184F}"/>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0" name="Line 116">
                <a:extLst>
                  <a:ext uri="{FF2B5EF4-FFF2-40B4-BE49-F238E27FC236}">
                    <a16:creationId xmlns:a16="http://schemas.microsoft.com/office/drawing/2014/main" id="{48A8DA9D-3363-5541-B175-4E10C4F4A6D2}"/>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1" name="Line 117">
                <a:extLst>
                  <a:ext uri="{FF2B5EF4-FFF2-40B4-BE49-F238E27FC236}">
                    <a16:creationId xmlns:a16="http://schemas.microsoft.com/office/drawing/2014/main" id="{2309122D-0B27-924E-BDA8-093A879336F7}"/>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2" name="Line 116">
                <a:extLst>
                  <a:ext uri="{FF2B5EF4-FFF2-40B4-BE49-F238E27FC236}">
                    <a16:creationId xmlns:a16="http://schemas.microsoft.com/office/drawing/2014/main" id="{96E5CF25-A2F1-7440-98A6-0B414F35EABF}"/>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3" name="Line 117">
                <a:extLst>
                  <a:ext uri="{FF2B5EF4-FFF2-40B4-BE49-F238E27FC236}">
                    <a16:creationId xmlns:a16="http://schemas.microsoft.com/office/drawing/2014/main" id="{3B3EC833-D602-AF42-9387-725DFA7DDA0C}"/>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024" name="Rectangle 147">
                <a:extLst>
                  <a:ext uri="{FF2B5EF4-FFF2-40B4-BE49-F238E27FC236}">
                    <a16:creationId xmlns:a16="http://schemas.microsoft.com/office/drawing/2014/main" id="{94F51AD6-3F34-9D4D-80AE-176C04AD8944}"/>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025" name="Rectangle 147">
                <a:extLst>
                  <a:ext uri="{FF2B5EF4-FFF2-40B4-BE49-F238E27FC236}">
                    <a16:creationId xmlns:a16="http://schemas.microsoft.com/office/drawing/2014/main" id="{802F5DAF-1E6A-5447-8657-676F38F4FABA}"/>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2026" name="Rectangle 147">
                <a:extLst>
                  <a:ext uri="{FF2B5EF4-FFF2-40B4-BE49-F238E27FC236}">
                    <a16:creationId xmlns:a16="http://schemas.microsoft.com/office/drawing/2014/main" id="{EF4942C7-8262-F84B-BEA3-3E8E9E7C602D}"/>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2027" name="Rectangle 147">
                <a:extLst>
                  <a:ext uri="{FF2B5EF4-FFF2-40B4-BE49-F238E27FC236}">
                    <a16:creationId xmlns:a16="http://schemas.microsoft.com/office/drawing/2014/main" id="{E8CEB677-6343-CF4E-A9A0-B5F0CAD403AF}"/>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2028" name="Rectangle 147">
                <a:extLst>
                  <a:ext uri="{FF2B5EF4-FFF2-40B4-BE49-F238E27FC236}">
                    <a16:creationId xmlns:a16="http://schemas.microsoft.com/office/drawing/2014/main" id="{47FA3F98-EF69-B446-8A0D-7B58077CF9E2}"/>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029" name="Rectangle 147">
                <a:extLst>
                  <a:ext uri="{FF2B5EF4-FFF2-40B4-BE49-F238E27FC236}">
                    <a16:creationId xmlns:a16="http://schemas.microsoft.com/office/drawing/2014/main" id="{0747697A-62CD-7049-93B4-4066E118D52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2030" name="Rectangle 147">
                <a:extLst>
                  <a:ext uri="{FF2B5EF4-FFF2-40B4-BE49-F238E27FC236}">
                    <a16:creationId xmlns:a16="http://schemas.microsoft.com/office/drawing/2014/main" id="{3A74E6BC-70B2-1241-9395-E4CB7B4376B0}"/>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2031" name="Rectangle 147">
                <a:extLst>
                  <a:ext uri="{FF2B5EF4-FFF2-40B4-BE49-F238E27FC236}">
                    <a16:creationId xmlns:a16="http://schemas.microsoft.com/office/drawing/2014/main" id="{1775C6A7-E9CF-5B4A-900F-AF4191DED3B3}"/>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2032" name="Rectangle 147">
                <a:extLst>
                  <a:ext uri="{FF2B5EF4-FFF2-40B4-BE49-F238E27FC236}">
                    <a16:creationId xmlns:a16="http://schemas.microsoft.com/office/drawing/2014/main" id="{43E2BC1A-1097-5141-8E41-F3CBB95484B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2033" name="Rectangle 147">
                <a:extLst>
                  <a:ext uri="{FF2B5EF4-FFF2-40B4-BE49-F238E27FC236}">
                    <a16:creationId xmlns:a16="http://schemas.microsoft.com/office/drawing/2014/main" id="{6B7A8D22-CBD3-4848-AABB-BC3089DC4165}"/>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2034" name="Rectangle 147">
                <a:extLst>
                  <a:ext uri="{FF2B5EF4-FFF2-40B4-BE49-F238E27FC236}">
                    <a16:creationId xmlns:a16="http://schemas.microsoft.com/office/drawing/2014/main" id="{A1D8C5AC-3F65-8D48-84CA-5DF8A6B5BBB8}"/>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2035" name="Rectangle 147">
                <a:extLst>
                  <a:ext uri="{FF2B5EF4-FFF2-40B4-BE49-F238E27FC236}">
                    <a16:creationId xmlns:a16="http://schemas.microsoft.com/office/drawing/2014/main" id="{A206CE5E-5DAA-7F4C-A7EE-8DFFEAD4F584}"/>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2036" name="Rectangle 147">
                <a:extLst>
                  <a:ext uri="{FF2B5EF4-FFF2-40B4-BE49-F238E27FC236}">
                    <a16:creationId xmlns:a16="http://schemas.microsoft.com/office/drawing/2014/main" id="{3A4524E5-6A46-2648-AF59-3008575A300B}"/>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2037" name="Rectangle 147">
                <a:extLst>
                  <a:ext uri="{FF2B5EF4-FFF2-40B4-BE49-F238E27FC236}">
                    <a16:creationId xmlns:a16="http://schemas.microsoft.com/office/drawing/2014/main" id="{D90AC374-E213-C943-AC58-8F5093ABB4A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2038" name="Rectangle 147">
                <a:extLst>
                  <a:ext uri="{FF2B5EF4-FFF2-40B4-BE49-F238E27FC236}">
                    <a16:creationId xmlns:a16="http://schemas.microsoft.com/office/drawing/2014/main" id="{D3A12F35-9EA6-2046-8E18-78FF9853315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2039" name="Rectangle 147">
                <a:extLst>
                  <a:ext uri="{FF2B5EF4-FFF2-40B4-BE49-F238E27FC236}">
                    <a16:creationId xmlns:a16="http://schemas.microsoft.com/office/drawing/2014/main" id="{F08C8C78-9329-A642-8DAC-1EF468B5201E}"/>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2040" name="Rectangle 147">
                <a:extLst>
                  <a:ext uri="{FF2B5EF4-FFF2-40B4-BE49-F238E27FC236}">
                    <a16:creationId xmlns:a16="http://schemas.microsoft.com/office/drawing/2014/main" id="{B1AD6FDF-D54D-C442-99B4-DEA4A6934FD7}"/>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2041" name="Rectangle 147">
                <a:extLst>
                  <a:ext uri="{FF2B5EF4-FFF2-40B4-BE49-F238E27FC236}">
                    <a16:creationId xmlns:a16="http://schemas.microsoft.com/office/drawing/2014/main" id="{E0743DDE-C56F-6A4C-A429-77557286E583}"/>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2042" name="Rectangle 147">
                <a:extLst>
                  <a:ext uri="{FF2B5EF4-FFF2-40B4-BE49-F238E27FC236}">
                    <a16:creationId xmlns:a16="http://schemas.microsoft.com/office/drawing/2014/main" id="{D9E1164C-4394-A246-A5C8-7CEB93042297}"/>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2043" name="Rectangle 147">
                <a:extLst>
                  <a:ext uri="{FF2B5EF4-FFF2-40B4-BE49-F238E27FC236}">
                    <a16:creationId xmlns:a16="http://schemas.microsoft.com/office/drawing/2014/main" id="{C7C3B8D3-58B0-FB44-BFBB-1D13AE78A155}"/>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2044" name="TextBox 120">
                <a:extLst>
                  <a:ext uri="{FF2B5EF4-FFF2-40B4-BE49-F238E27FC236}">
                    <a16:creationId xmlns:a16="http://schemas.microsoft.com/office/drawing/2014/main" id="{5F0AAD4D-017E-7442-9570-A67E67AB7EF6}"/>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1947" name="Line 119">
              <a:extLst>
                <a:ext uri="{FF2B5EF4-FFF2-40B4-BE49-F238E27FC236}">
                  <a16:creationId xmlns:a16="http://schemas.microsoft.com/office/drawing/2014/main" id="{F555CED0-351D-D24F-BFDF-85998E8E6E92}"/>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1948" name="Group 4">
              <a:extLst>
                <a:ext uri="{FF2B5EF4-FFF2-40B4-BE49-F238E27FC236}">
                  <a16:creationId xmlns:a16="http://schemas.microsoft.com/office/drawing/2014/main" id="{06A8D673-34E2-1447-820E-A1E309C05E83}"/>
                </a:ext>
              </a:extLst>
            </p:cNvPr>
            <p:cNvGrpSpPr>
              <a:grpSpLocks/>
            </p:cNvGrpSpPr>
            <p:nvPr/>
          </p:nvGrpSpPr>
          <p:grpSpPr bwMode="auto">
            <a:xfrm>
              <a:off x="6226203" y="773994"/>
              <a:ext cx="2363001" cy="1343028"/>
              <a:chOff x="6050566" y="-172083"/>
              <a:chExt cx="2363001" cy="1343028"/>
            </a:xfrm>
          </p:grpSpPr>
          <p:grpSp>
            <p:nvGrpSpPr>
              <p:cNvPr id="251991" name="Group 1">
                <a:extLst>
                  <a:ext uri="{FF2B5EF4-FFF2-40B4-BE49-F238E27FC236}">
                    <a16:creationId xmlns:a16="http://schemas.microsoft.com/office/drawing/2014/main" id="{65B3CAE5-5CD0-094C-9F37-E7CFAA7506AA}"/>
                  </a:ext>
                </a:extLst>
              </p:cNvPr>
              <p:cNvGrpSpPr>
                <a:grpSpLocks/>
              </p:cNvGrpSpPr>
              <p:nvPr/>
            </p:nvGrpSpPr>
            <p:grpSpPr bwMode="auto">
              <a:xfrm>
                <a:off x="6050566" y="-166326"/>
                <a:ext cx="1347945" cy="1337271"/>
                <a:chOff x="6050566" y="-166326"/>
                <a:chExt cx="1347945" cy="1337271"/>
              </a:xfrm>
            </p:grpSpPr>
            <p:sp>
              <p:nvSpPr>
                <p:cNvPr id="251993" name="Rectangle 104">
                  <a:extLst>
                    <a:ext uri="{FF2B5EF4-FFF2-40B4-BE49-F238E27FC236}">
                      <a16:creationId xmlns:a16="http://schemas.microsoft.com/office/drawing/2014/main" id="{C4F9CD73-8F24-9C44-B1FB-D1D049DAF19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1994" name="Rectangle 108">
                  <a:extLst>
                    <a:ext uri="{FF2B5EF4-FFF2-40B4-BE49-F238E27FC236}">
                      <a16:creationId xmlns:a16="http://schemas.microsoft.com/office/drawing/2014/main" id="{513E6524-A659-4349-9D38-A21A45DED5B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1995" name="Line 106">
                  <a:extLst>
                    <a:ext uri="{FF2B5EF4-FFF2-40B4-BE49-F238E27FC236}">
                      <a16:creationId xmlns:a16="http://schemas.microsoft.com/office/drawing/2014/main" id="{701914D6-6154-3440-8702-122B4150766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6" name="Line 107">
                  <a:extLst>
                    <a:ext uri="{FF2B5EF4-FFF2-40B4-BE49-F238E27FC236}">
                      <a16:creationId xmlns:a16="http://schemas.microsoft.com/office/drawing/2014/main" id="{732A33F4-3609-CD44-BE52-52FB204956E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7" name="Line 116">
                  <a:extLst>
                    <a:ext uri="{FF2B5EF4-FFF2-40B4-BE49-F238E27FC236}">
                      <a16:creationId xmlns:a16="http://schemas.microsoft.com/office/drawing/2014/main" id="{6AFF9F1E-B719-E541-A8F9-166A9AA43A4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8" name="Line 117">
                  <a:extLst>
                    <a:ext uri="{FF2B5EF4-FFF2-40B4-BE49-F238E27FC236}">
                      <a16:creationId xmlns:a16="http://schemas.microsoft.com/office/drawing/2014/main" id="{04455778-DE73-C94A-978E-03574E88B6C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99" name="Rectangle 132">
                  <a:extLst>
                    <a:ext uri="{FF2B5EF4-FFF2-40B4-BE49-F238E27FC236}">
                      <a16:creationId xmlns:a16="http://schemas.microsoft.com/office/drawing/2014/main" id="{B0D811AC-B425-1E4B-A921-513321DE8A9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2000" name="Rectangle 147">
                  <a:extLst>
                    <a:ext uri="{FF2B5EF4-FFF2-40B4-BE49-F238E27FC236}">
                      <a16:creationId xmlns:a16="http://schemas.microsoft.com/office/drawing/2014/main" id="{CFA6C6C7-9E65-FB42-85E6-3A1E7F91748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001" name="Rectangle 147">
                  <a:extLst>
                    <a:ext uri="{FF2B5EF4-FFF2-40B4-BE49-F238E27FC236}">
                      <a16:creationId xmlns:a16="http://schemas.microsoft.com/office/drawing/2014/main" id="{B5B82409-FA29-4642-8204-5474D272C24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2002" name="Rectangle 147">
                  <a:extLst>
                    <a:ext uri="{FF2B5EF4-FFF2-40B4-BE49-F238E27FC236}">
                      <a16:creationId xmlns:a16="http://schemas.microsoft.com/office/drawing/2014/main" id="{3E494D76-3C2E-224E-B389-823B18BA2EE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003" name="Rectangle 147">
                  <a:extLst>
                    <a:ext uri="{FF2B5EF4-FFF2-40B4-BE49-F238E27FC236}">
                      <a16:creationId xmlns:a16="http://schemas.microsoft.com/office/drawing/2014/main" id="{04CE0A14-53EE-A840-9D03-2406826463D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2004" name="Rectangle 147">
                  <a:extLst>
                    <a:ext uri="{FF2B5EF4-FFF2-40B4-BE49-F238E27FC236}">
                      <a16:creationId xmlns:a16="http://schemas.microsoft.com/office/drawing/2014/main" id="{A177729B-CE96-3346-9DF8-B5A516DEB137}"/>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2005" name="Rectangle 147">
                  <a:extLst>
                    <a:ext uri="{FF2B5EF4-FFF2-40B4-BE49-F238E27FC236}">
                      <a16:creationId xmlns:a16="http://schemas.microsoft.com/office/drawing/2014/main" id="{67F3990D-7928-464B-AC54-0589E807B30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1992" name="TextBox 262">
                <a:extLst>
                  <a:ext uri="{FF2B5EF4-FFF2-40B4-BE49-F238E27FC236}">
                    <a16:creationId xmlns:a16="http://schemas.microsoft.com/office/drawing/2014/main" id="{60AF65D5-68C4-EC4F-B89E-172DADF9CCD2}"/>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1949" name="Line 13">
              <a:extLst>
                <a:ext uri="{FF2B5EF4-FFF2-40B4-BE49-F238E27FC236}">
                  <a16:creationId xmlns:a16="http://schemas.microsoft.com/office/drawing/2014/main" id="{2FA36942-BC4C-9441-A708-9BDD995D411A}"/>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50" name="Line 13">
              <a:extLst>
                <a:ext uri="{FF2B5EF4-FFF2-40B4-BE49-F238E27FC236}">
                  <a16:creationId xmlns:a16="http://schemas.microsoft.com/office/drawing/2014/main" id="{61A028A4-930B-D041-AB7F-8C949B6511A0}"/>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51" name="Line 13">
              <a:extLst>
                <a:ext uri="{FF2B5EF4-FFF2-40B4-BE49-F238E27FC236}">
                  <a16:creationId xmlns:a16="http://schemas.microsoft.com/office/drawing/2014/main" id="{BC842EAD-6B39-D340-8C67-A7E812D29A4F}"/>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52" name="Line 13">
              <a:extLst>
                <a:ext uri="{FF2B5EF4-FFF2-40B4-BE49-F238E27FC236}">
                  <a16:creationId xmlns:a16="http://schemas.microsoft.com/office/drawing/2014/main" id="{74D1FE6A-2D6E-074C-93C8-09F945B1E27B}"/>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53" name="Line 119">
              <a:extLst>
                <a:ext uri="{FF2B5EF4-FFF2-40B4-BE49-F238E27FC236}">
                  <a16:creationId xmlns:a16="http://schemas.microsoft.com/office/drawing/2014/main" id="{4415F01E-7B05-3A4F-B11B-7FB55FA69B3A}"/>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54" name="Line 119">
              <a:extLst>
                <a:ext uri="{FF2B5EF4-FFF2-40B4-BE49-F238E27FC236}">
                  <a16:creationId xmlns:a16="http://schemas.microsoft.com/office/drawing/2014/main" id="{5BA91F32-919F-574A-BD5C-C7CA921A0E0C}"/>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1955" name="Group 2">
              <a:extLst>
                <a:ext uri="{FF2B5EF4-FFF2-40B4-BE49-F238E27FC236}">
                  <a16:creationId xmlns:a16="http://schemas.microsoft.com/office/drawing/2014/main" id="{425D4970-2152-544A-8304-1A0751031869}"/>
                </a:ext>
              </a:extLst>
            </p:cNvPr>
            <p:cNvGrpSpPr>
              <a:grpSpLocks/>
            </p:cNvGrpSpPr>
            <p:nvPr/>
          </p:nvGrpSpPr>
          <p:grpSpPr bwMode="auto">
            <a:xfrm>
              <a:off x="6246282" y="3923796"/>
              <a:ext cx="2596994" cy="1339416"/>
              <a:chOff x="6070645" y="3663519"/>
              <a:chExt cx="2596994" cy="1339416"/>
            </a:xfrm>
          </p:grpSpPr>
          <p:sp>
            <p:nvSpPr>
              <p:cNvPr id="251976" name="TextBox 264">
                <a:extLst>
                  <a:ext uri="{FF2B5EF4-FFF2-40B4-BE49-F238E27FC236}">
                    <a16:creationId xmlns:a16="http://schemas.microsoft.com/office/drawing/2014/main" id="{FBD1AD44-A7BF-3546-B49E-E48CECDA5A62}"/>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1977" name="Group 100">
                <a:extLst>
                  <a:ext uri="{FF2B5EF4-FFF2-40B4-BE49-F238E27FC236}">
                    <a16:creationId xmlns:a16="http://schemas.microsoft.com/office/drawing/2014/main" id="{BC48917E-C568-404B-8D32-E3BD8F15DAA9}"/>
                  </a:ext>
                </a:extLst>
              </p:cNvPr>
              <p:cNvGrpSpPr>
                <a:grpSpLocks/>
              </p:cNvGrpSpPr>
              <p:nvPr/>
            </p:nvGrpSpPr>
            <p:grpSpPr bwMode="auto">
              <a:xfrm>
                <a:off x="6070645" y="3665664"/>
                <a:ext cx="1347945" cy="1337271"/>
                <a:chOff x="6050566" y="-166326"/>
                <a:chExt cx="1347945" cy="1337271"/>
              </a:xfrm>
            </p:grpSpPr>
            <p:sp>
              <p:nvSpPr>
                <p:cNvPr id="251978" name="Rectangle 104">
                  <a:extLst>
                    <a:ext uri="{FF2B5EF4-FFF2-40B4-BE49-F238E27FC236}">
                      <a16:creationId xmlns:a16="http://schemas.microsoft.com/office/drawing/2014/main" id="{B24D4AD3-16EF-3848-AAC7-DE74B386E54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1979" name="Rectangle 108">
                  <a:extLst>
                    <a:ext uri="{FF2B5EF4-FFF2-40B4-BE49-F238E27FC236}">
                      <a16:creationId xmlns:a16="http://schemas.microsoft.com/office/drawing/2014/main" id="{5096F96A-91BB-1C49-AB03-7F0C9AFBB0F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1980" name="Line 106">
                  <a:extLst>
                    <a:ext uri="{FF2B5EF4-FFF2-40B4-BE49-F238E27FC236}">
                      <a16:creationId xmlns:a16="http://schemas.microsoft.com/office/drawing/2014/main" id="{969BDD4E-13B7-AB45-8A7A-A6F4AA69812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1" name="Line 107">
                  <a:extLst>
                    <a:ext uri="{FF2B5EF4-FFF2-40B4-BE49-F238E27FC236}">
                      <a16:creationId xmlns:a16="http://schemas.microsoft.com/office/drawing/2014/main" id="{0196CEC4-6666-0348-ACC9-4AF2887C245C}"/>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2" name="Line 116">
                  <a:extLst>
                    <a:ext uri="{FF2B5EF4-FFF2-40B4-BE49-F238E27FC236}">
                      <a16:creationId xmlns:a16="http://schemas.microsoft.com/office/drawing/2014/main" id="{1861D528-5FBE-464C-BDD3-B7792C5CED0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3" name="Line 117">
                  <a:extLst>
                    <a:ext uri="{FF2B5EF4-FFF2-40B4-BE49-F238E27FC236}">
                      <a16:creationId xmlns:a16="http://schemas.microsoft.com/office/drawing/2014/main" id="{5220AE3B-8740-F440-81FA-2E38BCC4A20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84" name="Rectangle 132">
                  <a:extLst>
                    <a:ext uri="{FF2B5EF4-FFF2-40B4-BE49-F238E27FC236}">
                      <a16:creationId xmlns:a16="http://schemas.microsoft.com/office/drawing/2014/main" id="{0936DDD4-2CEA-7740-9D3B-59D625567A0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1985" name="Rectangle 147">
                  <a:extLst>
                    <a:ext uri="{FF2B5EF4-FFF2-40B4-BE49-F238E27FC236}">
                      <a16:creationId xmlns:a16="http://schemas.microsoft.com/office/drawing/2014/main" id="{1244B912-A8A6-0A45-9CE2-9455243B33EB}"/>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986" name="Rectangle 136">
                  <a:extLst>
                    <a:ext uri="{FF2B5EF4-FFF2-40B4-BE49-F238E27FC236}">
                      <a16:creationId xmlns:a16="http://schemas.microsoft.com/office/drawing/2014/main" id="{E2CC5B80-4D7D-C94E-B1B1-94C36B0D009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1987" name="Rectangle 147">
                  <a:extLst>
                    <a:ext uri="{FF2B5EF4-FFF2-40B4-BE49-F238E27FC236}">
                      <a16:creationId xmlns:a16="http://schemas.microsoft.com/office/drawing/2014/main" id="{0FDCC1B0-AB13-CA4F-A289-7CEA58A0981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988" name="Rectangle 147">
                  <a:extLst>
                    <a:ext uri="{FF2B5EF4-FFF2-40B4-BE49-F238E27FC236}">
                      <a16:creationId xmlns:a16="http://schemas.microsoft.com/office/drawing/2014/main" id="{3C34987D-F574-1840-89E3-7398F3BFFA2C}"/>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1989" name="Rectangle 147">
                  <a:extLst>
                    <a:ext uri="{FF2B5EF4-FFF2-40B4-BE49-F238E27FC236}">
                      <a16:creationId xmlns:a16="http://schemas.microsoft.com/office/drawing/2014/main" id="{A67F602F-2CFA-D049-8427-E51909DD2AA5}"/>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1990" name="Rectangle 147">
                  <a:extLst>
                    <a:ext uri="{FF2B5EF4-FFF2-40B4-BE49-F238E27FC236}">
                      <a16:creationId xmlns:a16="http://schemas.microsoft.com/office/drawing/2014/main" id="{D998A215-1FE2-0C43-AA3B-8EAE8B3B47D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1956" name="Group 3">
              <a:extLst>
                <a:ext uri="{FF2B5EF4-FFF2-40B4-BE49-F238E27FC236}">
                  <a16:creationId xmlns:a16="http://schemas.microsoft.com/office/drawing/2014/main" id="{BA7F2A36-60C4-7E4A-819F-611725429C6A}"/>
                </a:ext>
              </a:extLst>
            </p:cNvPr>
            <p:cNvGrpSpPr>
              <a:grpSpLocks/>
            </p:cNvGrpSpPr>
            <p:nvPr/>
          </p:nvGrpSpPr>
          <p:grpSpPr bwMode="auto">
            <a:xfrm>
              <a:off x="6241607" y="2348755"/>
              <a:ext cx="2257787" cy="1363857"/>
              <a:chOff x="6065970" y="1654138"/>
              <a:chExt cx="2257787" cy="1363857"/>
            </a:xfrm>
          </p:grpSpPr>
          <p:sp>
            <p:nvSpPr>
              <p:cNvPr id="251966" name="TextBox 263">
                <a:extLst>
                  <a:ext uri="{FF2B5EF4-FFF2-40B4-BE49-F238E27FC236}">
                    <a16:creationId xmlns:a16="http://schemas.microsoft.com/office/drawing/2014/main" id="{99E118C9-DBDE-5149-A9EA-7E175600B8EC}"/>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1967" name="Group 141">
                <a:extLst>
                  <a:ext uri="{FF2B5EF4-FFF2-40B4-BE49-F238E27FC236}">
                    <a16:creationId xmlns:a16="http://schemas.microsoft.com/office/drawing/2014/main" id="{E36EE7AF-95D3-9D45-A260-1C25C16551B7}"/>
                  </a:ext>
                </a:extLst>
              </p:cNvPr>
              <p:cNvGrpSpPr>
                <a:grpSpLocks/>
              </p:cNvGrpSpPr>
              <p:nvPr/>
            </p:nvGrpSpPr>
            <p:grpSpPr bwMode="auto">
              <a:xfrm>
                <a:off x="6065970" y="1680724"/>
                <a:ext cx="1347945" cy="1337271"/>
                <a:chOff x="6050566" y="-166326"/>
                <a:chExt cx="1347945" cy="1337271"/>
              </a:xfrm>
            </p:grpSpPr>
            <p:sp>
              <p:nvSpPr>
                <p:cNvPr id="251968" name="Rectangle 104">
                  <a:extLst>
                    <a:ext uri="{FF2B5EF4-FFF2-40B4-BE49-F238E27FC236}">
                      <a16:creationId xmlns:a16="http://schemas.microsoft.com/office/drawing/2014/main" id="{ED39B25E-F102-5F46-82F5-047DBF681F3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1969" name="Rectangle 108">
                  <a:extLst>
                    <a:ext uri="{FF2B5EF4-FFF2-40B4-BE49-F238E27FC236}">
                      <a16:creationId xmlns:a16="http://schemas.microsoft.com/office/drawing/2014/main" id="{4B21B208-979C-704B-A270-BE16C868DF0C}"/>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1970" name="Line 106">
                  <a:extLst>
                    <a:ext uri="{FF2B5EF4-FFF2-40B4-BE49-F238E27FC236}">
                      <a16:creationId xmlns:a16="http://schemas.microsoft.com/office/drawing/2014/main" id="{6EED585B-B988-BF41-8390-7DB8F742012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1" name="Line 117">
                  <a:extLst>
                    <a:ext uri="{FF2B5EF4-FFF2-40B4-BE49-F238E27FC236}">
                      <a16:creationId xmlns:a16="http://schemas.microsoft.com/office/drawing/2014/main" id="{0790A1EF-BE37-1143-9D46-5E52A64117A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1972" name="Rectangle 132">
                  <a:extLst>
                    <a:ext uri="{FF2B5EF4-FFF2-40B4-BE49-F238E27FC236}">
                      <a16:creationId xmlns:a16="http://schemas.microsoft.com/office/drawing/2014/main" id="{15AF95B4-C333-A14F-A7E7-74EA9D4E2A9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1973" name="Rectangle 147">
                  <a:extLst>
                    <a:ext uri="{FF2B5EF4-FFF2-40B4-BE49-F238E27FC236}">
                      <a16:creationId xmlns:a16="http://schemas.microsoft.com/office/drawing/2014/main" id="{BB99E825-0AC2-E846-BF5C-3ECD5866005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974" name="Rectangle 147">
                  <a:extLst>
                    <a:ext uri="{FF2B5EF4-FFF2-40B4-BE49-F238E27FC236}">
                      <a16:creationId xmlns:a16="http://schemas.microsoft.com/office/drawing/2014/main" id="{4E17376D-FBE7-BC4D-B165-D34C54A1E39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1975" name="Rectangle 147">
                  <a:extLst>
                    <a:ext uri="{FF2B5EF4-FFF2-40B4-BE49-F238E27FC236}">
                      <a16:creationId xmlns:a16="http://schemas.microsoft.com/office/drawing/2014/main" id="{FB2D5F07-E086-584B-9689-FDB5A43B9C3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1957" name="Freeform 40">
              <a:extLst>
                <a:ext uri="{FF2B5EF4-FFF2-40B4-BE49-F238E27FC236}">
                  <a16:creationId xmlns:a16="http://schemas.microsoft.com/office/drawing/2014/main" id="{9E6DC3AF-A3A5-934C-B8E7-11D0FDA3B4A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1958" name="Freeform 40">
              <a:extLst>
                <a:ext uri="{FF2B5EF4-FFF2-40B4-BE49-F238E27FC236}">
                  <a16:creationId xmlns:a16="http://schemas.microsoft.com/office/drawing/2014/main" id="{42F6BC39-286A-B443-94FA-223E0074368E}"/>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1959" name="Freeform 40">
              <a:extLst>
                <a:ext uri="{FF2B5EF4-FFF2-40B4-BE49-F238E27FC236}">
                  <a16:creationId xmlns:a16="http://schemas.microsoft.com/office/drawing/2014/main" id="{D03E61BE-76B1-6A48-8599-353E4C6161BC}"/>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1960" name="Line 13">
              <a:extLst>
                <a:ext uri="{FF2B5EF4-FFF2-40B4-BE49-F238E27FC236}">
                  <a16:creationId xmlns:a16="http://schemas.microsoft.com/office/drawing/2014/main" id="{AA333688-3FE7-544D-96CF-3E7CAD4F7036}"/>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61" name="Line 13">
              <a:extLst>
                <a:ext uri="{FF2B5EF4-FFF2-40B4-BE49-F238E27FC236}">
                  <a16:creationId xmlns:a16="http://schemas.microsoft.com/office/drawing/2014/main" id="{F7B6F572-CAB6-1441-B9E3-5E99370F949E}"/>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1962" name="TextBox 159">
              <a:extLst>
                <a:ext uri="{FF2B5EF4-FFF2-40B4-BE49-F238E27FC236}">
                  <a16:creationId xmlns:a16="http://schemas.microsoft.com/office/drawing/2014/main" id="{BE0E6474-92F7-3444-8A94-F4B49DF0525E}"/>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1963" name="TextBox 162">
              <a:extLst>
                <a:ext uri="{FF2B5EF4-FFF2-40B4-BE49-F238E27FC236}">
                  <a16:creationId xmlns:a16="http://schemas.microsoft.com/office/drawing/2014/main" id="{6598B8F2-F897-E74F-8270-CC0B745BCC90}"/>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1964" name="TextBox 163">
              <a:extLst>
                <a:ext uri="{FF2B5EF4-FFF2-40B4-BE49-F238E27FC236}">
                  <a16:creationId xmlns:a16="http://schemas.microsoft.com/office/drawing/2014/main" id="{3B30FD30-1EEF-084F-B358-5931C85E0E00}"/>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1965" name="TextBox 166">
              <a:extLst>
                <a:ext uri="{FF2B5EF4-FFF2-40B4-BE49-F238E27FC236}">
                  <a16:creationId xmlns:a16="http://schemas.microsoft.com/office/drawing/2014/main" id="{A4A20765-D286-2A43-9C50-0B897E7F3449}"/>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1942" name="TextBox 5">
            <a:extLst>
              <a:ext uri="{FF2B5EF4-FFF2-40B4-BE49-F238E27FC236}">
                <a16:creationId xmlns:a16="http://schemas.microsoft.com/office/drawing/2014/main" id="{68C7DF7B-BEDF-B542-A01D-6E5B241A77AD}"/>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LOADF</a:t>
            </a:r>
          </a:p>
        </p:txBody>
      </p:sp>
    </p:spTree>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2965" name="Group 7">
            <a:extLst>
              <a:ext uri="{FF2B5EF4-FFF2-40B4-BE49-F238E27FC236}">
                <a16:creationId xmlns:a16="http://schemas.microsoft.com/office/drawing/2014/main" id="{9908A719-29F4-2540-BEA8-6A77CE1C372B}"/>
              </a:ext>
            </a:extLst>
          </p:cNvPr>
          <p:cNvGrpSpPr>
            <a:grpSpLocks/>
          </p:cNvGrpSpPr>
          <p:nvPr/>
        </p:nvGrpSpPr>
        <p:grpSpPr bwMode="auto">
          <a:xfrm>
            <a:off x="1728789" y="400050"/>
            <a:ext cx="8029575" cy="5372100"/>
            <a:chOff x="814028" y="400041"/>
            <a:chExt cx="8029248" cy="5372020"/>
          </a:xfrm>
        </p:grpSpPr>
        <p:sp>
          <p:nvSpPr>
            <p:cNvPr id="252967" name="Line 13">
              <a:extLst>
                <a:ext uri="{FF2B5EF4-FFF2-40B4-BE49-F238E27FC236}">
                  <a16:creationId xmlns:a16="http://schemas.microsoft.com/office/drawing/2014/main" id="{43750666-E57A-6241-8529-6D8DFDE097DD}"/>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68" name="Line 13">
              <a:extLst>
                <a:ext uri="{FF2B5EF4-FFF2-40B4-BE49-F238E27FC236}">
                  <a16:creationId xmlns:a16="http://schemas.microsoft.com/office/drawing/2014/main" id="{58AAF111-F145-314D-89C7-67A7364341D8}"/>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69" name="Line 117">
              <a:extLst>
                <a:ext uri="{FF2B5EF4-FFF2-40B4-BE49-F238E27FC236}">
                  <a16:creationId xmlns:a16="http://schemas.microsoft.com/office/drawing/2014/main" id="{F15EE8BB-50B0-4A40-8105-C8C57D4BB808}"/>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2970" name="Group 6">
              <a:extLst>
                <a:ext uri="{FF2B5EF4-FFF2-40B4-BE49-F238E27FC236}">
                  <a16:creationId xmlns:a16="http://schemas.microsoft.com/office/drawing/2014/main" id="{D68BAC3F-8573-554E-B06E-9324F81D65F8}"/>
                </a:ext>
              </a:extLst>
            </p:cNvPr>
            <p:cNvGrpSpPr>
              <a:grpSpLocks/>
            </p:cNvGrpSpPr>
            <p:nvPr/>
          </p:nvGrpSpPr>
          <p:grpSpPr bwMode="auto">
            <a:xfrm>
              <a:off x="1885958" y="494558"/>
              <a:ext cx="3331032" cy="4608954"/>
              <a:chOff x="1787104" y="115618"/>
              <a:chExt cx="3331032" cy="4608954"/>
            </a:xfrm>
          </p:grpSpPr>
          <p:sp>
            <p:nvSpPr>
              <p:cNvPr id="253030" name="Rectangle 104">
                <a:extLst>
                  <a:ext uri="{FF2B5EF4-FFF2-40B4-BE49-F238E27FC236}">
                    <a16:creationId xmlns:a16="http://schemas.microsoft.com/office/drawing/2014/main" id="{46D4F36F-F3F4-264B-AE0C-5A371E5F0B1C}"/>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3031" name="Rectangle 108">
                <a:extLst>
                  <a:ext uri="{FF2B5EF4-FFF2-40B4-BE49-F238E27FC236}">
                    <a16:creationId xmlns:a16="http://schemas.microsoft.com/office/drawing/2014/main" id="{CDD5DF49-A9F2-7444-A9CB-CE91E6B7C328}"/>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3032" name="Line 119">
                <a:extLst>
                  <a:ext uri="{FF2B5EF4-FFF2-40B4-BE49-F238E27FC236}">
                    <a16:creationId xmlns:a16="http://schemas.microsoft.com/office/drawing/2014/main" id="{3B717A7D-6607-E04B-8EE7-9C57718C7580}"/>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3" name="Rectangle 121">
                <a:extLst>
                  <a:ext uri="{FF2B5EF4-FFF2-40B4-BE49-F238E27FC236}">
                    <a16:creationId xmlns:a16="http://schemas.microsoft.com/office/drawing/2014/main" id="{30290062-7D62-C845-8D78-56655DC39FAB}"/>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3034" name="Line 106">
                <a:extLst>
                  <a:ext uri="{FF2B5EF4-FFF2-40B4-BE49-F238E27FC236}">
                    <a16:creationId xmlns:a16="http://schemas.microsoft.com/office/drawing/2014/main" id="{B9ED2A83-06AE-664B-A0FB-B1369B5C7BB6}"/>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5" name="Line 107">
                <a:extLst>
                  <a:ext uri="{FF2B5EF4-FFF2-40B4-BE49-F238E27FC236}">
                    <a16:creationId xmlns:a16="http://schemas.microsoft.com/office/drawing/2014/main" id="{AB772888-6729-0A45-AC51-222D87F2D1E9}"/>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6" name="Line 116">
                <a:extLst>
                  <a:ext uri="{FF2B5EF4-FFF2-40B4-BE49-F238E27FC236}">
                    <a16:creationId xmlns:a16="http://schemas.microsoft.com/office/drawing/2014/main" id="{2A736542-C7E1-3140-A6C9-BC4DAB5A1481}"/>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7" name="Rectangle 132">
                <a:extLst>
                  <a:ext uri="{FF2B5EF4-FFF2-40B4-BE49-F238E27FC236}">
                    <a16:creationId xmlns:a16="http://schemas.microsoft.com/office/drawing/2014/main" id="{F9D6FE62-5E3E-FB4A-A06C-84075BE38910}"/>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3038" name="Line 106">
                <a:extLst>
                  <a:ext uri="{FF2B5EF4-FFF2-40B4-BE49-F238E27FC236}">
                    <a16:creationId xmlns:a16="http://schemas.microsoft.com/office/drawing/2014/main" id="{2102F4A7-3CAF-524A-89B2-F2AC7DB4BB0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39" name="Line 107">
                <a:extLst>
                  <a:ext uri="{FF2B5EF4-FFF2-40B4-BE49-F238E27FC236}">
                    <a16:creationId xmlns:a16="http://schemas.microsoft.com/office/drawing/2014/main" id="{3CB75866-5188-4542-9295-6825E2C0F7C2}"/>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0" name="Line 116">
                <a:extLst>
                  <a:ext uri="{FF2B5EF4-FFF2-40B4-BE49-F238E27FC236}">
                    <a16:creationId xmlns:a16="http://schemas.microsoft.com/office/drawing/2014/main" id="{6932952F-0442-5C43-AC66-783E59EE75C9}"/>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1" name="Line 117">
                <a:extLst>
                  <a:ext uri="{FF2B5EF4-FFF2-40B4-BE49-F238E27FC236}">
                    <a16:creationId xmlns:a16="http://schemas.microsoft.com/office/drawing/2014/main" id="{A5337397-8211-8A49-B374-512FD98F8D24}"/>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2" name="Line 106">
                <a:extLst>
                  <a:ext uri="{FF2B5EF4-FFF2-40B4-BE49-F238E27FC236}">
                    <a16:creationId xmlns:a16="http://schemas.microsoft.com/office/drawing/2014/main" id="{DBBFBA44-E785-364D-A784-A730C0EA519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3" name="Line 107">
                <a:extLst>
                  <a:ext uri="{FF2B5EF4-FFF2-40B4-BE49-F238E27FC236}">
                    <a16:creationId xmlns:a16="http://schemas.microsoft.com/office/drawing/2014/main" id="{FACB48FC-82EC-3348-B7D3-BD3373C3574B}"/>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4" name="Line 116">
                <a:extLst>
                  <a:ext uri="{FF2B5EF4-FFF2-40B4-BE49-F238E27FC236}">
                    <a16:creationId xmlns:a16="http://schemas.microsoft.com/office/drawing/2014/main" id="{4D106D91-E485-BE46-A675-ECFC52D6C94D}"/>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5" name="Line 117">
                <a:extLst>
                  <a:ext uri="{FF2B5EF4-FFF2-40B4-BE49-F238E27FC236}">
                    <a16:creationId xmlns:a16="http://schemas.microsoft.com/office/drawing/2014/main" id="{8F0E7D90-1842-C647-AFBF-B1A061E1E44E}"/>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6" name="Line 116">
                <a:extLst>
                  <a:ext uri="{FF2B5EF4-FFF2-40B4-BE49-F238E27FC236}">
                    <a16:creationId xmlns:a16="http://schemas.microsoft.com/office/drawing/2014/main" id="{F527BCDB-0E64-1049-AAC1-FECA516DC10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7" name="Line 117">
                <a:extLst>
                  <a:ext uri="{FF2B5EF4-FFF2-40B4-BE49-F238E27FC236}">
                    <a16:creationId xmlns:a16="http://schemas.microsoft.com/office/drawing/2014/main" id="{4CE88C63-C6D8-7F49-B74A-B38046BDB789}"/>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48" name="Rectangle 147">
                <a:extLst>
                  <a:ext uri="{FF2B5EF4-FFF2-40B4-BE49-F238E27FC236}">
                    <a16:creationId xmlns:a16="http://schemas.microsoft.com/office/drawing/2014/main" id="{0EF2BE69-3A4A-864A-B1A5-515108D7601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49" name="Rectangle 147">
                <a:extLst>
                  <a:ext uri="{FF2B5EF4-FFF2-40B4-BE49-F238E27FC236}">
                    <a16:creationId xmlns:a16="http://schemas.microsoft.com/office/drawing/2014/main" id="{9037D26A-8B82-4049-AB2A-6D366031455A}"/>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3050" name="Rectangle 147">
                <a:extLst>
                  <a:ext uri="{FF2B5EF4-FFF2-40B4-BE49-F238E27FC236}">
                    <a16:creationId xmlns:a16="http://schemas.microsoft.com/office/drawing/2014/main" id="{E5C70851-FBF8-7A41-9030-7587991A601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3051" name="Rectangle 147">
                <a:extLst>
                  <a:ext uri="{FF2B5EF4-FFF2-40B4-BE49-F238E27FC236}">
                    <a16:creationId xmlns:a16="http://schemas.microsoft.com/office/drawing/2014/main" id="{A07A19DF-F986-8647-97A6-43FC1D0F142C}"/>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52" name="Rectangle 147">
                <a:extLst>
                  <a:ext uri="{FF2B5EF4-FFF2-40B4-BE49-F238E27FC236}">
                    <a16:creationId xmlns:a16="http://schemas.microsoft.com/office/drawing/2014/main" id="{244088B8-2F8D-254A-AFB4-A9A6F2B43AD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53" name="Rectangle 147">
                <a:extLst>
                  <a:ext uri="{FF2B5EF4-FFF2-40B4-BE49-F238E27FC236}">
                    <a16:creationId xmlns:a16="http://schemas.microsoft.com/office/drawing/2014/main" id="{A70D8F2D-E0BC-E84B-AD6C-382BA375CC83}"/>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54" name="Rectangle 147">
                <a:extLst>
                  <a:ext uri="{FF2B5EF4-FFF2-40B4-BE49-F238E27FC236}">
                    <a16:creationId xmlns:a16="http://schemas.microsoft.com/office/drawing/2014/main" id="{19A61CDB-BF41-2048-AFA6-144B430E3FB5}"/>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3055" name="Rectangle 147">
                <a:extLst>
                  <a:ext uri="{FF2B5EF4-FFF2-40B4-BE49-F238E27FC236}">
                    <a16:creationId xmlns:a16="http://schemas.microsoft.com/office/drawing/2014/main" id="{5BF907F0-E576-9B49-A53A-5B772D5D79C8}"/>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3056" name="Rectangle 147">
                <a:extLst>
                  <a:ext uri="{FF2B5EF4-FFF2-40B4-BE49-F238E27FC236}">
                    <a16:creationId xmlns:a16="http://schemas.microsoft.com/office/drawing/2014/main" id="{30AFD4BE-C73E-FD46-8A8E-B12B25234EC9}"/>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3057" name="Rectangle 147">
                <a:extLst>
                  <a:ext uri="{FF2B5EF4-FFF2-40B4-BE49-F238E27FC236}">
                    <a16:creationId xmlns:a16="http://schemas.microsoft.com/office/drawing/2014/main" id="{E91435CD-FA5C-4A44-9B32-76829F52D5D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3058" name="Rectangle 147">
                <a:extLst>
                  <a:ext uri="{FF2B5EF4-FFF2-40B4-BE49-F238E27FC236}">
                    <a16:creationId xmlns:a16="http://schemas.microsoft.com/office/drawing/2014/main" id="{855BF9D0-D35A-AB42-9610-B7D078BDFA7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3059" name="Rectangle 147">
                <a:extLst>
                  <a:ext uri="{FF2B5EF4-FFF2-40B4-BE49-F238E27FC236}">
                    <a16:creationId xmlns:a16="http://schemas.microsoft.com/office/drawing/2014/main" id="{3BB3E565-60BC-BB40-AF7D-F9B03FB03F97}"/>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3060" name="Rectangle 147">
                <a:extLst>
                  <a:ext uri="{FF2B5EF4-FFF2-40B4-BE49-F238E27FC236}">
                    <a16:creationId xmlns:a16="http://schemas.microsoft.com/office/drawing/2014/main" id="{6BC37D6E-0C48-4246-A2F9-767722576B7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3061" name="Rectangle 147">
                <a:extLst>
                  <a:ext uri="{FF2B5EF4-FFF2-40B4-BE49-F238E27FC236}">
                    <a16:creationId xmlns:a16="http://schemas.microsoft.com/office/drawing/2014/main" id="{C4B860A9-55A1-6943-AD63-F0778AFCE74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3062" name="Rectangle 147">
                <a:extLst>
                  <a:ext uri="{FF2B5EF4-FFF2-40B4-BE49-F238E27FC236}">
                    <a16:creationId xmlns:a16="http://schemas.microsoft.com/office/drawing/2014/main" id="{E7867103-F2CB-F640-9B0E-FA7EF2B9FB2D}"/>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3063" name="Rectangle 147">
                <a:extLst>
                  <a:ext uri="{FF2B5EF4-FFF2-40B4-BE49-F238E27FC236}">
                    <a16:creationId xmlns:a16="http://schemas.microsoft.com/office/drawing/2014/main" id="{D5015157-DA12-C642-9891-4E1B2A8BC3C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3064" name="Rectangle 147">
                <a:extLst>
                  <a:ext uri="{FF2B5EF4-FFF2-40B4-BE49-F238E27FC236}">
                    <a16:creationId xmlns:a16="http://schemas.microsoft.com/office/drawing/2014/main" id="{1044DF50-0BF6-D44F-A741-59FE0BDD6FB9}"/>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3065" name="Rectangle 147">
                <a:extLst>
                  <a:ext uri="{FF2B5EF4-FFF2-40B4-BE49-F238E27FC236}">
                    <a16:creationId xmlns:a16="http://schemas.microsoft.com/office/drawing/2014/main" id="{ED30DE1A-8114-984B-BA1F-F63E4AA6650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3066" name="Rectangle 147">
                <a:extLst>
                  <a:ext uri="{FF2B5EF4-FFF2-40B4-BE49-F238E27FC236}">
                    <a16:creationId xmlns:a16="http://schemas.microsoft.com/office/drawing/2014/main" id="{B77F2F89-5986-7B4B-820C-AB1C048B5EB3}"/>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3067" name="Rectangle 147">
                <a:extLst>
                  <a:ext uri="{FF2B5EF4-FFF2-40B4-BE49-F238E27FC236}">
                    <a16:creationId xmlns:a16="http://schemas.microsoft.com/office/drawing/2014/main" id="{BD640545-6FB4-704A-AFCC-9391733180BC}"/>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3068" name="TextBox 120">
                <a:extLst>
                  <a:ext uri="{FF2B5EF4-FFF2-40B4-BE49-F238E27FC236}">
                    <a16:creationId xmlns:a16="http://schemas.microsoft.com/office/drawing/2014/main" id="{3050D42B-B2A6-B741-8FE5-73ADBF011548}"/>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2971" name="Line 119">
              <a:extLst>
                <a:ext uri="{FF2B5EF4-FFF2-40B4-BE49-F238E27FC236}">
                  <a16:creationId xmlns:a16="http://schemas.microsoft.com/office/drawing/2014/main" id="{3180C985-1567-7441-A52F-1C36BF8C3364}"/>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2972" name="Group 4">
              <a:extLst>
                <a:ext uri="{FF2B5EF4-FFF2-40B4-BE49-F238E27FC236}">
                  <a16:creationId xmlns:a16="http://schemas.microsoft.com/office/drawing/2014/main" id="{327FC759-6E8C-0B41-B241-5849FFA55457}"/>
                </a:ext>
              </a:extLst>
            </p:cNvPr>
            <p:cNvGrpSpPr>
              <a:grpSpLocks/>
            </p:cNvGrpSpPr>
            <p:nvPr/>
          </p:nvGrpSpPr>
          <p:grpSpPr bwMode="auto">
            <a:xfrm>
              <a:off x="6226203" y="773994"/>
              <a:ext cx="2363001" cy="1343028"/>
              <a:chOff x="6050566" y="-172083"/>
              <a:chExt cx="2363001" cy="1343028"/>
            </a:xfrm>
          </p:grpSpPr>
          <p:grpSp>
            <p:nvGrpSpPr>
              <p:cNvPr id="253015" name="Group 1">
                <a:extLst>
                  <a:ext uri="{FF2B5EF4-FFF2-40B4-BE49-F238E27FC236}">
                    <a16:creationId xmlns:a16="http://schemas.microsoft.com/office/drawing/2014/main" id="{3429FB71-FABF-544B-89E7-DB7324CD5EAF}"/>
                  </a:ext>
                </a:extLst>
              </p:cNvPr>
              <p:cNvGrpSpPr>
                <a:grpSpLocks/>
              </p:cNvGrpSpPr>
              <p:nvPr/>
            </p:nvGrpSpPr>
            <p:grpSpPr bwMode="auto">
              <a:xfrm>
                <a:off x="6050566" y="-166326"/>
                <a:ext cx="1347945" cy="1337271"/>
                <a:chOff x="6050566" y="-166326"/>
                <a:chExt cx="1347945" cy="1337271"/>
              </a:xfrm>
            </p:grpSpPr>
            <p:sp>
              <p:nvSpPr>
                <p:cNvPr id="253017" name="Rectangle 104">
                  <a:extLst>
                    <a:ext uri="{FF2B5EF4-FFF2-40B4-BE49-F238E27FC236}">
                      <a16:creationId xmlns:a16="http://schemas.microsoft.com/office/drawing/2014/main" id="{1471F65F-CB09-3644-AA46-62AA1DA85F6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3018" name="Rectangle 108">
                  <a:extLst>
                    <a:ext uri="{FF2B5EF4-FFF2-40B4-BE49-F238E27FC236}">
                      <a16:creationId xmlns:a16="http://schemas.microsoft.com/office/drawing/2014/main" id="{C40CEB0D-BF74-FF48-BC27-7841AB72F32E}"/>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3019" name="Line 106">
                  <a:extLst>
                    <a:ext uri="{FF2B5EF4-FFF2-40B4-BE49-F238E27FC236}">
                      <a16:creationId xmlns:a16="http://schemas.microsoft.com/office/drawing/2014/main" id="{2BCD68C3-9D61-454B-8699-BE83BEAC0EF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0" name="Line 107">
                  <a:extLst>
                    <a:ext uri="{FF2B5EF4-FFF2-40B4-BE49-F238E27FC236}">
                      <a16:creationId xmlns:a16="http://schemas.microsoft.com/office/drawing/2014/main" id="{BD089437-6EAA-E148-A7AF-47A8E762D9F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1" name="Line 116">
                  <a:extLst>
                    <a:ext uri="{FF2B5EF4-FFF2-40B4-BE49-F238E27FC236}">
                      <a16:creationId xmlns:a16="http://schemas.microsoft.com/office/drawing/2014/main" id="{BC08618F-E57A-2947-A944-BF0D69926279}"/>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2" name="Line 117">
                  <a:extLst>
                    <a:ext uri="{FF2B5EF4-FFF2-40B4-BE49-F238E27FC236}">
                      <a16:creationId xmlns:a16="http://schemas.microsoft.com/office/drawing/2014/main" id="{BE5A2D16-0268-6140-BE05-C20EAC74982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23" name="Rectangle 132">
                  <a:extLst>
                    <a:ext uri="{FF2B5EF4-FFF2-40B4-BE49-F238E27FC236}">
                      <a16:creationId xmlns:a16="http://schemas.microsoft.com/office/drawing/2014/main" id="{F6F8A400-060E-C34C-B1C3-DABD9C829EF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3024" name="Rectangle 147">
                  <a:extLst>
                    <a:ext uri="{FF2B5EF4-FFF2-40B4-BE49-F238E27FC236}">
                      <a16:creationId xmlns:a16="http://schemas.microsoft.com/office/drawing/2014/main" id="{A56877BB-C695-4E42-9CA5-9C43031B5EC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25" name="Rectangle 147">
                  <a:extLst>
                    <a:ext uri="{FF2B5EF4-FFF2-40B4-BE49-F238E27FC236}">
                      <a16:creationId xmlns:a16="http://schemas.microsoft.com/office/drawing/2014/main" id="{48E274C7-7DE2-FE40-86F7-86F5C80311E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26" name="Rectangle 147">
                  <a:extLst>
                    <a:ext uri="{FF2B5EF4-FFF2-40B4-BE49-F238E27FC236}">
                      <a16:creationId xmlns:a16="http://schemas.microsoft.com/office/drawing/2014/main" id="{ABFE3F1D-CEE0-974C-A090-32E0E60BC37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27" name="Rectangle 147">
                  <a:extLst>
                    <a:ext uri="{FF2B5EF4-FFF2-40B4-BE49-F238E27FC236}">
                      <a16:creationId xmlns:a16="http://schemas.microsoft.com/office/drawing/2014/main" id="{488AA3CD-6D4F-2C44-AACF-6A71740517A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28" name="Rectangle 147">
                  <a:extLst>
                    <a:ext uri="{FF2B5EF4-FFF2-40B4-BE49-F238E27FC236}">
                      <a16:creationId xmlns:a16="http://schemas.microsoft.com/office/drawing/2014/main" id="{13626D39-96F3-2340-B813-A6AA44C32C8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3029" name="Rectangle 147">
                  <a:extLst>
                    <a:ext uri="{FF2B5EF4-FFF2-40B4-BE49-F238E27FC236}">
                      <a16:creationId xmlns:a16="http://schemas.microsoft.com/office/drawing/2014/main" id="{A493F3E7-B7F2-8F47-A37F-9C8FD3F6682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3016" name="TextBox 262">
                <a:extLst>
                  <a:ext uri="{FF2B5EF4-FFF2-40B4-BE49-F238E27FC236}">
                    <a16:creationId xmlns:a16="http://schemas.microsoft.com/office/drawing/2014/main" id="{B05C09F2-9A5A-C149-A570-42BA50CDBDE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2973" name="Line 13">
              <a:extLst>
                <a:ext uri="{FF2B5EF4-FFF2-40B4-BE49-F238E27FC236}">
                  <a16:creationId xmlns:a16="http://schemas.microsoft.com/office/drawing/2014/main" id="{CE5067CD-3665-494F-83D4-88BD9C6A7D4D}"/>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74" name="Line 13">
              <a:extLst>
                <a:ext uri="{FF2B5EF4-FFF2-40B4-BE49-F238E27FC236}">
                  <a16:creationId xmlns:a16="http://schemas.microsoft.com/office/drawing/2014/main" id="{F131B859-EF02-A34A-B74A-AADE7D9A0D70}"/>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75" name="Line 13">
              <a:extLst>
                <a:ext uri="{FF2B5EF4-FFF2-40B4-BE49-F238E27FC236}">
                  <a16:creationId xmlns:a16="http://schemas.microsoft.com/office/drawing/2014/main" id="{BC2FABD7-381D-C248-882C-90A1EDD18AC2}"/>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76" name="Line 13">
              <a:extLst>
                <a:ext uri="{FF2B5EF4-FFF2-40B4-BE49-F238E27FC236}">
                  <a16:creationId xmlns:a16="http://schemas.microsoft.com/office/drawing/2014/main" id="{D063E31E-EB84-254B-9E5A-BB2652BC5A74}"/>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77" name="Line 119">
              <a:extLst>
                <a:ext uri="{FF2B5EF4-FFF2-40B4-BE49-F238E27FC236}">
                  <a16:creationId xmlns:a16="http://schemas.microsoft.com/office/drawing/2014/main" id="{D0163042-F25E-CC4B-B4CF-629C9DBE42C1}"/>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78" name="Line 119">
              <a:extLst>
                <a:ext uri="{FF2B5EF4-FFF2-40B4-BE49-F238E27FC236}">
                  <a16:creationId xmlns:a16="http://schemas.microsoft.com/office/drawing/2014/main" id="{CE9E95A3-8E2E-6143-8A82-4A1DA7307F0B}"/>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2979" name="Group 2">
              <a:extLst>
                <a:ext uri="{FF2B5EF4-FFF2-40B4-BE49-F238E27FC236}">
                  <a16:creationId xmlns:a16="http://schemas.microsoft.com/office/drawing/2014/main" id="{C7683BCE-AA42-B944-8FC3-991A624E7880}"/>
                </a:ext>
              </a:extLst>
            </p:cNvPr>
            <p:cNvGrpSpPr>
              <a:grpSpLocks/>
            </p:cNvGrpSpPr>
            <p:nvPr/>
          </p:nvGrpSpPr>
          <p:grpSpPr bwMode="auto">
            <a:xfrm>
              <a:off x="6246282" y="3923796"/>
              <a:ext cx="2596994" cy="1339416"/>
              <a:chOff x="6070645" y="3663519"/>
              <a:chExt cx="2596994" cy="1339416"/>
            </a:xfrm>
          </p:grpSpPr>
          <p:sp>
            <p:nvSpPr>
              <p:cNvPr id="253000" name="TextBox 264">
                <a:extLst>
                  <a:ext uri="{FF2B5EF4-FFF2-40B4-BE49-F238E27FC236}">
                    <a16:creationId xmlns:a16="http://schemas.microsoft.com/office/drawing/2014/main" id="{81D4FDA5-8685-C247-BCF4-EDFA7293CE30}"/>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3001" name="Group 100">
                <a:extLst>
                  <a:ext uri="{FF2B5EF4-FFF2-40B4-BE49-F238E27FC236}">
                    <a16:creationId xmlns:a16="http://schemas.microsoft.com/office/drawing/2014/main" id="{4D03ABD0-2BE0-BB44-816D-96899BF231ED}"/>
                  </a:ext>
                </a:extLst>
              </p:cNvPr>
              <p:cNvGrpSpPr>
                <a:grpSpLocks/>
              </p:cNvGrpSpPr>
              <p:nvPr/>
            </p:nvGrpSpPr>
            <p:grpSpPr bwMode="auto">
              <a:xfrm>
                <a:off x="6070645" y="3665664"/>
                <a:ext cx="1347945" cy="1337271"/>
                <a:chOff x="6050566" y="-166326"/>
                <a:chExt cx="1347945" cy="1337271"/>
              </a:xfrm>
            </p:grpSpPr>
            <p:sp>
              <p:nvSpPr>
                <p:cNvPr id="253002" name="Rectangle 104">
                  <a:extLst>
                    <a:ext uri="{FF2B5EF4-FFF2-40B4-BE49-F238E27FC236}">
                      <a16:creationId xmlns:a16="http://schemas.microsoft.com/office/drawing/2014/main" id="{76DC95D9-C992-A14E-B451-5DA183399582}"/>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3003" name="Rectangle 108">
                  <a:extLst>
                    <a:ext uri="{FF2B5EF4-FFF2-40B4-BE49-F238E27FC236}">
                      <a16:creationId xmlns:a16="http://schemas.microsoft.com/office/drawing/2014/main" id="{B46470EB-08AE-F54C-B4B9-B8AB698558B3}"/>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3004" name="Line 106">
                  <a:extLst>
                    <a:ext uri="{FF2B5EF4-FFF2-40B4-BE49-F238E27FC236}">
                      <a16:creationId xmlns:a16="http://schemas.microsoft.com/office/drawing/2014/main" id="{B8CF4AD7-4EA1-E542-B332-A9630580D84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05" name="Line 107">
                  <a:extLst>
                    <a:ext uri="{FF2B5EF4-FFF2-40B4-BE49-F238E27FC236}">
                      <a16:creationId xmlns:a16="http://schemas.microsoft.com/office/drawing/2014/main" id="{827358BF-DE74-AC48-8540-AE342A9EFBE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06" name="Line 116">
                  <a:extLst>
                    <a:ext uri="{FF2B5EF4-FFF2-40B4-BE49-F238E27FC236}">
                      <a16:creationId xmlns:a16="http://schemas.microsoft.com/office/drawing/2014/main" id="{8B06C6BE-3464-1B40-9064-1B013D573C4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07" name="Line 117">
                  <a:extLst>
                    <a:ext uri="{FF2B5EF4-FFF2-40B4-BE49-F238E27FC236}">
                      <a16:creationId xmlns:a16="http://schemas.microsoft.com/office/drawing/2014/main" id="{0B964599-2954-6D4F-A2C0-38CD3F54C29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3008" name="Rectangle 132">
                  <a:extLst>
                    <a:ext uri="{FF2B5EF4-FFF2-40B4-BE49-F238E27FC236}">
                      <a16:creationId xmlns:a16="http://schemas.microsoft.com/office/drawing/2014/main" id="{9905FCFD-F742-0542-8ECE-86BFBFB3F8F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3009" name="Rectangle 147">
                  <a:extLst>
                    <a:ext uri="{FF2B5EF4-FFF2-40B4-BE49-F238E27FC236}">
                      <a16:creationId xmlns:a16="http://schemas.microsoft.com/office/drawing/2014/main" id="{1417A0E6-A38C-8D49-B0E9-6495767DDB4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10" name="Rectangle 136">
                  <a:extLst>
                    <a:ext uri="{FF2B5EF4-FFF2-40B4-BE49-F238E27FC236}">
                      <a16:creationId xmlns:a16="http://schemas.microsoft.com/office/drawing/2014/main" id="{D45E2D19-AE01-DD4B-B4C7-C62ED3F89CA7}"/>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11" name="Rectangle 147">
                  <a:extLst>
                    <a:ext uri="{FF2B5EF4-FFF2-40B4-BE49-F238E27FC236}">
                      <a16:creationId xmlns:a16="http://schemas.microsoft.com/office/drawing/2014/main" id="{A6649E3D-E8B7-3947-AEBB-A0179E4AE88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3012" name="Rectangle 147">
                  <a:extLst>
                    <a:ext uri="{FF2B5EF4-FFF2-40B4-BE49-F238E27FC236}">
                      <a16:creationId xmlns:a16="http://schemas.microsoft.com/office/drawing/2014/main" id="{B2C53737-F63B-D546-8D2B-530FE2270D2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3013" name="Rectangle 147">
                  <a:extLst>
                    <a:ext uri="{FF2B5EF4-FFF2-40B4-BE49-F238E27FC236}">
                      <a16:creationId xmlns:a16="http://schemas.microsoft.com/office/drawing/2014/main" id="{0332D32E-E552-DF48-B52F-A629AC32230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3014" name="Rectangle 147">
                  <a:extLst>
                    <a:ext uri="{FF2B5EF4-FFF2-40B4-BE49-F238E27FC236}">
                      <a16:creationId xmlns:a16="http://schemas.microsoft.com/office/drawing/2014/main" id="{BE77E9A4-CAEF-B34C-AD66-92F9C498D4EF}"/>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2980" name="Group 3">
              <a:extLst>
                <a:ext uri="{FF2B5EF4-FFF2-40B4-BE49-F238E27FC236}">
                  <a16:creationId xmlns:a16="http://schemas.microsoft.com/office/drawing/2014/main" id="{336E8346-CE82-D241-AED4-0ACAE631E56D}"/>
                </a:ext>
              </a:extLst>
            </p:cNvPr>
            <p:cNvGrpSpPr>
              <a:grpSpLocks/>
            </p:cNvGrpSpPr>
            <p:nvPr/>
          </p:nvGrpSpPr>
          <p:grpSpPr bwMode="auto">
            <a:xfrm>
              <a:off x="6241607" y="2348755"/>
              <a:ext cx="2257787" cy="1363857"/>
              <a:chOff x="6065970" y="1654138"/>
              <a:chExt cx="2257787" cy="1363857"/>
            </a:xfrm>
          </p:grpSpPr>
          <p:sp>
            <p:nvSpPr>
              <p:cNvPr id="252990" name="TextBox 263">
                <a:extLst>
                  <a:ext uri="{FF2B5EF4-FFF2-40B4-BE49-F238E27FC236}">
                    <a16:creationId xmlns:a16="http://schemas.microsoft.com/office/drawing/2014/main" id="{11D2E252-057C-4B43-BCCD-EA1C6A1E4613}"/>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2991" name="Group 141">
                <a:extLst>
                  <a:ext uri="{FF2B5EF4-FFF2-40B4-BE49-F238E27FC236}">
                    <a16:creationId xmlns:a16="http://schemas.microsoft.com/office/drawing/2014/main" id="{463C1828-0C39-D940-9427-12E6F28EE1BC}"/>
                  </a:ext>
                </a:extLst>
              </p:cNvPr>
              <p:cNvGrpSpPr>
                <a:grpSpLocks/>
              </p:cNvGrpSpPr>
              <p:nvPr/>
            </p:nvGrpSpPr>
            <p:grpSpPr bwMode="auto">
              <a:xfrm>
                <a:off x="6065970" y="1680724"/>
                <a:ext cx="1347945" cy="1337271"/>
                <a:chOff x="6050566" y="-166326"/>
                <a:chExt cx="1347945" cy="1337271"/>
              </a:xfrm>
            </p:grpSpPr>
            <p:sp>
              <p:nvSpPr>
                <p:cNvPr id="252992" name="Rectangle 104">
                  <a:extLst>
                    <a:ext uri="{FF2B5EF4-FFF2-40B4-BE49-F238E27FC236}">
                      <a16:creationId xmlns:a16="http://schemas.microsoft.com/office/drawing/2014/main" id="{0E3854CB-1600-AA48-AD45-8F7096BD5AE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2993" name="Rectangle 108">
                  <a:extLst>
                    <a:ext uri="{FF2B5EF4-FFF2-40B4-BE49-F238E27FC236}">
                      <a16:creationId xmlns:a16="http://schemas.microsoft.com/office/drawing/2014/main" id="{E5C438D0-A26F-1244-ADCC-76FAF0070769}"/>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2994" name="Line 106">
                  <a:extLst>
                    <a:ext uri="{FF2B5EF4-FFF2-40B4-BE49-F238E27FC236}">
                      <a16:creationId xmlns:a16="http://schemas.microsoft.com/office/drawing/2014/main" id="{494207A1-5579-924C-B7D6-90290B82B398}"/>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95" name="Line 117">
                  <a:extLst>
                    <a:ext uri="{FF2B5EF4-FFF2-40B4-BE49-F238E27FC236}">
                      <a16:creationId xmlns:a16="http://schemas.microsoft.com/office/drawing/2014/main" id="{19D255DC-601B-6840-8A77-B7702CC075C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2996" name="Rectangle 132">
                  <a:extLst>
                    <a:ext uri="{FF2B5EF4-FFF2-40B4-BE49-F238E27FC236}">
                      <a16:creationId xmlns:a16="http://schemas.microsoft.com/office/drawing/2014/main" id="{B49F2884-A031-6D4D-ADE4-0CC7C9342AD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2997" name="Rectangle 147">
                  <a:extLst>
                    <a:ext uri="{FF2B5EF4-FFF2-40B4-BE49-F238E27FC236}">
                      <a16:creationId xmlns:a16="http://schemas.microsoft.com/office/drawing/2014/main" id="{81AE26FA-8E19-984D-BAB0-6F1F256E764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998" name="Rectangle 147">
                  <a:extLst>
                    <a:ext uri="{FF2B5EF4-FFF2-40B4-BE49-F238E27FC236}">
                      <a16:creationId xmlns:a16="http://schemas.microsoft.com/office/drawing/2014/main" id="{02B64AE9-867A-D14F-AD9C-FE4CF2A6456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2999" name="Rectangle 147">
                  <a:extLst>
                    <a:ext uri="{FF2B5EF4-FFF2-40B4-BE49-F238E27FC236}">
                      <a16:creationId xmlns:a16="http://schemas.microsoft.com/office/drawing/2014/main" id="{FA88A3D6-96A9-F94A-9D84-CFB1D28CD137}"/>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2981" name="Freeform 40">
              <a:extLst>
                <a:ext uri="{FF2B5EF4-FFF2-40B4-BE49-F238E27FC236}">
                  <a16:creationId xmlns:a16="http://schemas.microsoft.com/office/drawing/2014/main" id="{0CB08AE0-EE74-0A40-97C1-8854E2EA3AA4}"/>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2982" name="Freeform 40">
              <a:extLst>
                <a:ext uri="{FF2B5EF4-FFF2-40B4-BE49-F238E27FC236}">
                  <a16:creationId xmlns:a16="http://schemas.microsoft.com/office/drawing/2014/main" id="{BB0D46F7-30D7-0A40-A816-93F4C71BC7A2}"/>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2983" name="Freeform 40">
              <a:extLst>
                <a:ext uri="{FF2B5EF4-FFF2-40B4-BE49-F238E27FC236}">
                  <a16:creationId xmlns:a16="http://schemas.microsoft.com/office/drawing/2014/main" id="{CB30F8E2-478C-2444-92BC-59FD23514CC6}"/>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2984" name="Line 13">
              <a:extLst>
                <a:ext uri="{FF2B5EF4-FFF2-40B4-BE49-F238E27FC236}">
                  <a16:creationId xmlns:a16="http://schemas.microsoft.com/office/drawing/2014/main" id="{739D249E-E6F5-1845-A33B-5CC720C12532}"/>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85" name="Line 13">
              <a:extLst>
                <a:ext uri="{FF2B5EF4-FFF2-40B4-BE49-F238E27FC236}">
                  <a16:creationId xmlns:a16="http://schemas.microsoft.com/office/drawing/2014/main" id="{EEF16C7C-0B10-A141-8F54-24E0B78EEEB6}"/>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2986" name="TextBox 159">
              <a:extLst>
                <a:ext uri="{FF2B5EF4-FFF2-40B4-BE49-F238E27FC236}">
                  <a16:creationId xmlns:a16="http://schemas.microsoft.com/office/drawing/2014/main" id="{88A3F270-1449-BE4A-8097-846522536138}"/>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2987" name="TextBox 162">
              <a:extLst>
                <a:ext uri="{FF2B5EF4-FFF2-40B4-BE49-F238E27FC236}">
                  <a16:creationId xmlns:a16="http://schemas.microsoft.com/office/drawing/2014/main" id="{29346EC8-75AA-5840-8F7A-08FA75E7656A}"/>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2988" name="TextBox 163">
              <a:extLst>
                <a:ext uri="{FF2B5EF4-FFF2-40B4-BE49-F238E27FC236}">
                  <a16:creationId xmlns:a16="http://schemas.microsoft.com/office/drawing/2014/main" id="{E6FA19F5-3AB0-9C41-B4E3-236890C2C700}"/>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2989" name="TextBox 166">
              <a:extLst>
                <a:ext uri="{FF2B5EF4-FFF2-40B4-BE49-F238E27FC236}">
                  <a16:creationId xmlns:a16="http://schemas.microsoft.com/office/drawing/2014/main" id="{C27B9C70-7B97-7542-813F-0D07E9F9CDAC}"/>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2966" name="TextBox 5">
            <a:extLst>
              <a:ext uri="{FF2B5EF4-FFF2-40B4-BE49-F238E27FC236}">
                <a16:creationId xmlns:a16="http://schemas.microsoft.com/office/drawing/2014/main" id="{1B5400DA-B1F8-684E-A384-5A9776BC5593}"/>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STORE</a:t>
            </a:r>
          </a:p>
        </p:txBody>
      </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89" name="Text Placeholder 2">
            <a:extLst>
              <a:ext uri="{FF2B5EF4-FFF2-40B4-BE49-F238E27FC236}">
                <a16:creationId xmlns:a16="http://schemas.microsoft.com/office/drawing/2014/main" id="{8FA61E85-6F7A-9743-9370-79A4A3695374}"/>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7890" name="Title 1">
            <a:extLst>
              <a:ext uri="{FF2B5EF4-FFF2-40B4-BE49-F238E27FC236}">
                <a16:creationId xmlns:a16="http://schemas.microsoft.com/office/drawing/2014/main" id="{866B0C00-F356-454F-B1B1-05B9BDA2CD8D}"/>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7892" name="Text Placeholder 2">
            <a:extLst>
              <a:ext uri="{FF2B5EF4-FFF2-40B4-BE49-F238E27FC236}">
                <a16:creationId xmlns:a16="http://schemas.microsoft.com/office/drawing/2014/main" id="{2712929E-0F9A-A54F-826E-B051AEA1C393}"/>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solidFill>
                  <a:srgbClr val="FF0000"/>
                </a:solidFill>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3989" name="Group 7">
            <a:extLst>
              <a:ext uri="{FF2B5EF4-FFF2-40B4-BE49-F238E27FC236}">
                <a16:creationId xmlns:a16="http://schemas.microsoft.com/office/drawing/2014/main" id="{5D3F4233-4234-F04D-8756-E0D0E298D7E1}"/>
              </a:ext>
            </a:extLst>
          </p:cNvPr>
          <p:cNvGrpSpPr>
            <a:grpSpLocks/>
          </p:cNvGrpSpPr>
          <p:nvPr/>
        </p:nvGrpSpPr>
        <p:grpSpPr bwMode="auto">
          <a:xfrm>
            <a:off x="1728789" y="400050"/>
            <a:ext cx="8029575" cy="5372100"/>
            <a:chOff x="814028" y="400041"/>
            <a:chExt cx="8029248" cy="5372020"/>
          </a:xfrm>
        </p:grpSpPr>
        <p:sp>
          <p:nvSpPr>
            <p:cNvPr id="253991" name="Line 13">
              <a:extLst>
                <a:ext uri="{FF2B5EF4-FFF2-40B4-BE49-F238E27FC236}">
                  <a16:creationId xmlns:a16="http://schemas.microsoft.com/office/drawing/2014/main" id="{6B295424-727B-1349-90B9-9424E8D1D8DA}"/>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3992" name="Line 13">
              <a:extLst>
                <a:ext uri="{FF2B5EF4-FFF2-40B4-BE49-F238E27FC236}">
                  <a16:creationId xmlns:a16="http://schemas.microsoft.com/office/drawing/2014/main" id="{40E574B7-D712-094C-9F9F-05B3ABA45F43}"/>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3993" name="Line 117">
              <a:extLst>
                <a:ext uri="{FF2B5EF4-FFF2-40B4-BE49-F238E27FC236}">
                  <a16:creationId xmlns:a16="http://schemas.microsoft.com/office/drawing/2014/main" id="{A93414F6-4C2D-0B4D-8DC3-7FD996C45374}"/>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3994" name="Group 6">
              <a:extLst>
                <a:ext uri="{FF2B5EF4-FFF2-40B4-BE49-F238E27FC236}">
                  <a16:creationId xmlns:a16="http://schemas.microsoft.com/office/drawing/2014/main" id="{762976EB-F348-0144-BF8E-F6D6BFD791B1}"/>
                </a:ext>
              </a:extLst>
            </p:cNvPr>
            <p:cNvGrpSpPr>
              <a:grpSpLocks/>
            </p:cNvGrpSpPr>
            <p:nvPr/>
          </p:nvGrpSpPr>
          <p:grpSpPr bwMode="auto">
            <a:xfrm>
              <a:off x="1885958" y="494558"/>
              <a:ext cx="3331032" cy="4608954"/>
              <a:chOff x="1787104" y="115618"/>
              <a:chExt cx="3331032" cy="4608954"/>
            </a:xfrm>
          </p:grpSpPr>
          <p:sp>
            <p:nvSpPr>
              <p:cNvPr id="254054" name="Rectangle 104">
                <a:extLst>
                  <a:ext uri="{FF2B5EF4-FFF2-40B4-BE49-F238E27FC236}">
                    <a16:creationId xmlns:a16="http://schemas.microsoft.com/office/drawing/2014/main" id="{26B13D1E-D616-5A4D-8573-8D67A7ACB9F7}"/>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4055" name="Rectangle 108">
                <a:extLst>
                  <a:ext uri="{FF2B5EF4-FFF2-40B4-BE49-F238E27FC236}">
                    <a16:creationId xmlns:a16="http://schemas.microsoft.com/office/drawing/2014/main" id="{9B53E313-0611-8747-8627-D385E56F7AE1}"/>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4056" name="Line 119">
                <a:extLst>
                  <a:ext uri="{FF2B5EF4-FFF2-40B4-BE49-F238E27FC236}">
                    <a16:creationId xmlns:a16="http://schemas.microsoft.com/office/drawing/2014/main" id="{A4252B77-FBD7-9A4A-9372-741C8CB0D6A5}"/>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57" name="Rectangle 121">
                <a:extLst>
                  <a:ext uri="{FF2B5EF4-FFF2-40B4-BE49-F238E27FC236}">
                    <a16:creationId xmlns:a16="http://schemas.microsoft.com/office/drawing/2014/main" id="{1A841D46-180D-004C-ADB5-D2EF315C3966}"/>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4058" name="Line 106">
                <a:extLst>
                  <a:ext uri="{FF2B5EF4-FFF2-40B4-BE49-F238E27FC236}">
                    <a16:creationId xmlns:a16="http://schemas.microsoft.com/office/drawing/2014/main" id="{0AA834E3-8CB5-1144-9B79-9B158940475F}"/>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59" name="Line 107">
                <a:extLst>
                  <a:ext uri="{FF2B5EF4-FFF2-40B4-BE49-F238E27FC236}">
                    <a16:creationId xmlns:a16="http://schemas.microsoft.com/office/drawing/2014/main" id="{0FBD5108-44EF-B041-A264-8674BA058C5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0" name="Line 116">
                <a:extLst>
                  <a:ext uri="{FF2B5EF4-FFF2-40B4-BE49-F238E27FC236}">
                    <a16:creationId xmlns:a16="http://schemas.microsoft.com/office/drawing/2014/main" id="{6106481F-9048-E34D-A38E-B142AD0D5B8C}"/>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1" name="Rectangle 132">
                <a:extLst>
                  <a:ext uri="{FF2B5EF4-FFF2-40B4-BE49-F238E27FC236}">
                    <a16:creationId xmlns:a16="http://schemas.microsoft.com/office/drawing/2014/main" id="{9619AE75-6AB5-C149-823B-A2217719C98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4062" name="Line 106">
                <a:extLst>
                  <a:ext uri="{FF2B5EF4-FFF2-40B4-BE49-F238E27FC236}">
                    <a16:creationId xmlns:a16="http://schemas.microsoft.com/office/drawing/2014/main" id="{16141356-3E5B-3F42-BF50-1C8DA75590D6}"/>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3" name="Line 107">
                <a:extLst>
                  <a:ext uri="{FF2B5EF4-FFF2-40B4-BE49-F238E27FC236}">
                    <a16:creationId xmlns:a16="http://schemas.microsoft.com/office/drawing/2014/main" id="{8E5A8AF6-30C9-8D4B-A1E8-E99F317CA18E}"/>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4" name="Line 116">
                <a:extLst>
                  <a:ext uri="{FF2B5EF4-FFF2-40B4-BE49-F238E27FC236}">
                    <a16:creationId xmlns:a16="http://schemas.microsoft.com/office/drawing/2014/main" id="{EB2FCEF8-13F6-FA4C-8EAD-E7CA40AB6606}"/>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5" name="Line 117">
                <a:extLst>
                  <a:ext uri="{FF2B5EF4-FFF2-40B4-BE49-F238E27FC236}">
                    <a16:creationId xmlns:a16="http://schemas.microsoft.com/office/drawing/2014/main" id="{D54A2C06-8DCD-434C-B738-DE241A4CAB0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6" name="Line 106">
                <a:extLst>
                  <a:ext uri="{FF2B5EF4-FFF2-40B4-BE49-F238E27FC236}">
                    <a16:creationId xmlns:a16="http://schemas.microsoft.com/office/drawing/2014/main" id="{D239751D-5040-B947-8ED1-1ED4D9F66856}"/>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7" name="Line 107">
                <a:extLst>
                  <a:ext uri="{FF2B5EF4-FFF2-40B4-BE49-F238E27FC236}">
                    <a16:creationId xmlns:a16="http://schemas.microsoft.com/office/drawing/2014/main" id="{58F7D52C-C82B-9F4F-949C-A4B99333403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8" name="Line 116">
                <a:extLst>
                  <a:ext uri="{FF2B5EF4-FFF2-40B4-BE49-F238E27FC236}">
                    <a16:creationId xmlns:a16="http://schemas.microsoft.com/office/drawing/2014/main" id="{759498E6-97D5-284F-AD49-B5A95B0CC966}"/>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69" name="Line 117">
                <a:extLst>
                  <a:ext uri="{FF2B5EF4-FFF2-40B4-BE49-F238E27FC236}">
                    <a16:creationId xmlns:a16="http://schemas.microsoft.com/office/drawing/2014/main" id="{AED56F9D-B582-CD4A-B702-FD85B75A65F9}"/>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70" name="Line 116">
                <a:extLst>
                  <a:ext uri="{FF2B5EF4-FFF2-40B4-BE49-F238E27FC236}">
                    <a16:creationId xmlns:a16="http://schemas.microsoft.com/office/drawing/2014/main" id="{769E2B2A-7107-CC4A-8DC4-16A61EAEA5A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71" name="Line 117">
                <a:extLst>
                  <a:ext uri="{FF2B5EF4-FFF2-40B4-BE49-F238E27FC236}">
                    <a16:creationId xmlns:a16="http://schemas.microsoft.com/office/drawing/2014/main" id="{722C40FE-1357-1441-8BD0-CA413A5171D0}"/>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72" name="Rectangle 147">
                <a:extLst>
                  <a:ext uri="{FF2B5EF4-FFF2-40B4-BE49-F238E27FC236}">
                    <a16:creationId xmlns:a16="http://schemas.microsoft.com/office/drawing/2014/main" id="{128B3386-5BA3-134F-B084-FA4D6ADFEE22}"/>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73" name="Rectangle 147">
                <a:extLst>
                  <a:ext uri="{FF2B5EF4-FFF2-40B4-BE49-F238E27FC236}">
                    <a16:creationId xmlns:a16="http://schemas.microsoft.com/office/drawing/2014/main" id="{DCA9ED3A-ED06-5B4D-91C8-09C8C6C662D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4074" name="Rectangle 147">
                <a:extLst>
                  <a:ext uri="{FF2B5EF4-FFF2-40B4-BE49-F238E27FC236}">
                    <a16:creationId xmlns:a16="http://schemas.microsoft.com/office/drawing/2014/main" id="{C250756B-F16E-C647-A245-96DE68BB8DC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4075" name="Rectangle 147">
                <a:extLst>
                  <a:ext uri="{FF2B5EF4-FFF2-40B4-BE49-F238E27FC236}">
                    <a16:creationId xmlns:a16="http://schemas.microsoft.com/office/drawing/2014/main" id="{40B02DB4-8C6A-C349-A06B-67A2DF88B5AB}"/>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76" name="Rectangle 147">
                <a:extLst>
                  <a:ext uri="{FF2B5EF4-FFF2-40B4-BE49-F238E27FC236}">
                    <a16:creationId xmlns:a16="http://schemas.microsoft.com/office/drawing/2014/main" id="{5451B244-2DBE-F245-9D56-78483FE9E94C}"/>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77" name="Rectangle 147">
                <a:extLst>
                  <a:ext uri="{FF2B5EF4-FFF2-40B4-BE49-F238E27FC236}">
                    <a16:creationId xmlns:a16="http://schemas.microsoft.com/office/drawing/2014/main" id="{61651208-6B46-4544-9BA2-952756531021}"/>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78" name="Rectangle 147">
                <a:extLst>
                  <a:ext uri="{FF2B5EF4-FFF2-40B4-BE49-F238E27FC236}">
                    <a16:creationId xmlns:a16="http://schemas.microsoft.com/office/drawing/2014/main" id="{062910F9-E749-724F-B521-739BE80BB37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4079" name="Rectangle 147">
                <a:extLst>
                  <a:ext uri="{FF2B5EF4-FFF2-40B4-BE49-F238E27FC236}">
                    <a16:creationId xmlns:a16="http://schemas.microsoft.com/office/drawing/2014/main" id="{5CEEF1CD-85A6-3F4A-A71D-26E94047EF8E}"/>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4080" name="Rectangle 147">
                <a:extLst>
                  <a:ext uri="{FF2B5EF4-FFF2-40B4-BE49-F238E27FC236}">
                    <a16:creationId xmlns:a16="http://schemas.microsoft.com/office/drawing/2014/main" id="{D6ED663A-E101-544D-886A-91E6F156823C}"/>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4081" name="Rectangle 147">
                <a:extLst>
                  <a:ext uri="{FF2B5EF4-FFF2-40B4-BE49-F238E27FC236}">
                    <a16:creationId xmlns:a16="http://schemas.microsoft.com/office/drawing/2014/main" id="{86529A5D-9950-1B40-B1D2-2C16D5EA452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4082" name="Rectangle 147">
                <a:extLst>
                  <a:ext uri="{FF2B5EF4-FFF2-40B4-BE49-F238E27FC236}">
                    <a16:creationId xmlns:a16="http://schemas.microsoft.com/office/drawing/2014/main" id="{C4AA925B-0323-0047-BC3D-1784BF35878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4083" name="Rectangle 147">
                <a:extLst>
                  <a:ext uri="{FF2B5EF4-FFF2-40B4-BE49-F238E27FC236}">
                    <a16:creationId xmlns:a16="http://schemas.microsoft.com/office/drawing/2014/main" id="{70E58DC1-A44D-624B-8F84-1C2AFB53C683}"/>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4084" name="Rectangle 147">
                <a:extLst>
                  <a:ext uri="{FF2B5EF4-FFF2-40B4-BE49-F238E27FC236}">
                    <a16:creationId xmlns:a16="http://schemas.microsoft.com/office/drawing/2014/main" id="{CFF50DAB-01EA-6248-AFEF-A5059266229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4085" name="Rectangle 147">
                <a:extLst>
                  <a:ext uri="{FF2B5EF4-FFF2-40B4-BE49-F238E27FC236}">
                    <a16:creationId xmlns:a16="http://schemas.microsoft.com/office/drawing/2014/main" id="{D1EE36BA-75BD-F341-A991-B60F87DCD936}"/>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4086" name="Rectangle 147">
                <a:extLst>
                  <a:ext uri="{FF2B5EF4-FFF2-40B4-BE49-F238E27FC236}">
                    <a16:creationId xmlns:a16="http://schemas.microsoft.com/office/drawing/2014/main" id="{7B6532FE-B159-3944-ADDB-5F68ED0228A7}"/>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4087" name="Rectangle 147">
                <a:extLst>
                  <a:ext uri="{FF2B5EF4-FFF2-40B4-BE49-F238E27FC236}">
                    <a16:creationId xmlns:a16="http://schemas.microsoft.com/office/drawing/2014/main" id="{76328F1D-815D-834E-81A7-604BB01A058D}"/>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4088" name="Rectangle 147">
                <a:extLst>
                  <a:ext uri="{FF2B5EF4-FFF2-40B4-BE49-F238E27FC236}">
                    <a16:creationId xmlns:a16="http://schemas.microsoft.com/office/drawing/2014/main" id="{523D221D-5F6D-6347-A188-FA96D8EAC87F}"/>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4089" name="Rectangle 147">
                <a:extLst>
                  <a:ext uri="{FF2B5EF4-FFF2-40B4-BE49-F238E27FC236}">
                    <a16:creationId xmlns:a16="http://schemas.microsoft.com/office/drawing/2014/main" id="{50B6A1E1-55C7-C94D-8B2E-D1D4C5521C0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4090" name="Rectangle 147">
                <a:extLst>
                  <a:ext uri="{FF2B5EF4-FFF2-40B4-BE49-F238E27FC236}">
                    <a16:creationId xmlns:a16="http://schemas.microsoft.com/office/drawing/2014/main" id="{A2F313BB-E40B-6947-89A1-EE2799AB8E85}"/>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4091" name="Rectangle 147">
                <a:extLst>
                  <a:ext uri="{FF2B5EF4-FFF2-40B4-BE49-F238E27FC236}">
                    <a16:creationId xmlns:a16="http://schemas.microsoft.com/office/drawing/2014/main" id="{CF4B96A4-1549-124B-9E2E-753448633B42}"/>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4092" name="TextBox 120">
                <a:extLst>
                  <a:ext uri="{FF2B5EF4-FFF2-40B4-BE49-F238E27FC236}">
                    <a16:creationId xmlns:a16="http://schemas.microsoft.com/office/drawing/2014/main" id="{FA6E682A-77A1-9B49-89A2-0CE05864B932}"/>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3995" name="Line 119">
              <a:extLst>
                <a:ext uri="{FF2B5EF4-FFF2-40B4-BE49-F238E27FC236}">
                  <a16:creationId xmlns:a16="http://schemas.microsoft.com/office/drawing/2014/main" id="{7230E185-BFAC-6040-84A6-8B9D5B02AD29}"/>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3996" name="Group 4">
              <a:extLst>
                <a:ext uri="{FF2B5EF4-FFF2-40B4-BE49-F238E27FC236}">
                  <a16:creationId xmlns:a16="http://schemas.microsoft.com/office/drawing/2014/main" id="{E49C639F-BAFA-0F47-9C45-B687123C0D93}"/>
                </a:ext>
              </a:extLst>
            </p:cNvPr>
            <p:cNvGrpSpPr>
              <a:grpSpLocks/>
            </p:cNvGrpSpPr>
            <p:nvPr/>
          </p:nvGrpSpPr>
          <p:grpSpPr bwMode="auto">
            <a:xfrm>
              <a:off x="6226203" y="773994"/>
              <a:ext cx="2363001" cy="1343028"/>
              <a:chOff x="6050566" y="-172083"/>
              <a:chExt cx="2363001" cy="1343028"/>
            </a:xfrm>
          </p:grpSpPr>
          <p:grpSp>
            <p:nvGrpSpPr>
              <p:cNvPr id="254039" name="Group 1">
                <a:extLst>
                  <a:ext uri="{FF2B5EF4-FFF2-40B4-BE49-F238E27FC236}">
                    <a16:creationId xmlns:a16="http://schemas.microsoft.com/office/drawing/2014/main" id="{D2A77E17-2847-154F-80F9-748A64F98759}"/>
                  </a:ext>
                </a:extLst>
              </p:cNvPr>
              <p:cNvGrpSpPr>
                <a:grpSpLocks/>
              </p:cNvGrpSpPr>
              <p:nvPr/>
            </p:nvGrpSpPr>
            <p:grpSpPr bwMode="auto">
              <a:xfrm>
                <a:off x="6050566" y="-166326"/>
                <a:ext cx="1347945" cy="1337271"/>
                <a:chOff x="6050566" y="-166326"/>
                <a:chExt cx="1347945" cy="1337271"/>
              </a:xfrm>
            </p:grpSpPr>
            <p:sp>
              <p:nvSpPr>
                <p:cNvPr id="254041" name="Rectangle 104">
                  <a:extLst>
                    <a:ext uri="{FF2B5EF4-FFF2-40B4-BE49-F238E27FC236}">
                      <a16:creationId xmlns:a16="http://schemas.microsoft.com/office/drawing/2014/main" id="{DF8AAC70-BE71-E147-8EA9-62A8D66C707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4042" name="Rectangle 108">
                  <a:extLst>
                    <a:ext uri="{FF2B5EF4-FFF2-40B4-BE49-F238E27FC236}">
                      <a16:creationId xmlns:a16="http://schemas.microsoft.com/office/drawing/2014/main" id="{CC17755D-4FA9-D04D-8205-2051BA79FE14}"/>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4043" name="Line 106">
                  <a:extLst>
                    <a:ext uri="{FF2B5EF4-FFF2-40B4-BE49-F238E27FC236}">
                      <a16:creationId xmlns:a16="http://schemas.microsoft.com/office/drawing/2014/main" id="{74C96703-7E8F-E74E-A626-5385E39CE63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44" name="Line 107">
                  <a:extLst>
                    <a:ext uri="{FF2B5EF4-FFF2-40B4-BE49-F238E27FC236}">
                      <a16:creationId xmlns:a16="http://schemas.microsoft.com/office/drawing/2014/main" id="{4BFD0B3B-CBED-4F4E-807B-3C3BFCB0CE0D}"/>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45" name="Line 116">
                  <a:extLst>
                    <a:ext uri="{FF2B5EF4-FFF2-40B4-BE49-F238E27FC236}">
                      <a16:creationId xmlns:a16="http://schemas.microsoft.com/office/drawing/2014/main" id="{60ACB5BE-8F7E-0F41-8E77-BC46D346CC4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46" name="Line 117">
                  <a:extLst>
                    <a:ext uri="{FF2B5EF4-FFF2-40B4-BE49-F238E27FC236}">
                      <a16:creationId xmlns:a16="http://schemas.microsoft.com/office/drawing/2014/main" id="{9938FA3E-D283-B347-9B69-A640B4584A0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47" name="Rectangle 132">
                  <a:extLst>
                    <a:ext uri="{FF2B5EF4-FFF2-40B4-BE49-F238E27FC236}">
                      <a16:creationId xmlns:a16="http://schemas.microsoft.com/office/drawing/2014/main" id="{2F2400C3-80FC-1A42-8CC4-56D2E5DDEF6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4048" name="Rectangle 147">
                  <a:extLst>
                    <a:ext uri="{FF2B5EF4-FFF2-40B4-BE49-F238E27FC236}">
                      <a16:creationId xmlns:a16="http://schemas.microsoft.com/office/drawing/2014/main" id="{BE69911A-9325-4046-9EDD-422FE579678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49" name="Rectangle 147">
                  <a:extLst>
                    <a:ext uri="{FF2B5EF4-FFF2-40B4-BE49-F238E27FC236}">
                      <a16:creationId xmlns:a16="http://schemas.microsoft.com/office/drawing/2014/main" id="{2C0B3E9B-DD54-054A-A482-008680E17239}"/>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50" name="Rectangle 147">
                  <a:extLst>
                    <a:ext uri="{FF2B5EF4-FFF2-40B4-BE49-F238E27FC236}">
                      <a16:creationId xmlns:a16="http://schemas.microsoft.com/office/drawing/2014/main" id="{9918FE51-E984-324C-9E89-B34AF9BBC1F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51" name="Rectangle 147">
                  <a:extLst>
                    <a:ext uri="{FF2B5EF4-FFF2-40B4-BE49-F238E27FC236}">
                      <a16:creationId xmlns:a16="http://schemas.microsoft.com/office/drawing/2014/main" id="{F528E682-F688-5349-8EED-2C99B3A96D2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52" name="Rectangle 147">
                  <a:extLst>
                    <a:ext uri="{FF2B5EF4-FFF2-40B4-BE49-F238E27FC236}">
                      <a16:creationId xmlns:a16="http://schemas.microsoft.com/office/drawing/2014/main" id="{66F207F7-F4E6-BD49-BBAF-59D7A41CF9D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4053" name="Rectangle 147">
                  <a:extLst>
                    <a:ext uri="{FF2B5EF4-FFF2-40B4-BE49-F238E27FC236}">
                      <a16:creationId xmlns:a16="http://schemas.microsoft.com/office/drawing/2014/main" id="{4260E45E-D05F-DF40-977D-08159A54921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4040" name="TextBox 262">
                <a:extLst>
                  <a:ext uri="{FF2B5EF4-FFF2-40B4-BE49-F238E27FC236}">
                    <a16:creationId xmlns:a16="http://schemas.microsoft.com/office/drawing/2014/main" id="{0328CC53-2F2F-0947-8375-1362E97EC32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3997" name="Line 13">
              <a:extLst>
                <a:ext uri="{FF2B5EF4-FFF2-40B4-BE49-F238E27FC236}">
                  <a16:creationId xmlns:a16="http://schemas.microsoft.com/office/drawing/2014/main" id="{A1E321FC-177C-CF49-A458-FC3580D46C4E}"/>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3998" name="Line 13">
              <a:extLst>
                <a:ext uri="{FF2B5EF4-FFF2-40B4-BE49-F238E27FC236}">
                  <a16:creationId xmlns:a16="http://schemas.microsoft.com/office/drawing/2014/main" id="{42CCF0BF-B6C5-BC41-8AA6-C8D95D360069}"/>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3999" name="Line 13">
              <a:extLst>
                <a:ext uri="{FF2B5EF4-FFF2-40B4-BE49-F238E27FC236}">
                  <a16:creationId xmlns:a16="http://schemas.microsoft.com/office/drawing/2014/main" id="{A1D1596C-EB91-B34C-97BD-467432C626D9}"/>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000" name="Line 13">
              <a:extLst>
                <a:ext uri="{FF2B5EF4-FFF2-40B4-BE49-F238E27FC236}">
                  <a16:creationId xmlns:a16="http://schemas.microsoft.com/office/drawing/2014/main" id="{AF04A7A2-1B44-934D-9150-B03FCD1CA679}"/>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001" name="Line 119">
              <a:extLst>
                <a:ext uri="{FF2B5EF4-FFF2-40B4-BE49-F238E27FC236}">
                  <a16:creationId xmlns:a16="http://schemas.microsoft.com/office/drawing/2014/main" id="{ADAECA49-023B-844E-9CEE-27F7DCA79B2D}"/>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02" name="Line 119">
              <a:extLst>
                <a:ext uri="{FF2B5EF4-FFF2-40B4-BE49-F238E27FC236}">
                  <a16:creationId xmlns:a16="http://schemas.microsoft.com/office/drawing/2014/main" id="{E66A5F18-397C-C34A-B801-1933C212086F}"/>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4003" name="Group 2">
              <a:extLst>
                <a:ext uri="{FF2B5EF4-FFF2-40B4-BE49-F238E27FC236}">
                  <a16:creationId xmlns:a16="http://schemas.microsoft.com/office/drawing/2014/main" id="{C2F99E8D-39E5-4B48-984C-3FE5EF6D1502}"/>
                </a:ext>
              </a:extLst>
            </p:cNvPr>
            <p:cNvGrpSpPr>
              <a:grpSpLocks/>
            </p:cNvGrpSpPr>
            <p:nvPr/>
          </p:nvGrpSpPr>
          <p:grpSpPr bwMode="auto">
            <a:xfrm>
              <a:off x="6246282" y="3923796"/>
              <a:ext cx="2596994" cy="1339416"/>
              <a:chOff x="6070645" y="3663519"/>
              <a:chExt cx="2596994" cy="1339416"/>
            </a:xfrm>
          </p:grpSpPr>
          <p:sp>
            <p:nvSpPr>
              <p:cNvPr id="254024" name="TextBox 264">
                <a:extLst>
                  <a:ext uri="{FF2B5EF4-FFF2-40B4-BE49-F238E27FC236}">
                    <a16:creationId xmlns:a16="http://schemas.microsoft.com/office/drawing/2014/main" id="{52BEC695-F171-4B43-A97A-AFA9EF06C5FA}"/>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4025" name="Group 100">
                <a:extLst>
                  <a:ext uri="{FF2B5EF4-FFF2-40B4-BE49-F238E27FC236}">
                    <a16:creationId xmlns:a16="http://schemas.microsoft.com/office/drawing/2014/main" id="{E4620B1F-8A60-1141-83D6-C88CF39A4B5C}"/>
                  </a:ext>
                </a:extLst>
              </p:cNvPr>
              <p:cNvGrpSpPr>
                <a:grpSpLocks/>
              </p:cNvGrpSpPr>
              <p:nvPr/>
            </p:nvGrpSpPr>
            <p:grpSpPr bwMode="auto">
              <a:xfrm>
                <a:off x="6070645" y="3665664"/>
                <a:ext cx="1347945" cy="1337271"/>
                <a:chOff x="6050566" y="-166326"/>
                <a:chExt cx="1347945" cy="1337271"/>
              </a:xfrm>
            </p:grpSpPr>
            <p:sp>
              <p:nvSpPr>
                <p:cNvPr id="254026" name="Rectangle 104">
                  <a:extLst>
                    <a:ext uri="{FF2B5EF4-FFF2-40B4-BE49-F238E27FC236}">
                      <a16:creationId xmlns:a16="http://schemas.microsoft.com/office/drawing/2014/main" id="{D5664F41-9EE6-E94A-84FC-20241552E79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4027" name="Rectangle 108">
                  <a:extLst>
                    <a:ext uri="{FF2B5EF4-FFF2-40B4-BE49-F238E27FC236}">
                      <a16:creationId xmlns:a16="http://schemas.microsoft.com/office/drawing/2014/main" id="{D037380E-71FF-1049-93A9-41B283A93EF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4028" name="Line 106">
                  <a:extLst>
                    <a:ext uri="{FF2B5EF4-FFF2-40B4-BE49-F238E27FC236}">
                      <a16:creationId xmlns:a16="http://schemas.microsoft.com/office/drawing/2014/main" id="{23C91583-DC4D-0E45-AB00-C3F760B3449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29" name="Line 107">
                  <a:extLst>
                    <a:ext uri="{FF2B5EF4-FFF2-40B4-BE49-F238E27FC236}">
                      <a16:creationId xmlns:a16="http://schemas.microsoft.com/office/drawing/2014/main" id="{DB67CA46-C5FD-D343-B5CE-F97FDEFEAF1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30" name="Line 116">
                  <a:extLst>
                    <a:ext uri="{FF2B5EF4-FFF2-40B4-BE49-F238E27FC236}">
                      <a16:creationId xmlns:a16="http://schemas.microsoft.com/office/drawing/2014/main" id="{EF60B41B-7D2B-2648-B996-8D9ED36F99D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31" name="Line 117">
                  <a:extLst>
                    <a:ext uri="{FF2B5EF4-FFF2-40B4-BE49-F238E27FC236}">
                      <a16:creationId xmlns:a16="http://schemas.microsoft.com/office/drawing/2014/main" id="{B51B5959-611B-AE4C-8FE1-2E36495451C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32" name="Rectangle 132">
                  <a:extLst>
                    <a:ext uri="{FF2B5EF4-FFF2-40B4-BE49-F238E27FC236}">
                      <a16:creationId xmlns:a16="http://schemas.microsoft.com/office/drawing/2014/main" id="{73F1A74B-6DD1-E142-A8DF-DA267CA0E62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4033" name="Rectangle 147">
                  <a:extLst>
                    <a:ext uri="{FF2B5EF4-FFF2-40B4-BE49-F238E27FC236}">
                      <a16:creationId xmlns:a16="http://schemas.microsoft.com/office/drawing/2014/main" id="{9C0B9179-2BD4-B94D-9461-11DA8762D63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34" name="Rectangle 136">
                  <a:extLst>
                    <a:ext uri="{FF2B5EF4-FFF2-40B4-BE49-F238E27FC236}">
                      <a16:creationId xmlns:a16="http://schemas.microsoft.com/office/drawing/2014/main" id="{D384A9B0-3C43-9141-A5AB-8AED6D7FBD85}"/>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35" name="Rectangle 147">
                  <a:extLst>
                    <a:ext uri="{FF2B5EF4-FFF2-40B4-BE49-F238E27FC236}">
                      <a16:creationId xmlns:a16="http://schemas.microsoft.com/office/drawing/2014/main" id="{DFDCD199-8ACB-4A46-A9D9-DB4A8F7CB32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36" name="Rectangle 147">
                  <a:extLst>
                    <a:ext uri="{FF2B5EF4-FFF2-40B4-BE49-F238E27FC236}">
                      <a16:creationId xmlns:a16="http://schemas.microsoft.com/office/drawing/2014/main" id="{EA07A27B-D8EF-9C48-85CC-BA7FD5412D8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4037" name="Rectangle 147">
                  <a:extLst>
                    <a:ext uri="{FF2B5EF4-FFF2-40B4-BE49-F238E27FC236}">
                      <a16:creationId xmlns:a16="http://schemas.microsoft.com/office/drawing/2014/main" id="{982835CB-0122-2B43-8B59-7D00640B12F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4038" name="Rectangle 147">
                  <a:extLst>
                    <a:ext uri="{FF2B5EF4-FFF2-40B4-BE49-F238E27FC236}">
                      <a16:creationId xmlns:a16="http://schemas.microsoft.com/office/drawing/2014/main" id="{4D1C9620-BB22-A446-AEDC-D273D3EE24D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4004" name="Group 3">
              <a:extLst>
                <a:ext uri="{FF2B5EF4-FFF2-40B4-BE49-F238E27FC236}">
                  <a16:creationId xmlns:a16="http://schemas.microsoft.com/office/drawing/2014/main" id="{5470ECFA-1C5F-E24D-B2C1-1C05EA7C647B}"/>
                </a:ext>
              </a:extLst>
            </p:cNvPr>
            <p:cNvGrpSpPr>
              <a:grpSpLocks/>
            </p:cNvGrpSpPr>
            <p:nvPr/>
          </p:nvGrpSpPr>
          <p:grpSpPr bwMode="auto">
            <a:xfrm>
              <a:off x="6241607" y="2348755"/>
              <a:ext cx="2257787" cy="1363857"/>
              <a:chOff x="6065970" y="1654138"/>
              <a:chExt cx="2257787" cy="1363857"/>
            </a:xfrm>
          </p:grpSpPr>
          <p:sp>
            <p:nvSpPr>
              <p:cNvPr id="254014" name="TextBox 263">
                <a:extLst>
                  <a:ext uri="{FF2B5EF4-FFF2-40B4-BE49-F238E27FC236}">
                    <a16:creationId xmlns:a16="http://schemas.microsoft.com/office/drawing/2014/main" id="{DADB3B22-2250-D441-B483-5D01E2A20684}"/>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4015" name="Group 141">
                <a:extLst>
                  <a:ext uri="{FF2B5EF4-FFF2-40B4-BE49-F238E27FC236}">
                    <a16:creationId xmlns:a16="http://schemas.microsoft.com/office/drawing/2014/main" id="{ED74EDC8-D543-2B42-A16A-EF4547FF5AF3}"/>
                  </a:ext>
                </a:extLst>
              </p:cNvPr>
              <p:cNvGrpSpPr>
                <a:grpSpLocks/>
              </p:cNvGrpSpPr>
              <p:nvPr/>
            </p:nvGrpSpPr>
            <p:grpSpPr bwMode="auto">
              <a:xfrm>
                <a:off x="6065970" y="1680724"/>
                <a:ext cx="1347945" cy="1337271"/>
                <a:chOff x="6050566" y="-166326"/>
                <a:chExt cx="1347945" cy="1337271"/>
              </a:xfrm>
            </p:grpSpPr>
            <p:sp>
              <p:nvSpPr>
                <p:cNvPr id="254016" name="Rectangle 104">
                  <a:extLst>
                    <a:ext uri="{FF2B5EF4-FFF2-40B4-BE49-F238E27FC236}">
                      <a16:creationId xmlns:a16="http://schemas.microsoft.com/office/drawing/2014/main" id="{101D79FA-A9F3-6848-BA63-C9E817C963F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4017" name="Rectangle 108">
                  <a:extLst>
                    <a:ext uri="{FF2B5EF4-FFF2-40B4-BE49-F238E27FC236}">
                      <a16:creationId xmlns:a16="http://schemas.microsoft.com/office/drawing/2014/main" id="{4F72CFBB-CDCD-EA4E-B801-439E0711C639}"/>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4018" name="Line 106">
                  <a:extLst>
                    <a:ext uri="{FF2B5EF4-FFF2-40B4-BE49-F238E27FC236}">
                      <a16:creationId xmlns:a16="http://schemas.microsoft.com/office/drawing/2014/main" id="{A3D1A914-30A6-A74E-AB71-6E1B05E553A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19" name="Line 117">
                  <a:extLst>
                    <a:ext uri="{FF2B5EF4-FFF2-40B4-BE49-F238E27FC236}">
                      <a16:creationId xmlns:a16="http://schemas.microsoft.com/office/drawing/2014/main" id="{3F68F146-216E-E544-BFE6-CB81CDFE6C5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4020" name="Rectangle 132">
                  <a:extLst>
                    <a:ext uri="{FF2B5EF4-FFF2-40B4-BE49-F238E27FC236}">
                      <a16:creationId xmlns:a16="http://schemas.microsoft.com/office/drawing/2014/main" id="{1DA50679-4EC6-1B44-AF52-71A93A384A48}"/>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4021" name="Rectangle 147">
                  <a:extLst>
                    <a:ext uri="{FF2B5EF4-FFF2-40B4-BE49-F238E27FC236}">
                      <a16:creationId xmlns:a16="http://schemas.microsoft.com/office/drawing/2014/main" id="{DC407BC4-F164-0C4C-8F93-53BD23161B5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22" name="Rectangle 147">
                  <a:extLst>
                    <a:ext uri="{FF2B5EF4-FFF2-40B4-BE49-F238E27FC236}">
                      <a16:creationId xmlns:a16="http://schemas.microsoft.com/office/drawing/2014/main" id="{504CB463-0816-E24C-B6CC-5811616B7B9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4023" name="Rectangle 147">
                  <a:extLst>
                    <a:ext uri="{FF2B5EF4-FFF2-40B4-BE49-F238E27FC236}">
                      <a16:creationId xmlns:a16="http://schemas.microsoft.com/office/drawing/2014/main" id="{F27147DB-0BAD-FD4E-A406-6D1C99D9D32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4005" name="Freeform 40">
              <a:extLst>
                <a:ext uri="{FF2B5EF4-FFF2-40B4-BE49-F238E27FC236}">
                  <a16:creationId xmlns:a16="http://schemas.microsoft.com/office/drawing/2014/main" id="{A74AFA7E-159C-9648-BB00-8F32BD189785}"/>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4006" name="Freeform 40">
              <a:extLst>
                <a:ext uri="{FF2B5EF4-FFF2-40B4-BE49-F238E27FC236}">
                  <a16:creationId xmlns:a16="http://schemas.microsoft.com/office/drawing/2014/main" id="{7777F09A-A9EC-3D4F-9EB9-68EE70385A02}"/>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4007" name="Freeform 40">
              <a:extLst>
                <a:ext uri="{FF2B5EF4-FFF2-40B4-BE49-F238E27FC236}">
                  <a16:creationId xmlns:a16="http://schemas.microsoft.com/office/drawing/2014/main" id="{8C56A2B7-772E-454B-85D3-736F710C911B}"/>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4008" name="Line 13">
              <a:extLst>
                <a:ext uri="{FF2B5EF4-FFF2-40B4-BE49-F238E27FC236}">
                  <a16:creationId xmlns:a16="http://schemas.microsoft.com/office/drawing/2014/main" id="{3071A508-377C-D44C-B070-4DB079B06787}"/>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009" name="Line 13">
              <a:extLst>
                <a:ext uri="{FF2B5EF4-FFF2-40B4-BE49-F238E27FC236}">
                  <a16:creationId xmlns:a16="http://schemas.microsoft.com/office/drawing/2014/main" id="{7A97EB2B-3D03-9A43-9F8A-31115F273FC7}"/>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4010" name="TextBox 159">
              <a:extLst>
                <a:ext uri="{FF2B5EF4-FFF2-40B4-BE49-F238E27FC236}">
                  <a16:creationId xmlns:a16="http://schemas.microsoft.com/office/drawing/2014/main" id="{133267A6-8A6B-374E-A3D2-12B064A1DDE0}"/>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4011" name="TextBox 162">
              <a:extLst>
                <a:ext uri="{FF2B5EF4-FFF2-40B4-BE49-F238E27FC236}">
                  <a16:creationId xmlns:a16="http://schemas.microsoft.com/office/drawing/2014/main" id="{93DA72F5-0500-1847-B865-032BD774B040}"/>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4012" name="TextBox 163">
              <a:extLst>
                <a:ext uri="{FF2B5EF4-FFF2-40B4-BE49-F238E27FC236}">
                  <a16:creationId xmlns:a16="http://schemas.microsoft.com/office/drawing/2014/main" id="{19F52398-3546-BB4B-BE91-BD2C4C0BCA17}"/>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4013" name="TextBox 166">
              <a:extLst>
                <a:ext uri="{FF2B5EF4-FFF2-40B4-BE49-F238E27FC236}">
                  <a16:creationId xmlns:a16="http://schemas.microsoft.com/office/drawing/2014/main" id="{42C63277-B0B5-D74A-AE7C-2D33AE382288}"/>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3990" name="TextBox 5">
            <a:extLst>
              <a:ext uri="{FF2B5EF4-FFF2-40B4-BE49-F238E27FC236}">
                <a16:creationId xmlns:a16="http://schemas.microsoft.com/office/drawing/2014/main" id="{A387A522-D6DE-9D49-BDA8-05FBD63E89FA}"/>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STOREF</a:t>
            </a:r>
          </a:p>
        </p:txBody>
      </p:sp>
    </p:spTree>
  </p:cSld>
  <p:clrMapOvr>
    <a:masterClrMapping/>
  </p:clrMapOvr>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5013" name="Group 7">
            <a:extLst>
              <a:ext uri="{FF2B5EF4-FFF2-40B4-BE49-F238E27FC236}">
                <a16:creationId xmlns:a16="http://schemas.microsoft.com/office/drawing/2014/main" id="{B68688DC-8398-7D43-864D-1E9A8397DF7A}"/>
              </a:ext>
            </a:extLst>
          </p:cNvPr>
          <p:cNvGrpSpPr>
            <a:grpSpLocks/>
          </p:cNvGrpSpPr>
          <p:nvPr/>
        </p:nvGrpSpPr>
        <p:grpSpPr bwMode="auto">
          <a:xfrm>
            <a:off x="1728789" y="400050"/>
            <a:ext cx="8029575" cy="5372100"/>
            <a:chOff x="814028" y="400041"/>
            <a:chExt cx="8029248" cy="5372020"/>
          </a:xfrm>
        </p:grpSpPr>
        <p:sp>
          <p:nvSpPr>
            <p:cNvPr id="255015" name="Line 13">
              <a:extLst>
                <a:ext uri="{FF2B5EF4-FFF2-40B4-BE49-F238E27FC236}">
                  <a16:creationId xmlns:a16="http://schemas.microsoft.com/office/drawing/2014/main" id="{2D900E0D-51B6-234E-95A6-068EB6BD5C5E}"/>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16" name="Line 13">
              <a:extLst>
                <a:ext uri="{FF2B5EF4-FFF2-40B4-BE49-F238E27FC236}">
                  <a16:creationId xmlns:a16="http://schemas.microsoft.com/office/drawing/2014/main" id="{A199D0EA-02CE-0A4F-A5E0-5B8642CF0346}"/>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17" name="Line 117">
              <a:extLst>
                <a:ext uri="{FF2B5EF4-FFF2-40B4-BE49-F238E27FC236}">
                  <a16:creationId xmlns:a16="http://schemas.microsoft.com/office/drawing/2014/main" id="{3B616F18-C42B-394D-8533-88A976C87C46}"/>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5018" name="Group 6">
              <a:extLst>
                <a:ext uri="{FF2B5EF4-FFF2-40B4-BE49-F238E27FC236}">
                  <a16:creationId xmlns:a16="http://schemas.microsoft.com/office/drawing/2014/main" id="{D51231A6-23B4-BC44-B1D0-C7B461D8ADC5}"/>
                </a:ext>
              </a:extLst>
            </p:cNvPr>
            <p:cNvGrpSpPr>
              <a:grpSpLocks/>
            </p:cNvGrpSpPr>
            <p:nvPr/>
          </p:nvGrpSpPr>
          <p:grpSpPr bwMode="auto">
            <a:xfrm>
              <a:off x="1885958" y="494558"/>
              <a:ext cx="3331032" cy="4608954"/>
              <a:chOff x="1787104" y="115618"/>
              <a:chExt cx="3331032" cy="4608954"/>
            </a:xfrm>
          </p:grpSpPr>
          <p:sp>
            <p:nvSpPr>
              <p:cNvPr id="255078" name="Rectangle 104">
                <a:extLst>
                  <a:ext uri="{FF2B5EF4-FFF2-40B4-BE49-F238E27FC236}">
                    <a16:creationId xmlns:a16="http://schemas.microsoft.com/office/drawing/2014/main" id="{FFAC7E17-2321-684B-8FB5-873EF48168C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5079" name="Rectangle 108">
                <a:extLst>
                  <a:ext uri="{FF2B5EF4-FFF2-40B4-BE49-F238E27FC236}">
                    <a16:creationId xmlns:a16="http://schemas.microsoft.com/office/drawing/2014/main" id="{616DB962-DAE9-A545-A499-74DE9BB03D4D}"/>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5080" name="Line 119">
                <a:extLst>
                  <a:ext uri="{FF2B5EF4-FFF2-40B4-BE49-F238E27FC236}">
                    <a16:creationId xmlns:a16="http://schemas.microsoft.com/office/drawing/2014/main" id="{FDF0436E-57F8-CB40-8713-2C43DABFDD70}"/>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1" name="Rectangle 121">
                <a:extLst>
                  <a:ext uri="{FF2B5EF4-FFF2-40B4-BE49-F238E27FC236}">
                    <a16:creationId xmlns:a16="http://schemas.microsoft.com/office/drawing/2014/main" id="{D3836197-C99C-AD45-8B83-B703CA5A644E}"/>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5082" name="Line 106">
                <a:extLst>
                  <a:ext uri="{FF2B5EF4-FFF2-40B4-BE49-F238E27FC236}">
                    <a16:creationId xmlns:a16="http://schemas.microsoft.com/office/drawing/2014/main" id="{57A251A0-715E-7741-8DCC-CB3CD6A86F4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3" name="Line 107">
                <a:extLst>
                  <a:ext uri="{FF2B5EF4-FFF2-40B4-BE49-F238E27FC236}">
                    <a16:creationId xmlns:a16="http://schemas.microsoft.com/office/drawing/2014/main" id="{70AAF6D6-F7E2-0D4D-B6E8-E9461B23025B}"/>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4" name="Line 116">
                <a:extLst>
                  <a:ext uri="{FF2B5EF4-FFF2-40B4-BE49-F238E27FC236}">
                    <a16:creationId xmlns:a16="http://schemas.microsoft.com/office/drawing/2014/main" id="{CA68C5BB-8D7D-B147-BDE1-510F705F1213}"/>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5" name="Rectangle 132">
                <a:extLst>
                  <a:ext uri="{FF2B5EF4-FFF2-40B4-BE49-F238E27FC236}">
                    <a16:creationId xmlns:a16="http://schemas.microsoft.com/office/drawing/2014/main" id="{B6260784-8C06-5F47-BE87-9E31CAB448E5}"/>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5086" name="Line 106">
                <a:extLst>
                  <a:ext uri="{FF2B5EF4-FFF2-40B4-BE49-F238E27FC236}">
                    <a16:creationId xmlns:a16="http://schemas.microsoft.com/office/drawing/2014/main" id="{7FD9E445-5C3A-B145-8530-C21248C66DDF}"/>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7" name="Line 107">
                <a:extLst>
                  <a:ext uri="{FF2B5EF4-FFF2-40B4-BE49-F238E27FC236}">
                    <a16:creationId xmlns:a16="http://schemas.microsoft.com/office/drawing/2014/main" id="{872B4E18-62C0-D64F-AAEB-EFE94CBC6187}"/>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8" name="Line 116">
                <a:extLst>
                  <a:ext uri="{FF2B5EF4-FFF2-40B4-BE49-F238E27FC236}">
                    <a16:creationId xmlns:a16="http://schemas.microsoft.com/office/drawing/2014/main" id="{0AC11E31-38E2-8246-90C7-780B2028E19A}"/>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89" name="Line 117">
                <a:extLst>
                  <a:ext uri="{FF2B5EF4-FFF2-40B4-BE49-F238E27FC236}">
                    <a16:creationId xmlns:a16="http://schemas.microsoft.com/office/drawing/2014/main" id="{3BCE208B-2D9F-CD4F-AA1C-D883949EFDFB}"/>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0" name="Line 106">
                <a:extLst>
                  <a:ext uri="{FF2B5EF4-FFF2-40B4-BE49-F238E27FC236}">
                    <a16:creationId xmlns:a16="http://schemas.microsoft.com/office/drawing/2014/main" id="{1687E9C7-1552-3340-B072-16B817ACDE07}"/>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1" name="Line 107">
                <a:extLst>
                  <a:ext uri="{FF2B5EF4-FFF2-40B4-BE49-F238E27FC236}">
                    <a16:creationId xmlns:a16="http://schemas.microsoft.com/office/drawing/2014/main" id="{331C761B-9EF9-594B-831E-26F9D40B8456}"/>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2" name="Line 116">
                <a:extLst>
                  <a:ext uri="{FF2B5EF4-FFF2-40B4-BE49-F238E27FC236}">
                    <a16:creationId xmlns:a16="http://schemas.microsoft.com/office/drawing/2014/main" id="{6C056427-4E8D-7F43-B84E-1A5C472881B2}"/>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3" name="Line 117">
                <a:extLst>
                  <a:ext uri="{FF2B5EF4-FFF2-40B4-BE49-F238E27FC236}">
                    <a16:creationId xmlns:a16="http://schemas.microsoft.com/office/drawing/2014/main" id="{95E6043E-6E35-084D-AAF5-C27E07581EEA}"/>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4" name="Line 116">
                <a:extLst>
                  <a:ext uri="{FF2B5EF4-FFF2-40B4-BE49-F238E27FC236}">
                    <a16:creationId xmlns:a16="http://schemas.microsoft.com/office/drawing/2014/main" id="{2600604A-4490-2C42-AC46-D6385D398BE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5" name="Line 117">
                <a:extLst>
                  <a:ext uri="{FF2B5EF4-FFF2-40B4-BE49-F238E27FC236}">
                    <a16:creationId xmlns:a16="http://schemas.microsoft.com/office/drawing/2014/main" id="{1FA6C692-F4BD-1640-8B62-DDA548AEF65E}"/>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96" name="Rectangle 147">
                <a:extLst>
                  <a:ext uri="{FF2B5EF4-FFF2-40B4-BE49-F238E27FC236}">
                    <a16:creationId xmlns:a16="http://schemas.microsoft.com/office/drawing/2014/main" id="{D1499B3B-BD0A-954A-BD24-10169839BD7A}"/>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97" name="Rectangle 147">
                <a:extLst>
                  <a:ext uri="{FF2B5EF4-FFF2-40B4-BE49-F238E27FC236}">
                    <a16:creationId xmlns:a16="http://schemas.microsoft.com/office/drawing/2014/main" id="{D7105E81-BE9C-5148-B0DD-933830051E4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5098" name="Rectangle 147">
                <a:extLst>
                  <a:ext uri="{FF2B5EF4-FFF2-40B4-BE49-F238E27FC236}">
                    <a16:creationId xmlns:a16="http://schemas.microsoft.com/office/drawing/2014/main" id="{087F389C-BCC1-1743-BAF3-F3E24DFF6865}"/>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5099" name="Rectangle 147">
                <a:extLst>
                  <a:ext uri="{FF2B5EF4-FFF2-40B4-BE49-F238E27FC236}">
                    <a16:creationId xmlns:a16="http://schemas.microsoft.com/office/drawing/2014/main" id="{156E955C-CC8F-F743-B666-A31C848AB8FE}"/>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100" name="Rectangle 147">
                <a:extLst>
                  <a:ext uri="{FF2B5EF4-FFF2-40B4-BE49-F238E27FC236}">
                    <a16:creationId xmlns:a16="http://schemas.microsoft.com/office/drawing/2014/main" id="{7D1AD709-BCE1-FA48-93C9-E646165A5A8A}"/>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101" name="Rectangle 147">
                <a:extLst>
                  <a:ext uri="{FF2B5EF4-FFF2-40B4-BE49-F238E27FC236}">
                    <a16:creationId xmlns:a16="http://schemas.microsoft.com/office/drawing/2014/main" id="{743ED6DF-D809-FA43-A226-59FD76090B45}"/>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102" name="Rectangle 147">
                <a:extLst>
                  <a:ext uri="{FF2B5EF4-FFF2-40B4-BE49-F238E27FC236}">
                    <a16:creationId xmlns:a16="http://schemas.microsoft.com/office/drawing/2014/main" id="{9DAFCCB4-79EE-F44E-9809-C3FC3FDF095D}"/>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5103" name="Rectangle 147">
                <a:extLst>
                  <a:ext uri="{FF2B5EF4-FFF2-40B4-BE49-F238E27FC236}">
                    <a16:creationId xmlns:a16="http://schemas.microsoft.com/office/drawing/2014/main" id="{F9CB4A1F-F797-F94D-94CC-DFD792F1B487}"/>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5104" name="Rectangle 147">
                <a:extLst>
                  <a:ext uri="{FF2B5EF4-FFF2-40B4-BE49-F238E27FC236}">
                    <a16:creationId xmlns:a16="http://schemas.microsoft.com/office/drawing/2014/main" id="{677BBA8E-1B05-9F4A-A092-BAE1A7D281CF}"/>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5105" name="Rectangle 147">
                <a:extLst>
                  <a:ext uri="{FF2B5EF4-FFF2-40B4-BE49-F238E27FC236}">
                    <a16:creationId xmlns:a16="http://schemas.microsoft.com/office/drawing/2014/main" id="{00FD2C5B-DDE2-CF4B-94ED-8BAA250B56E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5106" name="Rectangle 147">
                <a:extLst>
                  <a:ext uri="{FF2B5EF4-FFF2-40B4-BE49-F238E27FC236}">
                    <a16:creationId xmlns:a16="http://schemas.microsoft.com/office/drawing/2014/main" id="{0018BABB-83FF-2843-B70D-ABA226FD152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5107" name="Rectangle 147">
                <a:extLst>
                  <a:ext uri="{FF2B5EF4-FFF2-40B4-BE49-F238E27FC236}">
                    <a16:creationId xmlns:a16="http://schemas.microsoft.com/office/drawing/2014/main" id="{CF7ED63A-AC1A-2C49-8F26-E806BD4122D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5108" name="Rectangle 147">
                <a:extLst>
                  <a:ext uri="{FF2B5EF4-FFF2-40B4-BE49-F238E27FC236}">
                    <a16:creationId xmlns:a16="http://schemas.microsoft.com/office/drawing/2014/main" id="{9844CA15-D4FD-FC4D-8257-444CB3300773}"/>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5109" name="Rectangle 147">
                <a:extLst>
                  <a:ext uri="{FF2B5EF4-FFF2-40B4-BE49-F238E27FC236}">
                    <a16:creationId xmlns:a16="http://schemas.microsoft.com/office/drawing/2014/main" id="{37DC84F2-B140-F04E-B08D-93F1E3DABBC7}"/>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5110" name="Rectangle 147">
                <a:extLst>
                  <a:ext uri="{FF2B5EF4-FFF2-40B4-BE49-F238E27FC236}">
                    <a16:creationId xmlns:a16="http://schemas.microsoft.com/office/drawing/2014/main" id="{8B9D5928-AF2C-174D-8264-900BAB81EC88}"/>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5111" name="Rectangle 147">
                <a:extLst>
                  <a:ext uri="{FF2B5EF4-FFF2-40B4-BE49-F238E27FC236}">
                    <a16:creationId xmlns:a16="http://schemas.microsoft.com/office/drawing/2014/main" id="{C7B25E93-70F4-3A4C-AA30-75B9BA2E518D}"/>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5112" name="Rectangle 147">
                <a:extLst>
                  <a:ext uri="{FF2B5EF4-FFF2-40B4-BE49-F238E27FC236}">
                    <a16:creationId xmlns:a16="http://schemas.microsoft.com/office/drawing/2014/main" id="{9425F533-9B83-334D-ADF7-251527ADD0E0}"/>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5113" name="Rectangle 147">
                <a:extLst>
                  <a:ext uri="{FF2B5EF4-FFF2-40B4-BE49-F238E27FC236}">
                    <a16:creationId xmlns:a16="http://schemas.microsoft.com/office/drawing/2014/main" id="{472EB129-64FC-BC48-97C7-95BBE88DF2BF}"/>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5114" name="Rectangle 147">
                <a:extLst>
                  <a:ext uri="{FF2B5EF4-FFF2-40B4-BE49-F238E27FC236}">
                    <a16:creationId xmlns:a16="http://schemas.microsoft.com/office/drawing/2014/main" id="{6FA90018-0F9B-9341-9E64-5FC012F3A0D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5115" name="Rectangle 147">
                <a:extLst>
                  <a:ext uri="{FF2B5EF4-FFF2-40B4-BE49-F238E27FC236}">
                    <a16:creationId xmlns:a16="http://schemas.microsoft.com/office/drawing/2014/main" id="{97571E24-E3E3-7D41-9CAA-E74E1ED3F84F}"/>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5116" name="TextBox 120">
                <a:extLst>
                  <a:ext uri="{FF2B5EF4-FFF2-40B4-BE49-F238E27FC236}">
                    <a16:creationId xmlns:a16="http://schemas.microsoft.com/office/drawing/2014/main" id="{9A41DCE3-5A81-B945-BFDF-0BA169702495}"/>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5019" name="Line 119">
              <a:extLst>
                <a:ext uri="{FF2B5EF4-FFF2-40B4-BE49-F238E27FC236}">
                  <a16:creationId xmlns:a16="http://schemas.microsoft.com/office/drawing/2014/main" id="{17716582-DB77-8140-91E8-8C6C24279965}"/>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5020" name="Group 4">
              <a:extLst>
                <a:ext uri="{FF2B5EF4-FFF2-40B4-BE49-F238E27FC236}">
                  <a16:creationId xmlns:a16="http://schemas.microsoft.com/office/drawing/2014/main" id="{1FC94342-13B2-4141-9FC5-489569003C18}"/>
                </a:ext>
              </a:extLst>
            </p:cNvPr>
            <p:cNvGrpSpPr>
              <a:grpSpLocks/>
            </p:cNvGrpSpPr>
            <p:nvPr/>
          </p:nvGrpSpPr>
          <p:grpSpPr bwMode="auto">
            <a:xfrm>
              <a:off x="6226203" y="773994"/>
              <a:ext cx="2363001" cy="1343028"/>
              <a:chOff x="6050566" y="-172083"/>
              <a:chExt cx="2363001" cy="1343028"/>
            </a:xfrm>
          </p:grpSpPr>
          <p:grpSp>
            <p:nvGrpSpPr>
              <p:cNvPr id="255063" name="Group 1">
                <a:extLst>
                  <a:ext uri="{FF2B5EF4-FFF2-40B4-BE49-F238E27FC236}">
                    <a16:creationId xmlns:a16="http://schemas.microsoft.com/office/drawing/2014/main" id="{62706DCA-38BB-224B-99AC-A2C6A59B2675}"/>
                  </a:ext>
                </a:extLst>
              </p:cNvPr>
              <p:cNvGrpSpPr>
                <a:grpSpLocks/>
              </p:cNvGrpSpPr>
              <p:nvPr/>
            </p:nvGrpSpPr>
            <p:grpSpPr bwMode="auto">
              <a:xfrm>
                <a:off x="6050566" y="-166326"/>
                <a:ext cx="1347945" cy="1337271"/>
                <a:chOff x="6050566" y="-166326"/>
                <a:chExt cx="1347945" cy="1337271"/>
              </a:xfrm>
            </p:grpSpPr>
            <p:sp>
              <p:nvSpPr>
                <p:cNvPr id="255065" name="Rectangle 104">
                  <a:extLst>
                    <a:ext uri="{FF2B5EF4-FFF2-40B4-BE49-F238E27FC236}">
                      <a16:creationId xmlns:a16="http://schemas.microsoft.com/office/drawing/2014/main" id="{F7005C15-84E4-C64C-91C2-D81297D10EA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5066" name="Rectangle 108">
                  <a:extLst>
                    <a:ext uri="{FF2B5EF4-FFF2-40B4-BE49-F238E27FC236}">
                      <a16:creationId xmlns:a16="http://schemas.microsoft.com/office/drawing/2014/main" id="{805A18D9-F6B9-DD45-866E-2309B1633CA6}"/>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5067" name="Line 106">
                  <a:extLst>
                    <a:ext uri="{FF2B5EF4-FFF2-40B4-BE49-F238E27FC236}">
                      <a16:creationId xmlns:a16="http://schemas.microsoft.com/office/drawing/2014/main" id="{BA43C8DE-980F-304C-A086-2057DB37EE2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68" name="Line 107">
                  <a:extLst>
                    <a:ext uri="{FF2B5EF4-FFF2-40B4-BE49-F238E27FC236}">
                      <a16:creationId xmlns:a16="http://schemas.microsoft.com/office/drawing/2014/main" id="{307C195D-3AEA-044A-8797-8E9B27419F6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69" name="Line 116">
                  <a:extLst>
                    <a:ext uri="{FF2B5EF4-FFF2-40B4-BE49-F238E27FC236}">
                      <a16:creationId xmlns:a16="http://schemas.microsoft.com/office/drawing/2014/main" id="{BA77C30C-95D8-0C4B-9880-F9E3605ADE57}"/>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70" name="Line 117">
                  <a:extLst>
                    <a:ext uri="{FF2B5EF4-FFF2-40B4-BE49-F238E27FC236}">
                      <a16:creationId xmlns:a16="http://schemas.microsoft.com/office/drawing/2014/main" id="{7710F1E2-745E-C744-975A-99E0CC96823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71" name="Rectangle 132">
                  <a:extLst>
                    <a:ext uri="{FF2B5EF4-FFF2-40B4-BE49-F238E27FC236}">
                      <a16:creationId xmlns:a16="http://schemas.microsoft.com/office/drawing/2014/main" id="{49DEA35E-344A-584A-9739-02E64744EEB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5072" name="Rectangle 147">
                  <a:extLst>
                    <a:ext uri="{FF2B5EF4-FFF2-40B4-BE49-F238E27FC236}">
                      <a16:creationId xmlns:a16="http://schemas.microsoft.com/office/drawing/2014/main" id="{29A1553F-46C2-414C-A174-57387E6F70D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73" name="Rectangle 147">
                  <a:extLst>
                    <a:ext uri="{FF2B5EF4-FFF2-40B4-BE49-F238E27FC236}">
                      <a16:creationId xmlns:a16="http://schemas.microsoft.com/office/drawing/2014/main" id="{D0C88611-5F9B-4D41-B8F0-BFA67B21AE9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074" name="Rectangle 147">
                  <a:extLst>
                    <a:ext uri="{FF2B5EF4-FFF2-40B4-BE49-F238E27FC236}">
                      <a16:creationId xmlns:a16="http://schemas.microsoft.com/office/drawing/2014/main" id="{2A3F18BF-529B-F64D-A223-0E1ABAFD3FD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75" name="Rectangle 147">
                  <a:extLst>
                    <a:ext uri="{FF2B5EF4-FFF2-40B4-BE49-F238E27FC236}">
                      <a16:creationId xmlns:a16="http://schemas.microsoft.com/office/drawing/2014/main" id="{81C0FC18-D4B5-264C-88A3-5D14ACCA75C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076" name="Rectangle 147">
                  <a:extLst>
                    <a:ext uri="{FF2B5EF4-FFF2-40B4-BE49-F238E27FC236}">
                      <a16:creationId xmlns:a16="http://schemas.microsoft.com/office/drawing/2014/main" id="{ABBBEE5C-2F80-1545-9839-71E92DD9D58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5077" name="Rectangle 147">
                  <a:extLst>
                    <a:ext uri="{FF2B5EF4-FFF2-40B4-BE49-F238E27FC236}">
                      <a16:creationId xmlns:a16="http://schemas.microsoft.com/office/drawing/2014/main" id="{EC64969D-6B76-874C-8B63-698DFE1BFA0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5064" name="TextBox 262">
                <a:extLst>
                  <a:ext uri="{FF2B5EF4-FFF2-40B4-BE49-F238E27FC236}">
                    <a16:creationId xmlns:a16="http://schemas.microsoft.com/office/drawing/2014/main" id="{D863FE68-8C01-E64A-8ED0-7C1601FFF9D7}"/>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5021" name="Line 13">
              <a:extLst>
                <a:ext uri="{FF2B5EF4-FFF2-40B4-BE49-F238E27FC236}">
                  <a16:creationId xmlns:a16="http://schemas.microsoft.com/office/drawing/2014/main" id="{409F4FEB-940C-EB44-93A1-D12F42BB8304}"/>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22" name="Line 13">
              <a:extLst>
                <a:ext uri="{FF2B5EF4-FFF2-40B4-BE49-F238E27FC236}">
                  <a16:creationId xmlns:a16="http://schemas.microsoft.com/office/drawing/2014/main" id="{ABC7C8AB-FA92-7F48-81B4-8DBCA78ABE8D}"/>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23" name="Line 13">
              <a:extLst>
                <a:ext uri="{FF2B5EF4-FFF2-40B4-BE49-F238E27FC236}">
                  <a16:creationId xmlns:a16="http://schemas.microsoft.com/office/drawing/2014/main" id="{1720A62A-9D06-1F40-89EE-FA60898F9129}"/>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24" name="Line 13">
              <a:extLst>
                <a:ext uri="{FF2B5EF4-FFF2-40B4-BE49-F238E27FC236}">
                  <a16:creationId xmlns:a16="http://schemas.microsoft.com/office/drawing/2014/main" id="{B075618E-C2F3-9B43-82A9-20C11A9DA550}"/>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25" name="Line 119">
              <a:extLst>
                <a:ext uri="{FF2B5EF4-FFF2-40B4-BE49-F238E27FC236}">
                  <a16:creationId xmlns:a16="http://schemas.microsoft.com/office/drawing/2014/main" id="{7CA3D9DD-371F-4440-BB9A-A9A8EE223878}"/>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26" name="Line 119">
              <a:extLst>
                <a:ext uri="{FF2B5EF4-FFF2-40B4-BE49-F238E27FC236}">
                  <a16:creationId xmlns:a16="http://schemas.microsoft.com/office/drawing/2014/main" id="{44ADE69B-29F3-324C-A325-00CD6F10D7A7}"/>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5027" name="Group 2">
              <a:extLst>
                <a:ext uri="{FF2B5EF4-FFF2-40B4-BE49-F238E27FC236}">
                  <a16:creationId xmlns:a16="http://schemas.microsoft.com/office/drawing/2014/main" id="{643BE347-7220-AE4D-ADC9-421EE992377A}"/>
                </a:ext>
              </a:extLst>
            </p:cNvPr>
            <p:cNvGrpSpPr>
              <a:grpSpLocks/>
            </p:cNvGrpSpPr>
            <p:nvPr/>
          </p:nvGrpSpPr>
          <p:grpSpPr bwMode="auto">
            <a:xfrm>
              <a:off x="6246282" y="3923796"/>
              <a:ext cx="2596994" cy="1339416"/>
              <a:chOff x="6070645" y="3663519"/>
              <a:chExt cx="2596994" cy="1339416"/>
            </a:xfrm>
          </p:grpSpPr>
          <p:sp>
            <p:nvSpPr>
              <p:cNvPr id="255048" name="TextBox 264">
                <a:extLst>
                  <a:ext uri="{FF2B5EF4-FFF2-40B4-BE49-F238E27FC236}">
                    <a16:creationId xmlns:a16="http://schemas.microsoft.com/office/drawing/2014/main" id="{7A8C5045-5A1A-9445-9814-A2FC68AEBAB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5049" name="Group 100">
                <a:extLst>
                  <a:ext uri="{FF2B5EF4-FFF2-40B4-BE49-F238E27FC236}">
                    <a16:creationId xmlns:a16="http://schemas.microsoft.com/office/drawing/2014/main" id="{9BE6A2CA-AA8E-1847-93E6-24B8115B7C35}"/>
                  </a:ext>
                </a:extLst>
              </p:cNvPr>
              <p:cNvGrpSpPr>
                <a:grpSpLocks/>
              </p:cNvGrpSpPr>
              <p:nvPr/>
            </p:nvGrpSpPr>
            <p:grpSpPr bwMode="auto">
              <a:xfrm>
                <a:off x="6070645" y="3665664"/>
                <a:ext cx="1347945" cy="1337271"/>
                <a:chOff x="6050566" y="-166326"/>
                <a:chExt cx="1347945" cy="1337271"/>
              </a:xfrm>
            </p:grpSpPr>
            <p:sp>
              <p:nvSpPr>
                <p:cNvPr id="255050" name="Rectangle 104">
                  <a:extLst>
                    <a:ext uri="{FF2B5EF4-FFF2-40B4-BE49-F238E27FC236}">
                      <a16:creationId xmlns:a16="http://schemas.microsoft.com/office/drawing/2014/main" id="{40F3F3A8-38CE-5F44-9AD2-8ECE8D51139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5051" name="Rectangle 108">
                  <a:extLst>
                    <a:ext uri="{FF2B5EF4-FFF2-40B4-BE49-F238E27FC236}">
                      <a16:creationId xmlns:a16="http://schemas.microsoft.com/office/drawing/2014/main" id="{73E34789-E618-8440-8283-ED16F36FE1BD}"/>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5052" name="Line 106">
                  <a:extLst>
                    <a:ext uri="{FF2B5EF4-FFF2-40B4-BE49-F238E27FC236}">
                      <a16:creationId xmlns:a16="http://schemas.microsoft.com/office/drawing/2014/main" id="{9726176E-7864-7E45-852A-CF4FA68958D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3" name="Line 107">
                  <a:extLst>
                    <a:ext uri="{FF2B5EF4-FFF2-40B4-BE49-F238E27FC236}">
                      <a16:creationId xmlns:a16="http://schemas.microsoft.com/office/drawing/2014/main" id="{AEB3FEF7-F552-6C4B-A41A-6A0BA26B157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4" name="Line 116">
                  <a:extLst>
                    <a:ext uri="{FF2B5EF4-FFF2-40B4-BE49-F238E27FC236}">
                      <a16:creationId xmlns:a16="http://schemas.microsoft.com/office/drawing/2014/main" id="{4BC1FD54-C46A-B24A-94A2-93BD3C40A9E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5" name="Line 117">
                  <a:extLst>
                    <a:ext uri="{FF2B5EF4-FFF2-40B4-BE49-F238E27FC236}">
                      <a16:creationId xmlns:a16="http://schemas.microsoft.com/office/drawing/2014/main" id="{85408344-A0CB-5443-A32E-964F9AC9F32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56" name="Rectangle 132">
                  <a:extLst>
                    <a:ext uri="{FF2B5EF4-FFF2-40B4-BE49-F238E27FC236}">
                      <a16:creationId xmlns:a16="http://schemas.microsoft.com/office/drawing/2014/main" id="{9CA108F8-D0D8-814E-9D1B-1F97DFBE168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5057" name="Rectangle 147">
                  <a:extLst>
                    <a:ext uri="{FF2B5EF4-FFF2-40B4-BE49-F238E27FC236}">
                      <a16:creationId xmlns:a16="http://schemas.microsoft.com/office/drawing/2014/main" id="{F9CB2594-5E3F-4C43-B76E-6C0F4DB0828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58" name="Rectangle 136">
                  <a:extLst>
                    <a:ext uri="{FF2B5EF4-FFF2-40B4-BE49-F238E27FC236}">
                      <a16:creationId xmlns:a16="http://schemas.microsoft.com/office/drawing/2014/main" id="{C7BD16CD-2414-5646-84CA-919A05DECDE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059" name="Rectangle 147">
                  <a:extLst>
                    <a:ext uri="{FF2B5EF4-FFF2-40B4-BE49-F238E27FC236}">
                      <a16:creationId xmlns:a16="http://schemas.microsoft.com/office/drawing/2014/main" id="{04D60CF4-8E19-F94F-9C46-757F550E8D6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60" name="Rectangle 147">
                  <a:extLst>
                    <a:ext uri="{FF2B5EF4-FFF2-40B4-BE49-F238E27FC236}">
                      <a16:creationId xmlns:a16="http://schemas.microsoft.com/office/drawing/2014/main" id="{5FFD166A-B3F0-3D4F-A112-52F62FBD49F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5061" name="Rectangle 147">
                  <a:extLst>
                    <a:ext uri="{FF2B5EF4-FFF2-40B4-BE49-F238E27FC236}">
                      <a16:creationId xmlns:a16="http://schemas.microsoft.com/office/drawing/2014/main" id="{3A21F27E-0FF5-D44C-B505-600398B96FA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5062" name="Rectangle 147">
                  <a:extLst>
                    <a:ext uri="{FF2B5EF4-FFF2-40B4-BE49-F238E27FC236}">
                      <a16:creationId xmlns:a16="http://schemas.microsoft.com/office/drawing/2014/main" id="{1E9C1343-62DE-9E4C-89EB-123739E0F76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5028" name="Group 3">
              <a:extLst>
                <a:ext uri="{FF2B5EF4-FFF2-40B4-BE49-F238E27FC236}">
                  <a16:creationId xmlns:a16="http://schemas.microsoft.com/office/drawing/2014/main" id="{61B28728-F108-DA4E-B376-73CCEAA9A2F8}"/>
                </a:ext>
              </a:extLst>
            </p:cNvPr>
            <p:cNvGrpSpPr>
              <a:grpSpLocks/>
            </p:cNvGrpSpPr>
            <p:nvPr/>
          </p:nvGrpSpPr>
          <p:grpSpPr bwMode="auto">
            <a:xfrm>
              <a:off x="6241607" y="2348755"/>
              <a:ext cx="2257787" cy="1363857"/>
              <a:chOff x="6065970" y="1654138"/>
              <a:chExt cx="2257787" cy="1363857"/>
            </a:xfrm>
          </p:grpSpPr>
          <p:sp>
            <p:nvSpPr>
              <p:cNvPr id="255038" name="TextBox 263">
                <a:extLst>
                  <a:ext uri="{FF2B5EF4-FFF2-40B4-BE49-F238E27FC236}">
                    <a16:creationId xmlns:a16="http://schemas.microsoft.com/office/drawing/2014/main" id="{E6DE5217-1375-F748-A466-FFB0FDBB6DAC}"/>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5039" name="Group 141">
                <a:extLst>
                  <a:ext uri="{FF2B5EF4-FFF2-40B4-BE49-F238E27FC236}">
                    <a16:creationId xmlns:a16="http://schemas.microsoft.com/office/drawing/2014/main" id="{E8C9B431-CBE1-6C41-837C-00A677AEF8ED}"/>
                  </a:ext>
                </a:extLst>
              </p:cNvPr>
              <p:cNvGrpSpPr>
                <a:grpSpLocks/>
              </p:cNvGrpSpPr>
              <p:nvPr/>
            </p:nvGrpSpPr>
            <p:grpSpPr bwMode="auto">
              <a:xfrm>
                <a:off x="6065970" y="1680724"/>
                <a:ext cx="1347945" cy="1337271"/>
                <a:chOff x="6050566" y="-166326"/>
                <a:chExt cx="1347945" cy="1337271"/>
              </a:xfrm>
            </p:grpSpPr>
            <p:sp>
              <p:nvSpPr>
                <p:cNvPr id="255040" name="Rectangle 104">
                  <a:extLst>
                    <a:ext uri="{FF2B5EF4-FFF2-40B4-BE49-F238E27FC236}">
                      <a16:creationId xmlns:a16="http://schemas.microsoft.com/office/drawing/2014/main" id="{6585C589-1618-924B-BF7E-6E49599F2F0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5041" name="Rectangle 108">
                  <a:extLst>
                    <a:ext uri="{FF2B5EF4-FFF2-40B4-BE49-F238E27FC236}">
                      <a16:creationId xmlns:a16="http://schemas.microsoft.com/office/drawing/2014/main" id="{11DAE951-F81A-3947-B40F-C3367FC2F174}"/>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5042" name="Line 106">
                  <a:extLst>
                    <a:ext uri="{FF2B5EF4-FFF2-40B4-BE49-F238E27FC236}">
                      <a16:creationId xmlns:a16="http://schemas.microsoft.com/office/drawing/2014/main" id="{A93FE9F2-32A7-974B-93E4-79DF097B2476}"/>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43" name="Line 117">
                  <a:extLst>
                    <a:ext uri="{FF2B5EF4-FFF2-40B4-BE49-F238E27FC236}">
                      <a16:creationId xmlns:a16="http://schemas.microsoft.com/office/drawing/2014/main" id="{CF1BAAB4-74AB-D544-9B09-49E4A879C0B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5044" name="Rectangle 132">
                  <a:extLst>
                    <a:ext uri="{FF2B5EF4-FFF2-40B4-BE49-F238E27FC236}">
                      <a16:creationId xmlns:a16="http://schemas.microsoft.com/office/drawing/2014/main" id="{5D6DC75F-03EF-3641-8F9F-8C95640BEDB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5045" name="Rectangle 147">
                  <a:extLst>
                    <a:ext uri="{FF2B5EF4-FFF2-40B4-BE49-F238E27FC236}">
                      <a16:creationId xmlns:a16="http://schemas.microsoft.com/office/drawing/2014/main" id="{1F036993-C624-784E-A3CA-4782BB5EFB3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46" name="Rectangle 147">
                  <a:extLst>
                    <a:ext uri="{FF2B5EF4-FFF2-40B4-BE49-F238E27FC236}">
                      <a16:creationId xmlns:a16="http://schemas.microsoft.com/office/drawing/2014/main" id="{B10C17A7-52E1-7843-BBFE-2FBC3220CAD6}"/>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5047" name="Rectangle 147">
                  <a:extLst>
                    <a:ext uri="{FF2B5EF4-FFF2-40B4-BE49-F238E27FC236}">
                      <a16:creationId xmlns:a16="http://schemas.microsoft.com/office/drawing/2014/main" id="{837DF9CC-F39D-FB49-B0DA-2A91617E799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5029" name="Freeform 40">
              <a:extLst>
                <a:ext uri="{FF2B5EF4-FFF2-40B4-BE49-F238E27FC236}">
                  <a16:creationId xmlns:a16="http://schemas.microsoft.com/office/drawing/2014/main" id="{6D5E0A06-715B-B247-9DF7-011CAFE3834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5030" name="Freeform 40">
              <a:extLst>
                <a:ext uri="{FF2B5EF4-FFF2-40B4-BE49-F238E27FC236}">
                  <a16:creationId xmlns:a16="http://schemas.microsoft.com/office/drawing/2014/main" id="{24223B60-27F6-5D4E-B094-246995B5434F}"/>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5031" name="Freeform 40">
              <a:extLst>
                <a:ext uri="{FF2B5EF4-FFF2-40B4-BE49-F238E27FC236}">
                  <a16:creationId xmlns:a16="http://schemas.microsoft.com/office/drawing/2014/main" id="{BD2124A2-CBA0-2D47-BD9B-02703E13386F}"/>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5032" name="Line 13">
              <a:extLst>
                <a:ext uri="{FF2B5EF4-FFF2-40B4-BE49-F238E27FC236}">
                  <a16:creationId xmlns:a16="http://schemas.microsoft.com/office/drawing/2014/main" id="{374EC460-D156-0D4B-9D0F-7DFCAB61B155}"/>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33" name="Line 13">
              <a:extLst>
                <a:ext uri="{FF2B5EF4-FFF2-40B4-BE49-F238E27FC236}">
                  <a16:creationId xmlns:a16="http://schemas.microsoft.com/office/drawing/2014/main" id="{0C6CAC2F-416E-744A-B200-747D3A1FB440}"/>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5034" name="TextBox 159">
              <a:extLst>
                <a:ext uri="{FF2B5EF4-FFF2-40B4-BE49-F238E27FC236}">
                  <a16:creationId xmlns:a16="http://schemas.microsoft.com/office/drawing/2014/main" id="{CE94B703-C3E8-0846-889E-C37A69FEDBAE}"/>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5035" name="TextBox 162">
              <a:extLst>
                <a:ext uri="{FF2B5EF4-FFF2-40B4-BE49-F238E27FC236}">
                  <a16:creationId xmlns:a16="http://schemas.microsoft.com/office/drawing/2014/main" id="{E7679483-7CEF-714F-A964-75C2EE2E6E2E}"/>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5036" name="TextBox 163">
              <a:extLst>
                <a:ext uri="{FF2B5EF4-FFF2-40B4-BE49-F238E27FC236}">
                  <a16:creationId xmlns:a16="http://schemas.microsoft.com/office/drawing/2014/main" id="{26B39CD4-44AA-E745-9745-5E6444711836}"/>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5037" name="TextBox 166">
              <a:extLst>
                <a:ext uri="{FF2B5EF4-FFF2-40B4-BE49-F238E27FC236}">
                  <a16:creationId xmlns:a16="http://schemas.microsoft.com/office/drawing/2014/main" id="{BF3D726C-282F-EE4B-A6D7-28BFC65046E4}"/>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p:txBody>
        </p:sp>
      </p:grpSp>
      <p:sp>
        <p:nvSpPr>
          <p:cNvPr id="255014" name="TextBox 5">
            <a:extLst>
              <a:ext uri="{FF2B5EF4-FFF2-40B4-BE49-F238E27FC236}">
                <a16:creationId xmlns:a16="http://schemas.microsoft.com/office/drawing/2014/main" id="{3116CC86-AE2C-4E4F-91BE-99261BE07BE3}"/>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SHIFTL</a:t>
            </a:r>
          </a:p>
        </p:txBody>
      </p:sp>
    </p:spTree>
  </p:cSld>
  <p:clrMapOvr>
    <a:masterClrMapping/>
  </p:clrMapOvr>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6037" name="Group 7">
            <a:extLst>
              <a:ext uri="{FF2B5EF4-FFF2-40B4-BE49-F238E27FC236}">
                <a16:creationId xmlns:a16="http://schemas.microsoft.com/office/drawing/2014/main" id="{77700FB1-3EC7-AA4B-9DA1-7E1F3F2592F2}"/>
              </a:ext>
            </a:extLst>
          </p:cNvPr>
          <p:cNvGrpSpPr>
            <a:grpSpLocks/>
          </p:cNvGrpSpPr>
          <p:nvPr/>
        </p:nvGrpSpPr>
        <p:grpSpPr bwMode="auto">
          <a:xfrm>
            <a:off x="1728789" y="400050"/>
            <a:ext cx="8029575" cy="5372100"/>
            <a:chOff x="814028" y="400041"/>
            <a:chExt cx="8029248" cy="5372020"/>
          </a:xfrm>
        </p:grpSpPr>
        <p:sp>
          <p:nvSpPr>
            <p:cNvPr id="256039" name="Line 13">
              <a:extLst>
                <a:ext uri="{FF2B5EF4-FFF2-40B4-BE49-F238E27FC236}">
                  <a16:creationId xmlns:a16="http://schemas.microsoft.com/office/drawing/2014/main" id="{8032FFA1-3EB2-F740-A000-04C4382CAB12}"/>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0" name="Line 13">
              <a:extLst>
                <a:ext uri="{FF2B5EF4-FFF2-40B4-BE49-F238E27FC236}">
                  <a16:creationId xmlns:a16="http://schemas.microsoft.com/office/drawing/2014/main" id="{3AC7E3AA-98C5-9948-8191-A970B36106E5}"/>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1" name="Line 117">
              <a:extLst>
                <a:ext uri="{FF2B5EF4-FFF2-40B4-BE49-F238E27FC236}">
                  <a16:creationId xmlns:a16="http://schemas.microsoft.com/office/drawing/2014/main" id="{FFE89454-0FAB-3D4B-81D7-71E63E718BB0}"/>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6042" name="Group 6">
              <a:extLst>
                <a:ext uri="{FF2B5EF4-FFF2-40B4-BE49-F238E27FC236}">
                  <a16:creationId xmlns:a16="http://schemas.microsoft.com/office/drawing/2014/main" id="{FBA351B7-42F2-4F49-BCE4-A0942473161E}"/>
                </a:ext>
              </a:extLst>
            </p:cNvPr>
            <p:cNvGrpSpPr>
              <a:grpSpLocks/>
            </p:cNvGrpSpPr>
            <p:nvPr/>
          </p:nvGrpSpPr>
          <p:grpSpPr bwMode="auto">
            <a:xfrm>
              <a:off x="1885958" y="494558"/>
              <a:ext cx="3331032" cy="4608954"/>
              <a:chOff x="1787104" y="115618"/>
              <a:chExt cx="3331032" cy="4608954"/>
            </a:xfrm>
          </p:grpSpPr>
          <p:sp>
            <p:nvSpPr>
              <p:cNvPr id="256102" name="Rectangle 104">
                <a:extLst>
                  <a:ext uri="{FF2B5EF4-FFF2-40B4-BE49-F238E27FC236}">
                    <a16:creationId xmlns:a16="http://schemas.microsoft.com/office/drawing/2014/main" id="{32196740-ABA0-BC48-9AF5-A997E1E4A537}"/>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6103" name="Rectangle 108">
                <a:extLst>
                  <a:ext uri="{FF2B5EF4-FFF2-40B4-BE49-F238E27FC236}">
                    <a16:creationId xmlns:a16="http://schemas.microsoft.com/office/drawing/2014/main" id="{B05B837E-B463-FD47-A2B6-2BB6DFFA27E8}"/>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6104" name="Line 119">
                <a:extLst>
                  <a:ext uri="{FF2B5EF4-FFF2-40B4-BE49-F238E27FC236}">
                    <a16:creationId xmlns:a16="http://schemas.microsoft.com/office/drawing/2014/main" id="{1EFCA1B3-DDC7-5148-8756-C74E2C194BFC}"/>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05" name="Rectangle 121">
                <a:extLst>
                  <a:ext uri="{FF2B5EF4-FFF2-40B4-BE49-F238E27FC236}">
                    <a16:creationId xmlns:a16="http://schemas.microsoft.com/office/drawing/2014/main" id="{9F9E76FF-923D-9648-8474-EE439865D2C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6106" name="Line 106">
                <a:extLst>
                  <a:ext uri="{FF2B5EF4-FFF2-40B4-BE49-F238E27FC236}">
                    <a16:creationId xmlns:a16="http://schemas.microsoft.com/office/drawing/2014/main" id="{9AF4D1FB-63D8-A142-8BF1-318EC7D6390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07" name="Line 107">
                <a:extLst>
                  <a:ext uri="{FF2B5EF4-FFF2-40B4-BE49-F238E27FC236}">
                    <a16:creationId xmlns:a16="http://schemas.microsoft.com/office/drawing/2014/main" id="{B1DA5EEC-C0CD-5344-A018-5939F04D2951}"/>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08" name="Line 116">
                <a:extLst>
                  <a:ext uri="{FF2B5EF4-FFF2-40B4-BE49-F238E27FC236}">
                    <a16:creationId xmlns:a16="http://schemas.microsoft.com/office/drawing/2014/main" id="{094BF61F-E22D-F441-A2D7-FD208AEC54C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09" name="Rectangle 132">
                <a:extLst>
                  <a:ext uri="{FF2B5EF4-FFF2-40B4-BE49-F238E27FC236}">
                    <a16:creationId xmlns:a16="http://schemas.microsoft.com/office/drawing/2014/main" id="{F4609002-3DB0-FE44-B036-A811E1B6FC43}"/>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6110" name="Line 106">
                <a:extLst>
                  <a:ext uri="{FF2B5EF4-FFF2-40B4-BE49-F238E27FC236}">
                    <a16:creationId xmlns:a16="http://schemas.microsoft.com/office/drawing/2014/main" id="{02881878-0903-6448-9867-E59BBE191D6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1" name="Line 107">
                <a:extLst>
                  <a:ext uri="{FF2B5EF4-FFF2-40B4-BE49-F238E27FC236}">
                    <a16:creationId xmlns:a16="http://schemas.microsoft.com/office/drawing/2014/main" id="{6A2060B2-9165-D04C-ADBC-B67B5B0B99BC}"/>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2" name="Line 116">
                <a:extLst>
                  <a:ext uri="{FF2B5EF4-FFF2-40B4-BE49-F238E27FC236}">
                    <a16:creationId xmlns:a16="http://schemas.microsoft.com/office/drawing/2014/main" id="{46330246-0D99-6A48-91E6-EE42CD8C9177}"/>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3" name="Line 117">
                <a:extLst>
                  <a:ext uri="{FF2B5EF4-FFF2-40B4-BE49-F238E27FC236}">
                    <a16:creationId xmlns:a16="http://schemas.microsoft.com/office/drawing/2014/main" id="{7F6D2393-75D7-5F45-921B-531843DAAFA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4" name="Line 106">
                <a:extLst>
                  <a:ext uri="{FF2B5EF4-FFF2-40B4-BE49-F238E27FC236}">
                    <a16:creationId xmlns:a16="http://schemas.microsoft.com/office/drawing/2014/main" id="{3A4269C4-CD8A-5A42-B99D-EF7EC09150CC}"/>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5" name="Line 107">
                <a:extLst>
                  <a:ext uri="{FF2B5EF4-FFF2-40B4-BE49-F238E27FC236}">
                    <a16:creationId xmlns:a16="http://schemas.microsoft.com/office/drawing/2014/main" id="{AFE57D97-A796-DE44-BF6D-5AAD67CF8B91}"/>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6" name="Line 116">
                <a:extLst>
                  <a:ext uri="{FF2B5EF4-FFF2-40B4-BE49-F238E27FC236}">
                    <a16:creationId xmlns:a16="http://schemas.microsoft.com/office/drawing/2014/main" id="{79E7E173-6560-6945-9D63-C45B49B5F271}"/>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7" name="Line 117">
                <a:extLst>
                  <a:ext uri="{FF2B5EF4-FFF2-40B4-BE49-F238E27FC236}">
                    <a16:creationId xmlns:a16="http://schemas.microsoft.com/office/drawing/2014/main" id="{8682D5C8-A21E-264D-A5C6-44D0CDECDAAA}"/>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8" name="Line 116">
                <a:extLst>
                  <a:ext uri="{FF2B5EF4-FFF2-40B4-BE49-F238E27FC236}">
                    <a16:creationId xmlns:a16="http://schemas.microsoft.com/office/drawing/2014/main" id="{70FD364C-DF1A-0944-AC32-D50FED0C4BAB}"/>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19" name="Line 117">
                <a:extLst>
                  <a:ext uri="{FF2B5EF4-FFF2-40B4-BE49-F238E27FC236}">
                    <a16:creationId xmlns:a16="http://schemas.microsoft.com/office/drawing/2014/main" id="{FB008C88-FD70-4044-803B-538AB0DC4376}"/>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120" name="Rectangle 147">
                <a:extLst>
                  <a:ext uri="{FF2B5EF4-FFF2-40B4-BE49-F238E27FC236}">
                    <a16:creationId xmlns:a16="http://schemas.microsoft.com/office/drawing/2014/main" id="{8122DF3A-12B1-8549-9D80-BF99118E8B76}"/>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121" name="Rectangle 147">
                <a:extLst>
                  <a:ext uri="{FF2B5EF4-FFF2-40B4-BE49-F238E27FC236}">
                    <a16:creationId xmlns:a16="http://schemas.microsoft.com/office/drawing/2014/main" id="{7968D171-B31B-7A4D-B1E1-B12F2B0D8D8E}"/>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6122" name="Rectangle 147">
                <a:extLst>
                  <a:ext uri="{FF2B5EF4-FFF2-40B4-BE49-F238E27FC236}">
                    <a16:creationId xmlns:a16="http://schemas.microsoft.com/office/drawing/2014/main" id="{98C83A6D-70A4-BE4A-8C4C-2FFC7D3E122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6123" name="Rectangle 147">
                <a:extLst>
                  <a:ext uri="{FF2B5EF4-FFF2-40B4-BE49-F238E27FC236}">
                    <a16:creationId xmlns:a16="http://schemas.microsoft.com/office/drawing/2014/main" id="{54C9C8D0-3810-7D4F-839E-610946DC993D}"/>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124" name="Rectangle 147">
                <a:extLst>
                  <a:ext uri="{FF2B5EF4-FFF2-40B4-BE49-F238E27FC236}">
                    <a16:creationId xmlns:a16="http://schemas.microsoft.com/office/drawing/2014/main" id="{13D987DC-F03D-D54C-BA1F-E93B8BC47253}"/>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125" name="Rectangle 147">
                <a:extLst>
                  <a:ext uri="{FF2B5EF4-FFF2-40B4-BE49-F238E27FC236}">
                    <a16:creationId xmlns:a16="http://schemas.microsoft.com/office/drawing/2014/main" id="{4CAE6FE4-8F5C-5F46-9DB5-F8246DFEC11B}"/>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126" name="Rectangle 147">
                <a:extLst>
                  <a:ext uri="{FF2B5EF4-FFF2-40B4-BE49-F238E27FC236}">
                    <a16:creationId xmlns:a16="http://schemas.microsoft.com/office/drawing/2014/main" id="{E06C1F28-3D03-964B-9434-7536F3B27A1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6127" name="Rectangle 147">
                <a:extLst>
                  <a:ext uri="{FF2B5EF4-FFF2-40B4-BE49-F238E27FC236}">
                    <a16:creationId xmlns:a16="http://schemas.microsoft.com/office/drawing/2014/main" id="{92FE2498-4E9E-D142-BCD3-5478D755BFF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6128" name="Rectangle 147">
                <a:extLst>
                  <a:ext uri="{FF2B5EF4-FFF2-40B4-BE49-F238E27FC236}">
                    <a16:creationId xmlns:a16="http://schemas.microsoft.com/office/drawing/2014/main" id="{3CCCC5AA-4CB5-1545-9BE8-65C242437B5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6129" name="Rectangle 147">
                <a:extLst>
                  <a:ext uri="{FF2B5EF4-FFF2-40B4-BE49-F238E27FC236}">
                    <a16:creationId xmlns:a16="http://schemas.microsoft.com/office/drawing/2014/main" id="{7FDDA0F9-81B0-1642-9272-10102FB6C67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6130" name="Rectangle 147">
                <a:extLst>
                  <a:ext uri="{FF2B5EF4-FFF2-40B4-BE49-F238E27FC236}">
                    <a16:creationId xmlns:a16="http://schemas.microsoft.com/office/drawing/2014/main" id="{18E3459E-D7D5-014A-9119-B427F4D1883C}"/>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6131" name="Rectangle 147">
                <a:extLst>
                  <a:ext uri="{FF2B5EF4-FFF2-40B4-BE49-F238E27FC236}">
                    <a16:creationId xmlns:a16="http://schemas.microsoft.com/office/drawing/2014/main" id="{C5B8323B-36A8-CE4E-93E5-7C62DA7ABC0C}"/>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6132" name="Rectangle 147">
                <a:extLst>
                  <a:ext uri="{FF2B5EF4-FFF2-40B4-BE49-F238E27FC236}">
                    <a16:creationId xmlns:a16="http://schemas.microsoft.com/office/drawing/2014/main" id="{F84D8531-B5C4-7B44-AD50-6809D872A3E0}"/>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6133" name="Rectangle 147">
                <a:extLst>
                  <a:ext uri="{FF2B5EF4-FFF2-40B4-BE49-F238E27FC236}">
                    <a16:creationId xmlns:a16="http://schemas.microsoft.com/office/drawing/2014/main" id="{15481F83-E60C-604D-9B3D-F44B11CF20B3}"/>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6134" name="Rectangle 147">
                <a:extLst>
                  <a:ext uri="{FF2B5EF4-FFF2-40B4-BE49-F238E27FC236}">
                    <a16:creationId xmlns:a16="http://schemas.microsoft.com/office/drawing/2014/main" id="{49B1CC75-3806-004C-8E93-3D1AAB6D37FE}"/>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6135" name="Rectangle 147">
                <a:extLst>
                  <a:ext uri="{FF2B5EF4-FFF2-40B4-BE49-F238E27FC236}">
                    <a16:creationId xmlns:a16="http://schemas.microsoft.com/office/drawing/2014/main" id="{C0EE1546-8A39-BA42-991F-0F59AA32088B}"/>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6136" name="Rectangle 147">
                <a:extLst>
                  <a:ext uri="{FF2B5EF4-FFF2-40B4-BE49-F238E27FC236}">
                    <a16:creationId xmlns:a16="http://schemas.microsoft.com/office/drawing/2014/main" id="{87592C4A-CC25-2946-A6C5-34DD8A716E9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6137" name="Rectangle 147">
                <a:extLst>
                  <a:ext uri="{FF2B5EF4-FFF2-40B4-BE49-F238E27FC236}">
                    <a16:creationId xmlns:a16="http://schemas.microsoft.com/office/drawing/2014/main" id="{0B9D1F69-CAD3-2D4F-9F8B-12A99F4E673B}"/>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6138" name="Rectangle 147">
                <a:extLst>
                  <a:ext uri="{FF2B5EF4-FFF2-40B4-BE49-F238E27FC236}">
                    <a16:creationId xmlns:a16="http://schemas.microsoft.com/office/drawing/2014/main" id="{D279F5B6-B77B-E24B-B571-647BDEBD986F}"/>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6139" name="Rectangle 147">
                <a:extLst>
                  <a:ext uri="{FF2B5EF4-FFF2-40B4-BE49-F238E27FC236}">
                    <a16:creationId xmlns:a16="http://schemas.microsoft.com/office/drawing/2014/main" id="{FFC327D7-9555-0146-BDFD-B91B85636EE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6140" name="TextBox 120">
                <a:extLst>
                  <a:ext uri="{FF2B5EF4-FFF2-40B4-BE49-F238E27FC236}">
                    <a16:creationId xmlns:a16="http://schemas.microsoft.com/office/drawing/2014/main" id="{18C046A5-08D1-E941-8E3F-B0A882387B34}"/>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6043" name="Line 119">
              <a:extLst>
                <a:ext uri="{FF2B5EF4-FFF2-40B4-BE49-F238E27FC236}">
                  <a16:creationId xmlns:a16="http://schemas.microsoft.com/office/drawing/2014/main" id="{03AC671D-76CE-D14F-AD0A-D729CFB7A6D9}"/>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6044" name="Group 4">
              <a:extLst>
                <a:ext uri="{FF2B5EF4-FFF2-40B4-BE49-F238E27FC236}">
                  <a16:creationId xmlns:a16="http://schemas.microsoft.com/office/drawing/2014/main" id="{68FAE52E-C39A-6B4A-A96B-3B1D844ACDD5}"/>
                </a:ext>
              </a:extLst>
            </p:cNvPr>
            <p:cNvGrpSpPr>
              <a:grpSpLocks/>
            </p:cNvGrpSpPr>
            <p:nvPr/>
          </p:nvGrpSpPr>
          <p:grpSpPr bwMode="auto">
            <a:xfrm>
              <a:off x="6226203" y="773994"/>
              <a:ext cx="2363001" cy="1343028"/>
              <a:chOff x="6050566" y="-172083"/>
              <a:chExt cx="2363001" cy="1343028"/>
            </a:xfrm>
          </p:grpSpPr>
          <p:grpSp>
            <p:nvGrpSpPr>
              <p:cNvPr id="256087" name="Group 1">
                <a:extLst>
                  <a:ext uri="{FF2B5EF4-FFF2-40B4-BE49-F238E27FC236}">
                    <a16:creationId xmlns:a16="http://schemas.microsoft.com/office/drawing/2014/main" id="{22E00A60-E4B7-E948-A412-DE7ECC99E46D}"/>
                  </a:ext>
                </a:extLst>
              </p:cNvPr>
              <p:cNvGrpSpPr>
                <a:grpSpLocks/>
              </p:cNvGrpSpPr>
              <p:nvPr/>
            </p:nvGrpSpPr>
            <p:grpSpPr bwMode="auto">
              <a:xfrm>
                <a:off x="6050566" y="-166326"/>
                <a:ext cx="1347945" cy="1337271"/>
                <a:chOff x="6050566" y="-166326"/>
                <a:chExt cx="1347945" cy="1337271"/>
              </a:xfrm>
            </p:grpSpPr>
            <p:sp>
              <p:nvSpPr>
                <p:cNvPr id="256089" name="Rectangle 104">
                  <a:extLst>
                    <a:ext uri="{FF2B5EF4-FFF2-40B4-BE49-F238E27FC236}">
                      <a16:creationId xmlns:a16="http://schemas.microsoft.com/office/drawing/2014/main" id="{41423EE0-9EB9-5E46-B76F-41531191D5E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6090" name="Rectangle 108">
                  <a:extLst>
                    <a:ext uri="{FF2B5EF4-FFF2-40B4-BE49-F238E27FC236}">
                      <a16:creationId xmlns:a16="http://schemas.microsoft.com/office/drawing/2014/main" id="{5B88BD43-1DAD-F842-B958-0DDAEFC96BC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6091" name="Line 106">
                  <a:extLst>
                    <a:ext uri="{FF2B5EF4-FFF2-40B4-BE49-F238E27FC236}">
                      <a16:creationId xmlns:a16="http://schemas.microsoft.com/office/drawing/2014/main" id="{AE1C7635-DCDB-E641-998A-296567320B7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92" name="Line 107">
                  <a:extLst>
                    <a:ext uri="{FF2B5EF4-FFF2-40B4-BE49-F238E27FC236}">
                      <a16:creationId xmlns:a16="http://schemas.microsoft.com/office/drawing/2014/main" id="{8E3290F0-9F05-664E-9111-44A478BD3F6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93" name="Line 116">
                  <a:extLst>
                    <a:ext uri="{FF2B5EF4-FFF2-40B4-BE49-F238E27FC236}">
                      <a16:creationId xmlns:a16="http://schemas.microsoft.com/office/drawing/2014/main" id="{BF7EE0BE-5CF4-844B-AB43-8362D81C1D5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94" name="Line 117">
                  <a:extLst>
                    <a:ext uri="{FF2B5EF4-FFF2-40B4-BE49-F238E27FC236}">
                      <a16:creationId xmlns:a16="http://schemas.microsoft.com/office/drawing/2014/main" id="{E3164882-CEF9-0A49-AE11-7BFCE47DEFD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95" name="Rectangle 132">
                  <a:extLst>
                    <a:ext uri="{FF2B5EF4-FFF2-40B4-BE49-F238E27FC236}">
                      <a16:creationId xmlns:a16="http://schemas.microsoft.com/office/drawing/2014/main" id="{B2E3FA31-C7CE-F345-8699-B947D81C772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6096" name="Rectangle 147">
                  <a:extLst>
                    <a:ext uri="{FF2B5EF4-FFF2-40B4-BE49-F238E27FC236}">
                      <a16:creationId xmlns:a16="http://schemas.microsoft.com/office/drawing/2014/main" id="{61010265-AEFC-4543-88EA-5734E45A8AA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97" name="Rectangle 147">
                  <a:extLst>
                    <a:ext uri="{FF2B5EF4-FFF2-40B4-BE49-F238E27FC236}">
                      <a16:creationId xmlns:a16="http://schemas.microsoft.com/office/drawing/2014/main" id="{BE7AEB98-8660-4649-AF73-E7454A3AEFE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098" name="Rectangle 147">
                  <a:extLst>
                    <a:ext uri="{FF2B5EF4-FFF2-40B4-BE49-F238E27FC236}">
                      <a16:creationId xmlns:a16="http://schemas.microsoft.com/office/drawing/2014/main" id="{23725C9E-974C-1A48-91F0-C933720CE17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99" name="Rectangle 147">
                  <a:extLst>
                    <a:ext uri="{FF2B5EF4-FFF2-40B4-BE49-F238E27FC236}">
                      <a16:creationId xmlns:a16="http://schemas.microsoft.com/office/drawing/2014/main" id="{9D121971-7D53-7644-8381-5C743F019A3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100" name="Rectangle 147">
                  <a:extLst>
                    <a:ext uri="{FF2B5EF4-FFF2-40B4-BE49-F238E27FC236}">
                      <a16:creationId xmlns:a16="http://schemas.microsoft.com/office/drawing/2014/main" id="{8C93FE01-9378-0F4A-86B8-FC4F463486F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6101" name="Rectangle 147">
                  <a:extLst>
                    <a:ext uri="{FF2B5EF4-FFF2-40B4-BE49-F238E27FC236}">
                      <a16:creationId xmlns:a16="http://schemas.microsoft.com/office/drawing/2014/main" id="{D6E5EE42-3910-F04F-8F4B-78FD57F6C17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6088" name="TextBox 262">
                <a:extLst>
                  <a:ext uri="{FF2B5EF4-FFF2-40B4-BE49-F238E27FC236}">
                    <a16:creationId xmlns:a16="http://schemas.microsoft.com/office/drawing/2014/main" id="{BAC1968E-56D8-C443-A742-73AA44E1851F}"/>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6045" name="Line 13">
              <a:extLst>
                <a:ext uri="{FF2B5EF4-FFF2-40B4-BE49-F238E27FC236}">
                  <a16:creationId xmlns:a16="http://schemas.microsoft.com/office/drawing/2014/main" id="{5452A7E0-6A09-DA44-A124-E3409D8294BF}"/>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6" name="Line 13">
              <a:extLst>
                <a:ext uri="{FF2B5EF4-FFF2-40B4-BE49-F238E27FC236}">
                  <a16:creationId xmlns:a16="http://schemas.microsoft.com/office/drawing/2014/main" id="{D2D6E725-49AF-7447-BD88-2B3DAB33D1C4}"/>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7" name="Line 13">
              <a:extLst>
                <a:ext uri="{FF2B5EF4-FFF2-40B4-BE49-F238E27FC236}">
                  <a16:creationId xmlns:a16="http://schemas.microsoft.com/office/drawing/2014/main" id="{4DA9A436-6831-6547-A819-42BDCFBD1264}"/>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8" name="Line 13">
              <a:extLst>
                <a:ext uri="{FF2B5EF4-FFF2-40B4-BE49-F238E27FC236}">
                  <a16:creationId xmlns:a16="http://schemas.microsoft.com/office/drawing/2014/main" id="{2B614E6A-06AB-A047-A899-515CDB8BCAAB}"/>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49" name="Line 119">
              <a:extLst>
                <a:ext uri="{FF2B5EF4-FFF2-40B4-BE49-F238E27FC236}">
                  <a16:creationId xmlns:a16="http://schemas.microsoft.com/office/drawing/2014/main" id="{83384240-1706-D44C-825C-DDAF3E92EF6C}"/>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50" name="Line 119">
              <a:extLst>
                <a:ext uri="{FF2B5EF4-FFF2-40B4-BE49-F238E27FC236}">
                  <a16:creationId xmlns:a16="http://schemas.microsoft.com/office/drawing/2014/main" id="{7E6249B8-FC08-DC47-8116-5993C9A5D39A}"/>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6051" name="Group 2">
              <a:extLst>
                <a:ext uri="{FF2B5EF4-FFF2-40B4-BE49-F238E27FC236}">
                  <a16:creationId xmlns:a16="http://schemas.microsoft.com/office/drawing/2014/main" id="{1FEBBF98-BC85-1D48-9711-CF8F247018E7}"/>
                </a:ext>
              </a:extLst>
            </p:cNvPr>
            <p:cNvGrpSpPr>
              <a:grpSpLocks/>
            </p:cNvGrpSpPr>
            <p:nvPr/>
          </p:nvGrpSpPr>
          <p:grpSpPr bwMode="auto">
            <a:xfrm>
              <a:off x="6246282" y="3923796"/>
              <a:ext cx="2596994" cy="1339416"/>
              <a:chOff x="6070645" y="3663519"/>
              <a:chExt cx="2596994" cy="1339416"/>
            </a:xfrm>
          </p:grpSpPr>
          <p:sp>
            <p:nvSpPr>
              <p:cNvPr id="256072" name="TextBox 264">
                <a:extLst>
                  <a:ext uri="{FF2B5EF4-FFF2-40B4-BE49-F238E27FC236}">
                    <a16:creationId xmlns:a16="http://schemas.microsoft.com/office/drawing/2014/main" id="{0564D3C1-2419-1E45-8C6F-E1D3C1D33594}"/>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6073" name="Group 100">
                <a:extLst>
                  <a:ext uri="{FF2B5EF4-FFF2-40B4-BE49-F238E27FC236}">
                    <a16:creationId xmlns:a16="http://schemas.microsoft.com/office/drawing/2014/main" id="{35185CDC-60BF-164E-9727-7772542B7CAF}"/>
                  </a:ext>
                </a:extLst>
              </p:cNvPr>
              <p:cNvGrpSpPr>
                <a:grpSpLocks/>
              </p:cNvGrpSpPr>
              <p:nvPr/>
            </p:nvGrpSpPr>
            <p:grpSpPr bwMode="auto">
              <a:xfrm>
                <a:off x="6070645" y="3665664"/>
                <a:ext cx="1347945" cy="1337271"/>
                <a:chOff x="6050566" y="-166326"/>
                <a:chExt cx="1347945" cy="1337271"/>
              </a:xfrm>
            </p:grpSpPr>
            <p:sp>
              <p:nvSpPr>
                <p:cNvPr id="256074" name="Rectangle 104">
                  <a:extLst>
                    <a:ext uri="{FF2B5EF4-FFF2-40B4-BE49-F238E27FC236}">
                      <a16:creationId xmlns:a16="http://schemas.microsoft.com/office/drawing/2014/main" id="{8D9F07B1-4748-454C-89A5-30187DC79D7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6075" name="Rectangle 108">
                  <a:extLst>
                    <a:ext uri="{FF2B5EF4-FFF2-40B4-BE49-F238E27FC236}">
                      <a16:creationId xmlns:a16="http://schemas.microsoft.com/office/drawing/2014/main" id="{6C7B7D3E-9C06-DF46-AC20-28C8EF8753D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6076" name="Line 106">
                  <a:extLst>
                    <a:ext uri="{FF2B5EF4-FFF2-40B4-BE49-F238E27FC236}">
                      <a16:creationId xmlns:a16="http://schemas.microsoft.com/office/drawing/2014/main" id="{AA5B87B5-0C14-AA49-B818-D3A4E7CD97A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77" name="Line 107">
                  <a:extLst>
                    <a:ext uri="{FF2B5EF4-FFF2-40B4-BE49-F238E27FC236}">
                      <a16:creationId xmlns:a16="http://schemas.microsoft.com/office/drawing/2014/main" id="{F3D8C1A2-110C-954E-8C8D-0BB79319AC9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78" name="Line 116">
                  <a:extLst>
                    <a:ext uri="{FF2B5EF4-FFF2-40B4-BE49-F238E27FC236}">
                      <a16:creationId xmlns:a16="http://schemas.microsoft.com/office/drawing/2014/main" id="{30E10F95-E518-184F-B17F-BB3D3855088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79" name="Line 117">
                  <a:extLst>
                    <a:ext uri="{FF2B5EF4-FFF2-40B4-BE49-F238E27FC236}">
                      <a16:creationId xmlns:a16="http://schemas.microsoft.com/office/drawing/2014/main" id="{52B01958-6841-EE48-83CC-1386F25CBECC}"/>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80" name="Rectangle 132">
                  <a:extLst>
                    <a:ext uri="{FF2B5EF4-FFF2-40B4-BE49-F238E27FC236}">
                      <a16:creationId xmlns:a16="http://schemas.microsoft.com/office/drawing/2014/main" id="{271CFA62-F62B-3A48-919C-C7ECB45D336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6081" name="Rectangle 147">
                  <a:extLst>
                    <a:ext uri="{FF2B5EF4-FFF2-40B4-BE49-F238E27FC236}">
                      <a16:creationId xmlns:a16="http://schemas.microsoft.com/office/drawing/2014/main" id="{C5161624-0EAE-284A-82F9-B6C66D5A25A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82" name="Rectangle 136">
                  <a:extLst>
                    <a:ext uri="{FF2B5EF4-FFF2-40B4-BE49-F238E27FC236}">
                      <a16:creationId xmlns:a16="http://schemas.microsoft.com/office/drawing/2014/main" id="{38F909BA-F054-134F-8422-0F5FF936199D}"/>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083" name="Rectangle 147">
                  <a:extLst>
                    <a:ext uri="{FF2B5EF4-FFF2-40B4-BE49-F238E27FC236}">
                      <a16:creationId xmlns:a16="http://schemas.microsoft.com/office/drawing/2014/main" id="{54A8FF75-6EDA-1E47-94D8-EF97B050A34E}"/>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84" name="Rectangle 147">
                  <a:extLst>
                    <a:ext uri="{FF2B5EF4-FFF2-40B4-BE49-F238E27FC236}">
                      <a16:creationId xmlns:a16="http://schemas.microsoft.com/office/drawing/2014/main" id="{CA2B0C5C-7040-B84A-B7D6-D22925CE3E2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6085" name="Rectangle 147">
                  <a:extLst>
                    <a:ext uri="{FF2B5EF4-FFF2-40B4-BE49-F238E27FC236}">
                      <a16:creationId xmlns:a16="http://schemas.microsoft.com/office/drawing/2014/main" id="{76EB5E84-7F4D-8147-8527-E17197620ED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6086" name="Rectangle 147">
                  <a:extLst>
                    <a:ext uri="{FF2B5EF4-FFF2-40B4-BE49-F238E27FC236}">
                      <a16:creationId xmlns:a16="http://schemas.microsoft.com/office/drawing/2014/main" id="{16630864-F930-DA4E-847F-8ACF0AB93221}"/>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6052" name="Group 3">
              <a:extLst>
                <a:ext uri="{FF2B5EF4-FFF2-40B4-BE49-F238E27FC236}">
                  <a16:creationId xmlns:a16="http://schemas.microsoft.com/office/drawing/2014/main" id="{D8EA2F2B-AB22-AB45-96A8-25272F3CC591}"/>
                </a:ext>
              </a:extLst>
            </p:cNvPr>
            <p:cNvGrpSpPr>
              <a:grpSpLocks/>
            </p:cNvGrpSpPr>
            <p:nvPr/>
          </p:nvGrpSpPr>
          <p:grpSpPr bwMode="auto">
            <a:xfrm>
              <a:off x="6241607" y="2348755"/>
              <a:ext cx="2257787" cy="1363857"/>
              <a:chOff x="6065970" y="1654138"/>
              <a:chExt cx="2257787" cy="1363857"/>
            </a:xfrm>
          </p:grpSpPr>
          <p:sp>
            <p:nvSpPr>
              <p:cNvPr id="256062" name="TextBox 263">
                <a:extLst>
                  <a:ext uri="{FF2B5EF4-FFF2-40B4-BE49-F238E27FC236}">
                    <a16:creationId xmlns:a16="http://schemas.microsoft.com/office/drawing/2014/main" id="{9F93600C-9341-744A-959A-F46FD66739F9}"/>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6063" name="Group 141">
                <a:extLst>
                  <a:ext uri="{FF2B5EF4-FFF2-40B4-BE49-F238E27FC236}">
                    <a16:creationId xmlns:a16="http://schemas.microsoft.com/office/drawing/2014/main" id="{CBD8ACF4-457F-3849-885A-70598374B499}"/>
                  </a:ext>
                </a:extLst>
              </p:cNvPr>
              <p:cNvGrpSpPr>
                <a:grpSpLocks/>
              </p:cNvGrpSpPr>
              <p:nvPr/>
            </p:nvGrpSpPr>
            <p:grpSpPr bwMode="auto">
              <a:xfrm>
                <a:off x="6065970" y="1680724"/>
                <a:ext cx="1347945" cy="1337271"/>
                <a:chOff x="6050566" y="-166326"/>
                <a:chExt cx="1347945" cy="1337271"/>
              </a:xfrm>
            </p:grpSpPr>
            <p:sp>
              <p:nvSpPr>
                <p:cNvPr id="256064" name="Rectangle 104">
                  <a:extLst>
                    <a:ext uri="{FF2B5EF4-FFF2-40B4-BE49-F238E27FC236}">
                      <a16:creationId xmlns:a16="http://schemas.microsoft.com/office/drawing/2014/main" id="{F89FA7BD-2E7F-F347-BAB9-7F79D89D615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6065" name="Rectangle 108">
                  <a:extLst>
                    <a:ext uri="{FF2B5EF4-FFF2-40B4-BE49-F238E27FC236}">
                      <a16:creationId xmlns:a16="http://schemas.microsoft.com/office/drawing/2014/main" id="{AC6AC851-1E30-7340-988A-3537D5544A6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6066" name="Line 106">
                  <a:extLst>
                    <a:ext uri="{FF2B5EF4-FFF2-40B4-BE49-F238E27FC236}">
                      <a16:creationId xmlns:a16="http://schemas.microsoft.com/office/drawing/2014/main" id="{698DA8F9-4921-E943-B169-B34A1251E823}"/>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67" name="Line 117">
                  <a:extLst>
                    <a:ext uri="{FF2B5EF4-FFF2-40B4-BE49-F238E27FC236}">
                      <a16:creationId xmlns:a16="http://schemas.microsoft.com/office/drawing/2014/main" id="{206A3103-2F93-8A4E-A08F-75A3021A3BD1}"/>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6068" name="Rectangle 132">
                  <a:extLst>
                    <a:ext uri="{FF2B5EF4-FFF2-40B4-BE49-F238E27FC236}">
                      <a16:creationId xmlns:a16="http://schemas.microsoft.com/office/drawing/2014/main" id="{C57C709A-955F-9F4E-A840-C62DEB613CE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6069" name="Rectangle 147">
                  <a:extLst>
                    <a:ext uri="{FF2B5EF4-FFF2-40B4-BE49-F238E27FC236}">
                      <a16:creationId xmlns:a16="http://schemas.microsoft.com/office/drawing/2014/main" id="{FF01AAA5-348B-5B4C-82AD-D13449EEAF8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70" name="Rectangle 147">
                  <a:extLst>
                    <a:ext uri="{FF2B5EF4-FFF2-40B4-BE49-F238E27FC236}">
                      <a16:creationId xmlns:a16="http://schemas.microsoft.com/office/drawing/2014/main" id="{253A09D3-1595-E949-AFEC-02C73EC387F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6071" name="Rectangle 147">
                  <a:extLst>
                    <a:ext uri="{FF2B5EF4-FFF2-40B4-BE49-F238E27FC236}">
                      <a16:creationId xmlns:a16="http://schemas.microsoft.com/office/drawing/2014/main" id="{09123A1A-AD0C-E742-8C84-3ABC5968350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6053" name="Freeform 40">
              <a:extLst>
                <a:ext uri="{FF2B5EF4-FFF2-40B4-BE49-F238E27FC236}">
                  <a16:creationId xmlns:a16="http://schemas.microsoft.com/office/drawing/2014/main" id="{78A7376F-D35E-8F42-9157-F255DDE61BA8}"/>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6054" name="Freeform 40">
              <a:extLst>
                <a:ext uri="{FF2B5EF4-FFF2-40B4-BE49-F238E27FC236}">
                  <a16:creationId xmlns:a16="http://schemas.microsoft.com/office/drawing/2014/main" id="{CC4E56EB-8793-274E-BA2B-71C53C5933D9}"/>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6055" name="Freeform 40">
              <a:extLst>
                <a:ext uri="{FF2B5EF4-FFF2-40B4-BE49-F238E27FC236}">
                  <a16:creationId xmlns:a16="http://schemas.microsoft.com/office/drawing/2014/main" id="{765D3F56-9E66-2F44-B6DF-2A8AC296D3C4}"/>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6056" name="Line 13">
              <a:extLst>
                <a:ext uri="{FF2B5EF4-FFF2-40B4-BE49-F238E27FC236}">
                  <a16:creationId xmlns:a16="http://schemas.microsoft.com/office/drawing/2014/main" id="{F7330EBB-CBA3-2E44-B864-FC3128F15FE1}"/>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57" name="Line 13">
              <a:extLst>
                <a:ext uri="{FF2B5EF4-FFF2-40B4-BE49-F238E27FC236}">
                  <a16:creationId xmlns:a16="http://schemas.microsoft.com/office/drawing/2014/main" id="{4A812135-6C4E-4142-A075-BA6DBD24CEF6}"/>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6058" name="TextBox 159">
              <a:extLst>
                <a:ext uri="{FF2B5EF4-FFF2-40B4-BE49-F238E27FC236}">
                  <a16:creationId xmlns:a16="http://schemas.microsoft.com/office/drawing/2014/main" id="{A3F2380F-B5BF-FF40-A8F1-9B1060341E07}"/>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6059" name="TextBox 162">
              <a:extLst>
                <a:ext uri="{FF2B5EF4-FFF2-40B4-BE49-F238E27FC236}">
                  <a16:creationId xmlns:a16="http://schemas.microsoft.com/office/drawing/2014/main" id="{2A5EDE4C-41DD-0C49-B3EE-64746204FC37}"/>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6060" name="TextBox 163">
              <a:extLst>
                <a:ext uri="{FF2B5EF4-FFF2-40B4-BE49-F238E27FC236}">
                  <a16:creationId xmlns:a16="http://schemas.microsoft.com/office/drawing/2014/main" id="{7EDE0A3B-2846-A04A-95ED-C70F5F95858D}"/>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6061" name="TextBox 166">
              <a:extLst>
                <a:ext uri="{FF2B5EF4-FFF2-40B4-BE49-F238E27FC236}">
                  <a16:creationId xmlns:a16="http://schemas.microsoft.com/office/drawing/2014/main" id="{341CEA91-C4FB-034B-9C8E-BA0725EC74F9}"/>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grpSp>
      <p:sp>
        <p:nvSpPr>
          <p:cNvPr id="256038" name="TextBox 5">
            <a:extLst>
              <a:ext uri="{FF2B5EF4-FFF2-40B4-BE49-F238E27FC236}">
                <a16:creationId xmlns:a16="http://schemas.microsoft.com/office/drawing/2014/main" id="{D94F5411-F365-2943-8D23-4FA37CB999A6}"/>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SHIFTR</a:t>
            </a:r>
          </a:p>
        </p:txBody>
      </p:sp>
    </p:spTree>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7061" name="Group 7">
            <a:extLst>
              <a:ext uri="{FF2B5EF4-FFF2-40B4-BE49-F238E27FC236}">
                <a16:creationId xmlns:a16="http://schemas.microsoft.com/office/drawing/2014/main" id="{476BC63F-BD59-6949-95C8-88BEF3BB4C68}"/>
              </a:ext>
            </a:extLst>
          </p:cNvPr>
          <p:cNvGrpSpPr>
            <a:grpSpLocks/>
          </p:cNvGrpSpPr>
          <p:nvPr/>
        </p:nvGrpSpPr>
        <p:grpSpPr bwMode="auto">
          <a:xfrm>
            <a:off x="1728789" y="400050"/>
            <a:ext cx="8029575" cy="5372100"/>
            <a:chOff x="814028" y="400041"/>
            <a:chExt cx="8029248" cy="5372020"/>
          </a:xfrm>
        </p:grpSpPr>
        <p:sp>
          <p:nvSpPr>
            <p:cNvPr id="257063" name="Line 13">
              <a:extLst>
                <a:ext uri="{FF2B5EF4-FFF2-40B4-BE49-F238E27FC236}">
                  <a16:creationId xmlns:a16="http://schemas.microsoft.com/office/drawing/2014/main" id="{576A46B8-FE25-B742-B257-F5887D6044BE}"/>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64" name="Line 13">
              <a:extLst>
                <a:ext uri="{FF2B5EF4-FFF2-40B4-BE49-F238E27FC236}">
                  <a16:creationId xmlns:a16="http://schemas.microsoft.com/office/drawing/2014/main" id="{92245CD0-028B-3341-AED9-1E94D948AC40}"/>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65" name="Line 117">
              <a:extLst>
                <a:ext uri="{FF2B5EF4-FFF2-40B4-BE49-F238E27FC236}">
                  <a16:creationId xmlns:a16="http://schemas.microsoft.com/office/drawing/2014/main" id="{98FD24C2-650D-0D4A-83BE-A0DF17D74979}"/>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7066" name="Group 6">
              <a:extLst>
                <a:ext uri="{FF2B5EF4-FFF2-40B4-BE49-F238E27FC236}">
                  <a16:creationId xmlns:a16="http://schemas.microsoft.com/office/drawing/2014/main" id="{1D36A5BC-D04E-7F4E-8F8B-C7BF850CD979}"/>
                </a:ext>
              </a:extLst>
            </p:cNvPr>
            <p:cNvGrpSpPr>
              <a:grpSpLocks/>
            </p:cNvGrpSpPr>
            <p:nvPr/>
          </p:nvGrpSpPr>
          <p:grpSpPr bwMode="auto">
            <a:xfrm>
              <a:off x="1885958" y="494558"/>
              <a:ext cx="3331032" cy="4608954"/>
              <a:chOff x="1787104" y="115618"/>
              <a:chExt cx="3331032" cy="4608954"/>
            </a:xfrm>
          </p:grpSpPr>
          <p:sp>
            <p:nvSpPr>
              <p:cNvPr id="257126" name="Rectangle 104">
                <a:extLst>
                  <a:ext uri="{FF2B5EF4-FFF2-40B4-BE49-F238E27FC236}">
                    <a16:creationId xmlns:a16="http://schemas.microsoft.com/office/drawing/2014/main" id="{7C285B81-D9DA-8649-AA8E-3DC6611BE0D0}"/>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7127" name="Rectangle 108">
                <a:extLst>
                  <a:ext uri="{FF2B5EF4-FFF2-40B4-BE49-F238E27FC236}">
                    <a16:creationId xmlns:a16="http://schemas.microsoft.com/office/drawing/2014/main" id="{69113290-FA2B-2D40-8CE5-C21C53882A83}"/>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7128" name="Line 119">
                <a:extLst>
                  <a:ext uri="{FF2B5EF4-FFF2-40B4-BE49-F238E27FC236}">
                    <a16:creationId xmlns:a16="http://schemas.microsoft.com/office/drawing/2014/main" id="{9D9E009E-764A-6E49-BF9F-FEF2BB0CCC02}"/>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29" name="Rectangle 121">
                <a:extLst>
                  <a:ext uri="{FF2B5EF4-FFF2-40B4-BE49-F238E27FC236}">
                    <a16:creationId xmlns:a16="http://schemas.microsoft.com/office/drawing/2014/main" id="{C53C227E-F9A3-F944-924E-ECF60BC6C9DF}"/>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7130" name="Line 106">
                <a:extLst>
                  <a:ext uri="{FF2B5EF4-FFF2-40B4-BE49-F238E27FC236}">
                    <a16:creationId xmlns:a16="http://schemas.microsoft.com/office/drawing/2014/main" id="{08F8949D-5C96-B04C-8205-46198962A8C4}"/>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1" name="Line 107">
                <a:extLst>
                  <a:ext uri="{FF2B5EF4-FFF2-40B4-BE49-F238E27FC236}">
                    <a16:creationId xmlns:a16="http://schemas.microsoft.com/office/drawing/2014/main" id="{9E5922AB-2AC1-4C42-86B2-55D8C25DA09A}"/>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2" name="Line 116">
                <a:extLst>
                  <a:ext uri="{FF2B5EF4-FFF2-40B4-BE49-F238E27FC236}">
                    <a16:creationId xmlns:a16="http://schemas.microsoft.com/office/drawing/2014/main" id="{1ACC2180-BE85-C44E-826F-F7619CB84816}"/>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3" name="Rectangle 132">
                <a:extLst>
                  <a:ext uri="{FF2B5EF4-FFF2-40B4-BE49-F238E27FC236}">
                    <a16:creationId xmlns:a16="http://schemas.microsoft.com/office/drawing/2014/main" id="{857901FB-0841-1E48-B86D-01C284FCC581}"/>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7134" name="Line 106">
                <a:extLst>
                  <a:ext uri="{FF2B5EF4-FFF2-40B4-BE49-F238E27FC236}">
                    <a16:creationId xmlns:a16="http://schemas.microsoft.com/office/drawing/2014/main" id="{E97134F0-B84B-C840-91C5-5DD478EA870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5" name="Line 107">
                <a:extLst>
                  <a:ext uri="{FF2B5EF4-FFF2-40B4-BE49-F238E27FC236}">
                    <a16:creationId xmlns:a16="http://schemas.microsoft.com/office/drawing/2014/main" id="{20E3AF7B-69BE-064A-9C54-AC8937334473}"/>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6" name="Line 116">
                <a:extLst>
                  <a:ext uri="{FF2B5EF4-FFF2-40B4-BE49-F238E27FC236}">
                    <a16:creationId xmlns:a16="http://schemas.microsoft.com/office/drawing/2014/main" id="{C0723C70-D0A4-0B4B-AC66-83CAE80A6FD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7" name="Line 117">
                <a:extLst>
                  <a:ext uri="{FF2B5EF4-FFF2-40B4-BE49-F238E27FC236}">
                    <a16:creationId xmlns:a16="http://schemas.microsoft.com/office/drawing/2014/main" id="{8BE09216-A8AE-FC43-9127-EC5AB3A38E4D}"/>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8" name="Line 106">
                <a:extLst>
                  <a:ext uri="{FF2B5EF4-FFF2-40B4-BE49-F238E27FC236}">
                    <a16:creationId xmlns:a16="http://schemas.microsoft.com/office/drawing/2014/main" id="{B20AE310-B129-8346-AFB7-489A42B29199}"/>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39" name="Line 107">
                <a:extLst>
                  <a:ext uri="{FF2B5EF4-FFF2-40B4-BE49-F238E27FC236}">
                    <a16:creationId xmlns:a16="http://schemas.microsoft.com/office/drawing/2014/main" id="{09EA7571-C2B1-B648-ADC9-48F5C6FE0EAE}"/>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0" name="Line 116">
                <a:extLst>
                  <a:ext uri="{FF2B5EF4-FFF2-40B4-BE49-F238E27FC236}">
                    <a16:creationId xmlns:a16="http://schemas.microsoft.com/office/drawing/2014/main" id="{7221CFAB-0332-3647-8F5A-119966596020}"/>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1" name="Line 117">
                <a:extLst>
                  <a:ext uri="{FF2B5EF4-FFF2-40B4-BE49-F238E27FC236}">
                    <a16:creationId xmlns:a16="http://schemas.microsoft.com/office/drawing/2014/main" id="{C8A13644-9734-0F40-AF3D-4C8A076CE3C1}"/>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2" name="Line 116">
                <a:extLst>
                  <a:ext uri="{FF2B5EF4-FFF2-40B4-BE49-F238E27FC236}">
                    <a16:creationId xmlns:a16="http://schemas.microsoft.com/office/drawing/2014/main" id="{D7DBB16F-41C3-7646-9C42-FC9C00E0E467}"/>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3" name="Line 117">
                <a:extLst>
                  <a:ext uri="{FF2B5EF4-FFF2-40B4-BE49-F238E27FC236}">
                    <a16:creationId xmlns:a16="http://schemas.microsoft.com/office/drawing/2014/main" id="{A1CD438A-D50F-5C4F-BD31-2B0D533D07FC}"/>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44" name="Rectangle 147">
                <a:extLst>
                  <a:ext uri="{FF2B5EF4-FFF2-40B4-BE49-F238E27FC236}">
                    <a16:creationId xmlns:a16="http://schemas.microsoft.com/office/drawing/2014/main" id="{27130053-CA06-E64E-AF77-D489FA84E65D}"/>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45" name="Rectangle 147">
                <a:extLst>
                  <a:ext uri="{FF2B5EF4-FFF2-40B4-BE49-F238E27FC236}">
                    <a16:creationId xmlns:a16="http://schemas.microsoft.com/office/drawing/2014/main" id="{C2F001C2-6B36-4345-87CE-8A9546D161CB}"/>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7146" name="Rectangle 147">
                <a:extLst>
                  <a:ext uri="{FF2B5EF4-FFF2-40B4-BE49-F238E27FC236}">
                    <a16:creationId xmlns:a16="http://schemas.microsoft.com/office/drawing/2014/main" id="{F3A10F36-48B8-164C-8A0A-BB311226192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7147" name="Rectangle 147">
                <a:extLst>
                  <a:ext uri="{FF2B5EF4-FFF2-40B4-BE49-F238E27FC236}">
                    <a16:creationId xmlns:a16="http://schemas.microsoft.com/office/drawing/2014/main" id="{120195A0-273B-F946-8893-499C01D952C0}"/>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48" name="Rectangle 147">
                <a:extLst>
                  <a:ext uri="{FF2B5EF4-FFF2-40B4-BE49-F238E27FC236}">
                    <a16:creationId xmlns:a16="http://schemas.microsoft.com/office/drawing/2014/main" id="{8BF3E074-4D92-3641-9B1B-94B0BC112B56}"/>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49" name="Rectangle 147">
                <a:extLst>
                  <a:ext uri="{FF2B5EF4-FFF2-40B4-BE49-F238E27FC236}">
                    <a16:creationId xmlns:a16="http://schemas.microsoft.com/office/drawing/2014/main" id="{DC736637-70EF-A94D-A073-08C4A3548C85}"/>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50" name="Rectangle 147">
                <a:extLst>
                  <a:ext uri="{FF2B5EF4-FFF2-40B4-BE49-F238E27FC236}">
                    <a16:creationId xmlns:a16="http://schemas.microsoft.com/office/drawing/2014/main" id="{58E75DDB-7547-874C-AA64-F16643EAADDD}"/>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7151" name="Rectangle 147">
                <a:extLst>
                  <a:ext uri="{FF2B5EF4-FFF2-40B4-BE49-F238E27FC236}">
                    <a16:creationId xmlns:a16="http://schemas.microsoft.com/office/drawing/2014/main" id="{9A22F890-5CC7-B349-A9DB-A598E7E75E85}"/>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7152" name="Rectangle 147">
                <a:extLst>
                  <a:ext uri="{FF2B5EF4-FFF2-40B4-BE49-F238E27FC236}">
                    <a16:creationId xmlns:a16="http://schemas.microsoft.com/office/drawing/2014/main" id="{95270B1E-AC91-804F-8E44-567C58DB7D3A}"/>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7153" name="Rectangle 147">
                <a:extLst>
                  <a:ext uri="{FF2B5EF4-FFF2-40B4-BE49-F238E27FC236}">
                    <a16:creationId xmlns:a16="http://schemas.microsoft.com/office/drawing/2014/main" id="{161A71EE-FF3C-3E45-82DE-1902217BB1B1}"/>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7154" name="Rectangle 147">
                <a:extLst>
                  <a:ext uri="{FF2B5EF4-FFF2-40B4-BE49-F238E27FC236}">
                    <a16:creationId xmlns:a16="http://schemas.microsoft.com/office/drawing/2014/main" id="{5D7A6B29-CA99-6843-A552-CCF9670C1334}"/>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7155" name="Rectangle 147">
                <a:extLst>
                  <a:ext uri="{FF2B5EF4-FFF2-40B4-BE49-F238E27FC236}">
                    <a16:creationId xmlns:a16="http://schemas.microsoft.com/office/drawing/2014/main" id="{3A06DCCC-FB8D-B348-ADF7-1FDEE59E0F47}"/>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7156" name="Rectangle 147">
                <a:extLst>
                  <a:ext uri="{FF2B5EF4-FFF2-40B4-BE49-F238E27FC236}">
                    <a16:creationId xmlns:a16="http://schemas.microsoft.com/office/drawing/2014/main" id="{4BE0CB8D-67CC-A145-B557-6AF9C5EA32F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7157" name="Rectangle 147">
                <a:extLst>
                  <a:ext uri="{FF2B5EF4-FFF2-40B4-BE49-F238E27FC236}">
                    <a16:creationId xmlns:a16="http://schemas.microsoft.com/office/drawing/2014/main" id="{530AC885-282F-3642-90AC-11F52978DB3F}"/>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7158" name="Rectangle 147">
                <a:extLst>
                  <a:ext uri="{FF2B5EF4-FFF2-40B4-BE49-F238E27FC236}">
                    <a16:creationId xmlns:a16="http://schemas.microsoft.com/office/drawing/2014/main" id="{63079D9F-E096-F249-83AD-3C83FF31EAD0}"/>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7159" name="Rectangle 147">
                <a:extLst>
                  <a:ext uri="{FF2B5EF4-FFF2-40B4-BE49-F238E27FC236}">
                    <a16:creationId xmlns:a16="http://schemas.microsoft.com/office/drawing/2014/main" id="{4E7A9B51-475B-5344-A15E-C894068AD91F}"/>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7160" name="Rectangle 147">
                <a:extLst>
                  <a:ext uri="{FF2B5EF4-FFF2-40B4-BE49-F238E27FC236}">
                    <a16:creationId xmlns:a16="http://schemas.microsoft.com/office/drawing/2014/main" id="{D23BA521-990B-AF4C-9EBF-A36EC6F6EC6A}"/>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7161" name="Rectangle 147">
                <a:extLst>
                  <a:ext uri="{FF2B5EF4-FFF2-40B4-BE49-F238E27FC236}">
                    <a16:creationId xmlns:a16="http://schemas.microsoft.com/office/drawing/2014/main" id="{B35C3669-02AC-9249-B80F-F53786F36F8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7162" name="Rectangle 147">
                <a:extLst>
                  <a:ext uri="{FF2B5EF4-FFF2-40B4-BE49-F238E27FC236}">
                    <a16:creationId xmlns:a16="http://schemas.microsoft.com/office/drawing/2014/main" id="{02D1D3A7-5136-B64F-BC4C-113DD15BBE13}"/>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7163" name="Rectangle 147">
                <a:extLst>
                  <a:ext uri="{FF2B5EF4-FFF2-40B4-BE49-F238E27FC236}">
                    <a16:creationId xmlns:a16="http://schemas.microsoft.com/office/drawing/2014/main" id="{116461AC-8E03-254D-879B-870EE3B9A5B8}"/>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7164" name="TextBox 120">
                <a:extLst>
                  <a:ext uri="{FF2B5EF4-FFF2-40B4-BE49-F238E27FC236}">
                    <a16:creationId xmlns:a16="http://schemas.microsoft.com/office/drawing/2014/main" id="{95735838-F542-934E-9387-E2705A00F4BC}"/>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7067" name="Line 119">
              <a:extLst>
                <a:ext uri="{FF2B5EF4-FFF2-40B4-BE49-F238E27FC236}">
                  <a16:creationId xmlns:a16="http://schemas.microsoft.com/office/drawing/2014/main" id="{EB3F35E3-3290-A243-A9D6-326E91363B6F}"/>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7068" name="Group 4">
              <a:extLst>
                <a:ext uri="{FF2B5EF4-FFF2-40B4-BE49-F238E27FC236}">
                  <a16:creationId xmlns:a16="http://schemas.microsoft.com/office/drawing/2014/main" id="{C25B5097-5F9F-A844-ACF3-9649E1FB4219}"/>
                </a:ext>
              </a:extLst>
            </p:cNvPr>
            <p:cNvGrpSpPr>
              <a:grpSpLocks/>
            </p:cNvGrpSpPr>
            <p:nvPr/>
          </p:nvGrpSpPr>
          <p:grpSpPr bwMode="auto">
            <a:xfrm>
              <a:off x="6226203" y="773994"/>
              <a:ext cx="2363001" cy="1343028"/>
              <a:chOff x="6050566" y="-172083"/>
              <a:chExt cx="2363001" cy="1343028"/>
            </a:xfrm>
          </p:grpSpPr>
          <p:grpSp>
            <p:nvGrpSpPr>
              <p:cNvPr id="257111" name="Group 1">
                <a:extLst>
                  <a:ext uri="{FF2B5EF4-FFF2-40B4-BE49-F238E27FC236}">
                    <a16:creationId xmlns:a16="http://schemas.microsoft.com/office/drawing/2014/main" id="{F199DE03-31FE-114A-94F2-2A9C538CE786}"/>
                  </a:ext>
                </a:extLst>
              </p:cNvPr>
              <p:cNvGrpSpPr>
                <a:grpSpLocks/>
              </p:cNvGrpSpPr>
              <p:nvPr/>
            </p:nvGrpSpPr>
            <p:grpSpPr bwMode="auto">
              <a:xfrm>
                <a:off x="6050566" y="-166326"/>
                <a:ext cx="1347945" cy="1337271"/>
                <a:chOff x="6050566" y="-166326"/>
                <a:chExt cx="1347945" cy="1337271"/>
              </a:xfrm>
            </p:grpSpPr>
            <p:sp>
              <p:nvSpPr>
                <p:cNvPr id="257113" name="Rectangle 104">
                  <a:extLst>
                    <a:ext uri="{FF2B5EF4-FFF2-40B4-BE49-F238E27FC236}">
                      <a16:creationId xmlns:a16="http://schemas.microsoft.com/office/drawing/2014/main" id="{72A6D0EE-6B5A-B949-AB2A-14A68F70996D}"/>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7114" name="Rectangle 108">
                  <a:extLst>
                    <a:ext uri="{FF2B5EF4-FFF2-40B4-BE49-F238E27FC236}">
                      <a16:creationId xmlns:a16="http://schemas.microsoft.com/office/drawing/2014/main" id="{C6C20137-987B-DD47-A598-1F9FF16D129F}"/>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7115" name="Line 106">
                  <a:extLst>
                    <a:ext uri="{FF2B5EF4-FFF2-40B4-BE49-F238E27FC236}">
                      <a16:creationId xmlns:a16="http://schemas.microsoft.com/office/drawing/2014/main" id="{3CA5A567-B986-7544-AECA-A9CB4F7D103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16" name="Line 107">
                  <a:extLst>
                    <a:ext uri="{FF2B5EF4-FFF2-40B4-BE49-F238E27FC236}">
                      <a16:creationId xmlns:a16="http://schemas.microsoft.com/office/drawing/2014/main" id="{601FECBD-5B34-654A-9B52-913320B37A2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17" name="Line 116">
                  <a:extLst>
                    <a:ext uri="{FF2B5EF4-FFF2-40B4-BE49-F238E27FC236}">
                      <a16:creationId xmlns:a16="http://schemas.microsoft.com/office/drawing/2014/main" id="{482CA74A-F8F8-8C45-BAE8-85F94ADF67E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18" name="Line 117">
                  <a:extLst>
                    <a:ext uri="{FF2B5EF4-FFF2-40B4-BE49-F238E27FC236}">
                      <a16:creationId xmlns:a16="http://schemas.microsoft.com/office/drawing/2014/main" id="{CEFB5CA6-0686-E54B-93CC-A5B5F606422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19" name="Rectangle 132">
                  <a:extLst>
                    <a:ext uri="{FF2B5EF4-FFF2-40B4-BE49-F238E27FC236}">
                      <a16:creationId xmlns:a16="http://schemas.microsoft.com/office/drawing/2014/main" id="{783B14D6-847A-7349-8996-E3AC6C1AC28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7120" name="Rectangle 147">
                  <a:extLst>
                    <a:ext uri="{FF2B5EF4-FFF2-40B4-BE49-F238E27FC236}">
                      <a16:creationId xmlns:a16="http://schemas.microsoft.com/office/drawing/2014/main" id="{E9CBE9B5-0348-A442-A3F7-C5CD2E3854F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21" name="Rectangle 147">
                  <a:extLst>
                    <a:ext uri="{FF2B5EF4-FFF2-40B4-BE49-F238E27FC236}">
                      <a16:creationId xmlns:a16="http://schemas.microsoft.com/office/drawing/2014/main" id="{EF33F1A2-D65B-4943-9EE4-EAD3477F616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22" name="Rectangle 147">
                  <a:extLst>
                    <a:ext uri="{FF2B5EF4-FFF2-40B4-BE49-F238E27FC236}">
                      <a16:creationId xmlns:a16="http://schemas.microsoft.com/office/drawing/2014/main" id="{B87CB9E9-AF4D-5E4B-91CE-16138FCF3A5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23" name="Rectangle 147">
                  <a:extLst>
                    <a:ext uri="{FF2B5EF4-FFF2-40B4-BE49-F238E27FC236}">
                      <a16:creationId xmlns:a16="http://schemas.microsoft.com/office/drawing/2014/main" id="{B7FD4B8A-E8EE-5644-9364-155165851F0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24" name="Rectangle 147">
                  <a:extLst>
                    <a:ext uri="{FF2B5EF4-FFF2-40B4-BE49-F238E27FC236}">
                      <a16:creationId xmlns:a16="http://schemas.microsoft.com/office/drawing/2014/main" id="{E65C1E17-C1A1-9041-AC3D-D03A1BC2B106}"/>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7125" name="Rectangle 147">
                  <a:extLst>
                    <a:ext uri="{FF2B5EF4-FFF2-40B4-BE49-F238E27FC236}">
                      <a16:creationId xmlns:a16="http://schemas.microsoft.com/office/drawing/2014/main" id="{38498DB8-ED22-7648-A875-FFE2742A023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7112" name="TextBox 262">
                <a:extLst>
                  <a:ext uri="{FF2B5EF4-FFF2-40B4-BE49-F238E27FC236}">
                    <a16:creationId xmlns:a16="http://schemas.microsoft.com/office/drawing/2014/main" id="{B30CDE20-015F-5045-8A38-436785511D9C}"/>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7069" name="Line 13">
              <a:extLst>
                <a:ext uri="{FF2B5EF4-FFF2-40B4-BE49-F238E27FC236}">
                  <a16:creationId xmlns:a16="http://schemas.microsoft.com/office/drawing/2014/main" id="{FAAD3659-D5D5-184A-A1FE-98A27405B832}"/>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70" name="Line 13">
              <a:extLst>
                <a:ext uri="{FF2B5EF4-FFF2-40B4-BE49-F238E27FC236}">
                  <a16:creationId xmlns:a16="http://schemas.microsoft.com/office/drawing/2014/main" id="{64DD00CA-4128-814E-97C9-04D31B57AAC7}"/>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71" name="Line 13">
              <a:extLst>
                <a:ext uri="{FF2B5EF4-FFF2-40B4-BE49-F238E27FC236}">
                  <a16:creationId xmlns:a16="http://schemas.microsoft.com/office/drawing/2014/main" id="{AC74DE9C-F79E-8747-A3C9-986BCE7388B0}"/>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72" name="Line 13">
              <a:extLst>
                <a:ext uri="{FF2B5EF4-FFF2-40B4-BE49-F238E27FC236}">
                  <a16:creationId xmlns:a16="http://schemas.microsoft.com/office/drawing/2014/main" id="{61848568-56EE-7D43-A735-D00E82524978}"/>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73" name="Line 119">
              <a:extLst>
                <a:ext uri="{FF2B5EF4-FFF2-40B4-BE49-F238E27FC236}">
                  <a16:creationId xmlns:a16="http://schemas.microsoft.com/office/drawing/2014/main" id="{9494B059-7780-C44B-BCC5-96280EE35FE4}"/>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74" name="Line 119">
              <a:extLst>
                <a:ext uri="{FF2B5EF4-FFF2-40B4-BE49-F238E27FC236}">
                  <a16:creationId xmlns:a16="http://schemas.microsoft.com/office/drawing/2014/main" id="{9FEB42C9-D314-8C4A-ABEB-8A8819496316}"/>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7075" name="Group 2">
              <a:extLst>
                <a:ext uri="{FF2B5EF4-FFF2-40B4-BE49-F238E27FC236}">
                  <a16:creationId xmlns:a16="http://schemas.microsoft.com/office/drawing/2014/main" id="{DBE26EF6-7170-BD49-BF12-6398A46A6003}"/>
                </a:ext>
              </a:extLst>
            </p:cNvPr>
            <p:cNvGrpSpPr>
              <a:grpSpLocks/>
            </p:cNvGrpSpPr>
            <p:nvPr/>
          </p:nvGrpSpPr>
          <p:grpSpPr bwMode="auto">
            <a:xfrm>
              <a:off x="6246282" y="3923796"/>
              <a:ext cx="2596994" cy="1339416"/>
              <a:chOff x="6070645" y="3663519"/>
              <a:chExt cx="2596994" cy="1339416"/>
            </a:xfrm>
          </p:grpSpPr>
          <p:sp>
            <p:nvSpPr>
              <p:cNvPr id="257096" name="TextBox 264">
                <a:extLst>
                  <a:ext uri="{FF2B5EF4-FFF2-40B4-BE49-F238E27FC236}">
                    <a16:creationId xmlns:a16="http://schemas.microsoft.com/office/drawing/2014/main" id="{7CFD175C-BC5C-934D-B212-0E08E2275A3F}"/>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7097" name="Group 100">
                <a:extLst>
                  <a:ext uri="{FF2B5EF4-FFF2-40B4-BE49-F238E27FC236}">
                    <a16:creationId xmlns:a16="http://schemas.microsoft.com/office/drawing/2014/main" id="{B8B11D13-919F-E643-8DDB-2D520254F40B}"/>
                  </a:ext>
                </a:extLst>
              </p:cNvPr>
              <p:cNvGrpSpPr>
                <a:grpSpLocks/>
              </p:cNvGrpSpPr>
              <p:nvPr/>
            </p:nvGrpSpPr>
            <p:grpSpPr bwMode="auto">
              <a:xfrm>
                <a:off x="6070645" y="3665664"/>
                <a:ext cx="1347945" cy="1337271"/>
                <a:chOff x="6050566" y="-166326"/>
                <a:chExt cx="1347945" cy="1337271"/>
              </a:xfrm>
            </p:grpSpPr>
            <p:sp>
              <p:nvSpPr>
                <p:cNvPr id="257098" name="Rectangle 104">
                  <a:extLst>
                    <a:ext uri="{FF2B5EF4-FFF2-40B4-BE49-F238E27FC236}">
                      <a16:creationId xmlns:a16="http://schemas.microsoft.com/office/drawing/2014/main" id="{7535E5CB-F3B3-964A-A180-561CFDE2976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7099" name="Rectangle 108">
                  <a:extLst>
                    <a:ext uri="{FF2B5EF4-FFF2-40B4-BE49-F238E27FC236}">
                      <a16:creationId xmlns:a16="http://schemas.microsoft.com/office/drawing/2014/main" id="{BD10EBD7-7FC2-9742-B331-BDEFDFEFC58C}"/>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7100" name="Line 106">
                  <a:extLst>
                    <a:ext uri="{FF2B5EF4-FFF2-40B4-BE49-F238E27FC236}">
                      <a16:creationId xmlns:a16="http://schemas.microsoft.com/office/drawing/2014/main" id="{F9E04F58-1E64-3649-AC02-A7AE89F59DC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01" name="Line 107">
                  <a:extLst>
                    <a:ext uri="{FF2B5EF4-FFF2-40B4-BE49-F238E27FC236}">
                      <a16:creationId xmlns:a16="http://schemas.microsoft.com/office/drawing/2014/main" id="{79C35482-9687-4248-8712-6BAF9623368C}"/>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02" name="Line 116">
                  <a:extLst>
                    <a:ext uri="{FF2B5EF4-FFF2-40B4-BE49-F238E27FC236}">
                      <a16:creationId xmlns:a16="http://schemas.microsoft.com/office/drawing/2014/main" id="{B57142BE-D942-2B4F-80E7-8135989B6CA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03" name="Line 117">
                  <a:extLst>
                    <a:ext uri="{FF2B5EF4-FFF2-40B4-BE49-F238E27FC236}">
                      <a16:creationId xmlns:a16="http://schemas.microsoft.com/office/drawing/2014/main" id="{38DEB768-FF8C-EA44-894F-21496AC7DAA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104" name="Rectangle 132">
                  <a:extLst>
                    <a:ext uri="{FF2B5EF4-FFF2-40B4-BE49-F238E27FC236}">
                      <a16:creationId xmlns:a16="http://schemas.microsoft.com/office/drawing/2014/main" id="{E2148A12-FB63-3E45-9C9A-3034A916ADD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7105" name="Rectangle 147">
                  <a:extLst>
                    <a:ext uri="{FF2B5EF4-FFF2-40B4-BE49-F238E27FC236}">
                      <a16:creationId xmlns:a16="http://schemas.microsoft.com/office/drawing/2014/main" id="{1E188978-BCB3-1B40-9837-8F4DC46A966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06" name="Rectangle 136">
                  <a:extLst>
                    <a:ext uri="{FF2B5EF4-FFF2-40B4-BE49-F238E27FC236}">
                      <a16:creationId xmlns:a16="http://schemas.microsoft.com/office/drawing/2014/main" id="{286D725F-C3EB-8745-98A3-4CD4C37C46E9}"/>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07" name="Rectangle 147">
                  <a:extLst>
                    <a:ext uri="{FF2B5EF4-FFF2-40B4-BE49-F238E27FC236}">
                      <a16:creationId xmlns:a16="http://schemas.microsoft.com/office/drawing/2014/main" id="{0323569B-98E8-5844-AB54-547FAC9F472D}"/>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108" name="Rectangle 147">
                  <a:extLst>
                    <a:ext uri="{FF2B5EF4-FFF2-40B4-BE49-F238E27FC236}">
                      <a16:creationId xmlns:a16="http://schemas.microsoft.com/office/drawing/2014/main" id="{4475A5A0-5BA3-C04F-9DCC-C7ACB156DBBC}"/>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7109" name="Rectangle 147">
                  <a:extLst>
                    <a:ext uri="{FF2B5EF4-FFF2-40B4-BE49-F238E27FC236}">
                      <a16:creationId xmlns:a16="http://schemas.microsoft.com/office/drawing/2014/main" id="{9B669074-75A4-2C42-AFD8-867AEEBC4D6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7110" name="Rectangle 147">
                  <a:extLst>
                    <a:ext uri="{FF2B5EF4-FFF2-40B4-BE49-F238E27FC236}">
                      <a16:creationId xmlns:a16="http://schemas.microsoft.com/office/drawing/2014/main" id="{103A0A22-9DA4-3949-99CF-23A69DA0A3D9}"/>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7076" name="Group 3">
              <a:extLst>
                <a:ext uri="{FF2B5EF4-FFF2-40B4-BE49-F238E27FC236}">
                  <a16:creationId xmlns:a16="http://schemas.microsoft.com/office/drawing/2014/main" id="{4D5CCEC9-A9F6-B048-A4BD-97F293336DFD}"/>
                </a:ext>
              </a:extLst>
            </p:cNvPr>
            <p:cNvGrpSpPr>
              <a:grpSpLocks/>
            </p:cNvGrpSpPr>
            <p:nvPr/>
          </p:nvGrpSpPr>
          <p:grpSpPr bwMode="auto">
            <a:xfrm>
              <a:off x="6241607" y="2348755"/>
              <a:ext cx="2257787" cy="1363857"/>
              <a:chOff x="6065970" y="1654138"/>
              <a:chExt cx="2257787" cy="1363857"/>
            </a:xfrm>
          </p:grpSpPr>
          <p:sp>
            <p:nvSpPr>
              <p:cNvPr id="257086" name="TextBox 263">
                <a:extLst>
                  <a:ext uri="{FF2B5EF4-FFF2-40B4-BE49-F238E27FC236}">
                    <a16:creationId xmlns:a16="http://schemas.microsoft.com/office/drawing/2014/main" id="{D5C95D97-F921-3F4E-91FE-8E88F29166DE}"/>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7087" name="Group 141">
                <a:extLst>
                  <a:ext uri="{FF2B5EF4-FFF2-40B4-BE49-F238E27FC236}">
                    <a16:creationId xmlns:a16="http://schemas.microsoft.com/office/drawing/2014/main" id="{3EBCD254-64A5-D847-82D1-662CC3DA94D2}"/>
                  </a:ext>
                </a:extLst>
              </p:cNvPr>
              <p:cNvGrpSpPr>
                <a:grpSpLocks/>
              </p:cNvGrpSpPr>
              <p:nvPr/>
            </p:nvGrpSpPr>
            <p:grpSpPr bwMode="auto">
              <a:xfrm>
                <a:off x="6065970" y="1680724"/>
                <a:ext cx="1347945" cy="1337271"/>
                <a:chOff x="6050566" y="-166326"/>
                <a:chExt cx="1347945" cy="1337271"/>
              </a:xfrm>
            </p:grpSpPr>
            <p:sp>
              <p:nvSpPr>
                <p:cNvPr id="257088" name="Rectangle 104">
                  <a:extLst>
                    <a:ext uri="{FF2B5EF4-FFF2-40B4-BE49-F238E27FC236}">
                      <a16:creationId xmlns:a16="http://schemas.microsoft.com/office/drawing/2014/main" id="{E57FAC9A-977B-8541-BFEB-B406E74E9DC6}"/>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7089" name="Rectangle 108">
                  <a:extLst>
                    <a:ext uri="{FF2B5EF4-FFF2-40B4-BE49-F238E27FC236}">
                      <a16:creationId xmlns:a16="http://schemas.microsoft.com/office/drawing/2014/main" id="{176C0E00-6DAA-8547-BE7C-B5B7259D14A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7090" name="Line 106">
                  <a:extLst>
                    <a:ext uri="{FF2B5EF4-FFF2-40B4-BE49-F238E27FC236}">
                      <a16:creationId xmlns:a16="http://schemas.microsoft.com/office/drawing/2014/main" id="{697CE4E0-7B11-DB4D-ABD1-44317309A83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91" name="Line 117">
                  <a:extLst>
                    <a:ext uri="{FF2B5EF4-FFF2-40B4-BE49-F238E27FC236}">
                      <a16:creationId xmlns:a16="http://schemas.microsoft.com/office/drawing/2014/main" id="{AE6F28B2-21D3-D24B-9801-7EE830878F1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7092" name="Rectangle 132">
                  <a:extLst>
                    <a:ext uri="{FF2B5EF4-FFF2-40B4-BE49-F238E27FC236}">
                      <a16:creationId xmlns:a16="http://schemas.microsoft.com/office/drawing/2014/main" id="{1E88D8EA-5AC8-8248-9472-FFD942B80B4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7093" name="Rectangle 147">
                  <a:extLst>
                    <a:ext uri="{FF2B5EF4-FFF2-40B4-BE49-F238E27FC236}">
                      <a16:creationId xmlns:a16="http://schemas.microsoft.com/office/drawing/2014/main" id="{E8A21043-4A6D-7D40-89E9-02D9BBB38DD3}"/>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094" name="Rectangle 147">
                  <a:extLst>
                    <a:ext uri="{FF2B5EF4-FFF2-40B4-BE49-F238E27FC236}">
                      <a16:creationId xmlns:a16="http://schemas.microsoft.com/office/drawing/2014/main" id="{F8EBDAAF-4D17-C442-B0CE-602F5D782EE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7095" name="Rectangle 147">
                  <a:extLst>
                    <a:ext uri="{FF2B5EF4-FFF2-40B4-BE49-F238E27FC236}">
                      <a16:creationId xmlns:a16="http://schemas.microsoft.com/office/drawing/2014/main" id="{B05FB7DF-6302-7D42-8CAF-17B10FA02D4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7077" name="Freeform 40">
              <a:extLst>
                <a:ext uri="{FF2B5EF4-FFF2-40B4-BE49-F238E27FC236}">
                  <a16:creationId xmlns:a16="http://schemas.microsoft.com/office/drawing/2014/main" id="{3F23D3D0-0F08-3C47-81A3-4D9FE5DA1E4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7078" name="Freeform 40">
              <a:extLst>
                <a:ext uri="{FF2B5EF4-FFF2-40B4-BE49-F238E27FC236}">
                  <a16:creationId xmlns:a16="http://schemas.microsoft.com/office/drawing/2014/main" id="{75562372-AA25-E247-8E36-595E03F90EB0}"/>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7079" name="Freeform 40">
              <a:extLst>
                <a:ext uri="{FF2B5EF4-FFF2-40B4-BE49-F238E27FC236}">
                  <a16:creationId xmlns:a16="http://schemas.microsoft.com/office/drawing/2014/main" id="{CE8E8096-547A-6C4E-A64A-D2ABC11FCE40}"/>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7080" name="Line 13">
              <a:extLst>
                <a:ext uri="{FF2B5EF4-FFF2-40B4-BE49-F238E27FC236}">
                  <a16:creationId xmlns:a16="http://schemas.microsoft.com/office/drawing/2014/main" id="{16EBEAAB-C855-344D-991F-F844667BA1F4}"/>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81" name="Line 13">
              <a:extLst>
                <a:ext uri="{FF2B5EF4-FFF2-40B4-BE49-F238E27FC236}">
                  <a16:creationId xmlns:a16="http://schemas.microsoft.com/office/drawing/2014/main" id="{D2162A8F-9F09-3945-8C2A-4A4AB3C4191A}"/>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7082" name="TextBox 159">
              <a:extLst>
                <a:ext uri="{FF2B5EF4-FFF2-40B4-BE49-F238E27FC236}">
                  <a16:creationId xmlns:a16="http://schemas.microsoft.com/office/drawing/2014/main" id="{6C9A7BEE-B01A-6F46-8112-53C05B85DD93}"/>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7083" name="TextBox 162">
              <a:extLst>
                <a:ext uri="{FF2B5EF4-FFF2-40B4-BE49-F238E27FC236}">
                  <a16:creationId xmlns:a16="http://schemas.microsoft.com/office/drawing/2014/main" id="{B21EA2E4-85A2-8346-89F7-D3135D21746F}"/>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7084" name="TextBox 163">
              <a:extLst>
                <a:ext uri="{FF2B5EF4-FFF2-40B4-BE49-F238E27FC236}">
                  <a16:creationId xmlns:a16="http://schemas.microsoft.com/office/drawing/2014/main" id="{CBB810FA-E225-C049-AA57-29787D3888BD}"/>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7085" name="TextBox 166">
              <a:extLst>
                <a:ext uri="{FF2B5EF4-FFF2-40B4-BE49-F238E27FC236}">
                  <a16:creationId xmlns:a16="http://schemas.microsoft.com/office/drawing/2014/main" id="{3CCA0819-9AA0-B845-85BE-C73ACFDB14FA}"/>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7062" name="TextBox 5">
            <a:extLst>
              <a:ext uri="{FF2B5EF4-FFF2-40B4-BE49-F238E27FC236}">
                <a16:creationId xmlns:a16="http://schemas.microsoft.com/office/drawing/2014/main" id="{2C7BFDB3-5D3F-CB4D-9DFD-EFCB3EFC99F6}"/>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CMP</a:t>
            </a:r>
          </a:p>
        </p:txBody>
      </p:sp>
    </p:spTree>
  </p:cSld>
  <p:clrMapOvr>
    <a:masterClrMapping/>
  </p:clrMapOvr>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solidFill>
                            <a:schemeClr val="tx1"/>
                          </a:solidFill>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8085" name="Group 7">
            <a:extLst>
              <a:ext uri="{FF2B5EF4-FFF2-40B4-BE49-F238E27FC236}">
                <a16:creationId xmlns:a16="http://schemas.microsoft.com/office/drawing/2014/main" id="{33ACE8D5-06CB-E745-933E-D8F1FD04827A}"/>
              </a:ext>
            </a:extLst>
          </p:cNvPr>
          <p:cNvGrpSpPr>
            <a:grpSpLocks/>
          </p:cNvGrpSpPr>
          <p:nvPr/>
        </p:nvGrpSpPr>
        <p:grpSpPr bwMode="auto">
          <a:xfrm>
            <a:off x="1728789" y="400050"/>
            <a:ext cx="8029575" cy="5372100"/>
            <a:chOff x="814028" y="400041"/>
            <a:chExt cx="8029248" cy="5372020"/>
          </a:xfrm>
        </p:grpSpPr>
        <p:sp>
          <p:nvSpPr>
            <p:cNvPr id="258087" name="Line 13">
              <a:extLst>
                <a:ext uri="{FF2B5EF4-FFF2-40B4-BE49-F238E27FC236}">
                  <a16:creationId xmlns:a16="http://schemas.microsoft.com/office/drawing/2014/main" id="{BC090741-3FB3-ED44-94B1-96E2504FA220}"/>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88" name="Line 13">
              <a:extLst>
                <a:ext uri="{FF2B5EF4-FFF2-40B4-BE49-F238E27FC236}">
                  <a16:creationId xmlns:a16="http://schemas.microsoft.com/office/drawing/2014/main" id="{47D727D2-D9F2-4D40-84DD-6140B94A0854}"/>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89" name="Line 117">
              <a:extLst>
                <a:ext uri="{FF2B5EF4-FFF2-40B4-BE49-F238E27FC236}">
                  <a16:creationId xmlns:a16="http://schemas.microsoft.com/office/drawing/2014/main" id="{9E131619-B2B7-9A4B-938A-B4452D2E4091}"/>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8090" name="Group 6">
              <a:extLst>
                <a:ext uri="{FF2B5EF4-FFF2-40B4-BE49-F238E27FC236}">
                  <a16:creationId xmlns:a16="http://schemas.microsoft.com/office/drawing/2014/main" id="{4CE07A35-A41F-0C45-8934-6586BE7E43E0}"/>
                </a:ext>
              </a:extLst>
            </p:cNvPr>
            <p:cNvGrpSpPr>
              <a:grpSpLocks/>
            </p:cNvGrpSpPr>
            <p:nvPr/>
          </p:nvGrpSpPr>
          <p:grpSpPr bwMode="auto">
            <a:xfrm>
              <a:off x="1885958" y="494558"/>
              <a:ext cx="3331032" cy="4608954"/>
              <a:chOff x="1787104" y="115618"/>
              <a:chExt cx="3331032" cy="4608954"/>
            </a:xfrm>
          </p:grpSpPr>
          <p:sp>
            <p:nvSpPr>
              <p:cNvPr id="258150" name="Rectangle 104">
                <a:extLst>
                  <a:ext uri="{FF2B5EF4-FFF2-40B4-BE49-F238E27FC236}">
                    <a16:creationId xmlns:a16="http://schemas.microsoft.com/office/drawing/2014/main" id="{02962B87-11E1-F145-A582-94497AB4CF63}"/>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8151" name="Rectangle 108">
                <a:extLst>
                  <a:ext uri="{FF2B5EF4-FFF2-40B4-BE49-F238E27FC236}">
                    <a16:creationId xmlns:a16="http://schemas.microsoft.com/office/drawing/2014/main" id="{2813C625-08F7-C84D-AA88-0435E48F15FE}"/>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8152" name="Line 119">
                <a:extLst>
                  <a:ext uri="{FF2B5EF4-FFF2-40B4-BE49-F238E27FC236}">
                    <a16:creationId xmlns:a16="http://schemas.microsoft.com/office/drawing/2014/main" id="{39BB812B-B46E-BC45-A4E5-26C5A70190F5}"/>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3" name="Rectangle 121">
                <a:extLst>
                  <a:ext uri="{FF2B5EF4-FFF2-40B4-BE49-F238E27FC236}">
                    <a16:creationId xmlns:a16="http://schemas.microsoft.com/office/drawing/2014/main" id="{34379893-530B-5F42-BDC9-6BF2E9C439EA}"/>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8154" name="Line 106">
                <a:extLst>
                  <a:ext uri="{FF2B5EF4-FFF2-40B4-BE49-F238E27FC236}">
                    <a16:creationId xmlns:a16="http://schemas.microsoft.com/office/drawing/2014/main" id="{F8F0C289-7298-E84B-B72C-7B9D5D323358}"/>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5" name="Line 107">
                <a:extLst>
                  <a:ext uri="{FF2B5EF4-FFF2-40B4-BE49-F238E27FC236}">
                    <a16:creationId xmlns:a16="http://schemas.microsoft.com/office/drawing/2014/main" id="{F4BB91DF-C602-9B4E-950E-5A2C820C563C}"/>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6" name="Line 116">
                <a:extLst>
                  <a:ext uri="{FF2B5EF4-FFF2-40B4-BE49-F238E27FC236}">
                    <a16:creationId xmlns:a16="http://schemas.microsoft.com/office/drawing/2014/main" id="{1FADDC4D-6320-8D4D-8F7F-C469881F8D9D}"/>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7" name="Rectangle 132">
                <a:extLst>
                  <a:ext uri="{FF2B5EF4-FFF2-40B4-BE49-F238E27FC236}">
                    <a16:creationId xmlns:a16="http://schemas.microsoft.com/office/drawing/2014/main" id="{0D44E3C9-17EB-AD41-B008-34BE4DA2922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8158" name="Line 106">
                <a:extLst>
                  <a:ext uri="{FF2B5EF4-FFF2-40B4-BE49-F238E27FC236}">
                    <a16:creationId xmlns:a16="http://schemas.microsoft.com/office/drawing/2014/main" id="{6A27DBF7-EDB6-B24A-AE2C-D85F94705C56}"/>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59" name="Line 107">
                <a:extLst>
                  <a:ext uri="{FF2B5EF4-FFF2-40B4-BE49-F238E27FC236}">
                    <a16:creationId xmlns:a16="http://schemas.microsoft.com/office/drawing/2014/main" id="{8648212F-6DEE-5940-A9AE-02D7B6D6B090}"/>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0" name="Line 116">
                <a:extLst>
                  <a:ext uri="{FF2B5EF4-FFF2-40B4-BE49-F238E27FC236}">
                    <a16:creationId xmlns:a16="http://schemas.microsoft.com/office/drawing/2014/main" id="{E9716AFB-E2DA-F540-831A-5BD60D0C6AEE}"/>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1" name="Line 117">
                <a:extLst>
                  <a:ext uri="{FF2B5EF4-FFF2-40B4-BE49-F238E27FC236}">
                    <a16:creationId xmlns:a16="http://schemas.microsoft.com/office/drawing/2014/main" id="{925E44CB-A054-D742-94C6-AFDEE2314371}"/>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2" name="Line 106">
                <a:extLst>
                  <a:ext uri="{FF2B5EF4-FFF2-40B4-BE49-F238E27FC236}">
                    <a16:creationId xmlns:a16="http://schemas.microsoft.com/office/drawing/2014/main" id="{57FB49C6-0E22-6F47-8615-FD8DE5327B5C}"/>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3" name="Line 107">
                <a:extLst>
                  <a:ext uri="{FF2B5EF4-FFF2-40B4-BE49-F238E27FC236}">
                    <a16:creationId xmlns:a16="http://schemas.microsoft.com/office/drawing/2014/main" id="{8FF9EECF-60B5-E047-A558-4633E54B86B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4" name="Line 116">
                <a:extLst>
                  <a:ext uri="{FF2B5EF4-FFF2-40B4-BE49-F238E27FC236}">
                    <a16:creationId xmlns:a16="http://schemas.microsoft.com/office/drawing/2014/main" id="{59D5C5F6-A898-4942-8D76-FD9D994C4459}"/>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5" name="Line 117">
                <a:extLst>
                  <a:ext uri="{FF2B5EF4-FFF2-40B4-BE49-F238E27FC236}">
                    <a16:creationId xmlns:a16="http://schemas.microsoft.com/office/drawing/2014/main" id="{E5978666-BF4A-4540-BB1A-66B53D0F92B7}"/>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6" name="Line 116">
                <a:extLst>
                  <a:ext uri="{FF2B5EF4-FFF2-40B4-BE49-F238E27FC236}">
                    <a16:creationId xmlns:a16="http://schemas.microsoft.com/office/drawing/2014/main" id="{3B3B9682-7388-9946-B8A7-385A7FDFD09D}"/>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7" name="Line 117">
                <a:extLst>
                  <a:ext uri="{FF2B5EF4-FFF2-40B4-BE49-F238E27FC236}">
                    <a16:creationId xmlns:a16="http://schemas.microsoft.com/office/drawing/2014/main" id="{B606672E-D300-AB40-8828-5F7654236E3D}"/>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68" name="Rectangle 147">
                <a:extLst>
                  <a:ext uri="{FF2B5EF4-FFF2-40B4-BE49-F238E27FC236}">
                    <a16:creationId xmlns:a16="http://schemas.microsoft.com/office/drawing/2014/main" id="{C0648E02-1EDB-7A4D-A603-56DEFB97968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69" name="Rectangle 147">
                <a:extLst>
                  <a:ext uri="{FF2B5EF4-FFF2-40B4-BE49-F238E27FC236}">
                    <a16:creationId xmlns:a16="http://schemas.microsoft.com/office/drawing/2014/main" id="{004F085E-1F42-D74C-8A23-8C38303EF592}"/>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8170" name="Rectangle 147">
                <a:extLst>
                  <a:ext uri="{FF2B5EF4-FFF2-40B4-BE49-F238E27FC236}">
                    <a16:creationId xmlns:a16="http://schemas.microsoft.com/office/drawing/2014/main" id="{EB3AB10F-5A8F-034F-9FF5-D35C21ED1326}"/>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8171" name="Rectangle 147">
                <a:extLst>
                  <a:ext uri="{FF2B5EF4-FFF2-40B4-BE49-F238E27FC236}">
                    <a16:creationId xmlns:a16="http://schemas.microsoft.com/office/drawing/2014/main" id="{8C185134-A1EE-0848-831A-38FF386A044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72" name="Rectangle 147">
                <a:extLst>
                  <a:ext uri="{FF2B5EF4-FFF2-40B4-BE49-F238E27FC236}">
                    <a16:creationId xmlns:a16="http://schemas.microsoft.com/office/drawing/2014/main" id="{809860FF-FA65-2B48-96FC-C4CECEEC4FBE}"/>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73" name="Rectangle 147">
                <a:extLst>
                  <a:ext uri="{FF2B5EF4-FFF2-40B4-BE49-F238E27FC236}">
                    <a16:creationId xmlns:a16="http://schemas.microsoft.com/office/drawing/2014/main" id="{7C8A5466-5BD0-9E40-9C3B-A7308B86BB25}"/>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74" name="Rectangle 147">
                <a:extLst>
                  <a:ext uri="{FF2B5EF4-FFF2-40B4-BE49-F238E27FC236}">
                    <a16:creationId xmlns:a16="http://schemas.microsoft.com/office/drawing/2014/main" id="{309504CF-3BA4-384C-B92F-045D62B4185A}"/>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8175" name="Rectangle 147">
                <a:extLst>
                  <a:ext uri="{FF2B5EF4-FFF2-40B4-BE49-F238E27FC236}">
                    <a16:creationId xmlns:a16="http://schemas.microsoft.com/office/drawing/2014/main" id="{2BEE02D9-E88E-B54F-A1E7-59AD95454DB3}"/>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8176" name="Rectangle 147">
                <a:extLst>
                  <a:ext uri="{FF2B5EF4-FFF2-40B4-BE49-F238E27FC236}">
                    <a16:creationId xmlns:a16="http://schemas.microsoft.com/office/drawing/2014/main" id="{B2B6E6D5-53B8-0B46-8ABB-07D7F696F29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8177" name="Rectangle 147">
                <a:extLst>
                  <a:ext uri="{FF2B5EF4-FFF2-40B4-BE49-F238E27FC236}">
                    <a16:creationId xmlns:a16="http://schemas.microsoft.com/office/drawing/2014/main" id="{F4A24F56-7CA1-C64D-9129-047CF0DF56CB}"/>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8178" name="Rectangle 147">
                <a:extLst>
                  <a:ext uri="{FF2B5EF4-FFF2-40B4-BE49-F238E27FC236}">
                    <a16:creationId xmlns:a16="http://schemas.microsoft.com/office/drawing/2014/main" id="{32F785DC-2D87-E145-906F-23628A99372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8179" name="Rectangle 147">
                <a:extLst>
                  <a:ext uri="{FF2B5EF4-FFF2-40B4-BE49-F238E27FC236}">
                    <a16:creationId xmlns:a16="http://schemas.microsoft.com/office/drawing/2014/main" id="{6A4E6E71-70C5-2541-B9ED-A8C0B69E26D9}"/>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8180" name="Rectangle 147">
                <a:extLst>
                  <a:ext uri="{FF2B5EF4-FFF2-40B4-BE49-F238E27FC236}">
                    <a16:creationId xmlns:a16="http://schemas.microsoft.com/office/drawing/2014/main" id="{DDBF4656-F20F-8045-A0DF-A2E816E6362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8181" name="Rectangle 147">
                <a:extLst>
                  <a:ext uri="{FF2B5EF4-FFF2-40B4-BE49-F238E27FC236}">
                    <a16:creationId xmlns:a16="http://schemas.microsoft.com/office/drawing/2014/main" id="{A6006FC1-22EE-FC48-9525-DEF230B8BB9B}"/>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8182" name="Rectangle 147">
                <a:extLst>
                  <a:ext uri="{FF2B5EF4-FFF2-40B4-BE49-F238E27FC236}">
                    <a16:creationId xmlns:a16="http://schemas.microsoft.com/office/drawing/2014/main" id="{0E17833F-4E72-B349-A354-05E7D7D9510F}"/>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8183" name="Rectangle 147">
                <a:extLst>
                  <a:ext uri="{FF2B5EF4-FFF2-40B4-BE49-F238E27FC236}">
                    <a16:creationId xmlns:a16="http://schemas.microsoft.com/office/drawing/2014/main" id="{585AEBAF-380B-BA40-BB53-0B25B1F5E7D0}"/>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8184" name="Rectangle 147">
                <a:extLst>
                  <a:ext uri="{FF2B5EF4-FFF2-40B4-BE49-F238E27FC236}">
                    <a16:creationId xmlns:a16="http://schemas.microsoft.com/office/drawing/2014/main" id="{6CA54EA8-7678-9940-9D15-7B2F44A0A295}"/>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8185" name="Rectangle 147">
                <a:extLst>
                  <a:ext uri="{FF2B5EF4-FFF2-40B4-BE49-F238E27FC236}">
                    <a16:creationId xmlns:a16="http://schemas.microsoft.com/office/drawing/2014/main" id="{D636E9E1-8E94-604D-ADEF-C570C8CAF8B2}"/>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8186" name="Rectangle 147">
                <a:extLst>
                  <a:ext uri="{FF2B5EF4-FFF2-40B4-BE49-F238E27FC236}">
                    <a16:creationId xmlns:a16="http://schemas.microsoft.com/office/drawing/2014/main" id="{734090BA-C1F9-D447-82EA-699B2B6D14E8}"/>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8187" name="Rectangle 147">
                <a:extLst>
                  <a:ext uri="{FF2B5EF4-FFF2-40B4-BE49-F238E27FC236}">
                    <a16:creationId xmlns:a16="http://schemas.microsoft.com/office/drawing/2014/main" id="{5FD4A50A-56BB-8543-8167-DABE38EEC211}"/>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8188" name="TextBox 120">
                <a:extLst>
                  <a:ext uri="{FF2B5EF4-FFF2-40B4-BE49-F238E27FC236}">
                    <a16:creationId xmlns:a16="http://schemas.microsoft.com/office/drawing/2014/main" id="{A2BE7AA5-BF8E-604B-B46E-3AFE0B483520}"/>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8091" name="Line 119">
              <a:extLst>
                <a:ext uri="{FF2B5EF4-FFF2-40B4-BE49-F238E27FC236}">
                  <a16:creationId xmlns:a16="http://schemas.microsoft.com/office/drawing/2014/main" id="{E596A8FA-AE78-7A4C-BD58-F6EB4182F4FB}"/>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8092" name="Group 4">
              <a:extLst>
                <a:ext uri="{FF2B5EF4-FFF2-40B4-BE49-F238E27FC236}">
                  <a16:creationId xmlns:a16="http://schemas.microsoft.com/office/drawing/2014/main" id="{C168D332-BD40-604B-9F72-7ABA994A2ABC}"/>
                </a:ext>
              </a:extLst>
            </p:cNvPr>
            <p:cNvGrpSpPr>
              <a:grpSpLocks/>
            </p:cNvGrpSpPr>
            <p:nvPr/>
          </p:nvGrpSpPr>
          <p:grpSpPr bwMode="auto">
            <a:xfrm>
              <a:off x="6226203" y="773994"/>
              <a:ext cx="2363001" cy="1343028"/>
              <a:chOff x="6050566" y="-172083"/>
              <a:chExt cx="2363001" cy="1343028"/>
            </a:xfrm>
          </p:grpSpPr>
          <p:grpSp>
            <p:nvGrpSpPr>
              <p:cNvPr id="258135" name="Group 1">
                <a:extLst>
                  <a:ext uri="{FF2B5EF4-FFF2-40B4-BE49-F238E27FC236}">
                    <a16:creationId xmlns:a16="http://schemas.microsoft.com/office/drawing/2014/main" id="{B4E9B79F-CD10-1240-9104-38AAC61D3B1A}"/>
                  </a:ext>
                </a:extLst>
              </p:cNvPr>
              <p:cNvGrpSpPr>
                <a:grpSpLocks/>
              </p:cNvGrpSpPr>
              <p:nvPr/>
            </p:nvGrpSpPr>
            <p:grpSpPr bwMode="auto">
              <a:xfrm>
                <a:off x="6050566" y="-166326"/>
                <a:ext cx="1347945" cy="1337271"/>
                <a:chOff x="6050566" y="-166326"/>
                <a:chExt cx="1347945" cy="1337271"/>
              </a:xfrm>
            </p:grpSpPr>
            <p:sp>
              <p:nvSpPr>
                <p:cNvPr id="258137" name="Rectangle 104">
                  <a:extLst>
                    <a:ext uri="{FF2B5EF4-FFF2-40B4-BE49-F238E27FC236}">
                      <a16:creationId xmlns:a16="http://schemas.microsoft.com/office/drawing/2014/main" id="{D831E683-FBA3-BA4B-81FB-D99DB15EA129}"/>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8138" name="Rectangle 108">
                  <a:extLst>
                    <a:ext uri="{FF2B5EF4-FFF2-40B4-BE49-F238E27FC236}">
                      <a16:creationId xmlns:a16="http://schemas.microsoft.com/office/drawing/2014/main" id="{9C28ED35-B20F-CB45-B115-DA25CAB59A1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8139" name="Line 106">
                  <a:extLst>
                    <a:ext uri="{FF2B5EF4-FFF2-40B4-BE49-F238E27FC236}">
                      <a16:creationId xmlns:a16="http://schemas.microsoft.com/office/drawing/2014/main" id="{8063B183-3541-6642-8CB6-5FD2CDC9921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40" name="Line 107">
                  <a:extLst>
                    <a:ext uri="{FF2B5EF4-FFF2-40B4-BE49-F238E27FC236}">
                      <a16:creationId xmlns:a16="http://schemas.microsoft.com/office/drawing/2014/main" id="{1A4E8234-571C-7E4A-91DF-EA5B8323D9C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41" name="Line 116">
                  <a:extLst>
                    <a:ext uri="{FF2B5EF4-FFF2-40B4-BE49-F238E27FC236}">
                      <a16:creationId xmlns:a16="http://schemas.microsoft.com/office/drawing/2014/main" id="{5E3B2043-635D-2D47-9F53-0DB4C7BBF56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42" name="Line 117">
                  <a:extLst>
                    <a:ext uri="{FF2B5EF4-FFF2-40B4-BE49-F238E27FC236}">
                      <a16:creationId xmlns:a16="http://schemas.microsoft.com/office/drawing/2014/main" id="{B4218B9E-D3C0-2C43-A685-9294F2AA0685}"/>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43" name="Rectangle 132">
                  <a:extLst>
                    <a:ext uri="{FF2B5EF4-FFF2-40B4-BE49-F238E27FC236}">
                      <a16:creationId xmlns:a16="http://schemas.microsoft.com/office/drawing/2014/main" id="{98B1C157-BB4C-454E-B6EA-3A6D33F89E6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8144" name="Rectangle 147">
                  <a:extLst>
                    <a:ext uri="{FF2B5EF4-FFF2-40B4-BE49-F238E27FC236}">
                      <a16:creationId xmlns:a16="http://schemas.microsoft.com/office/drawing/2014/main" id="{420D120D-48C3-714E-90CF-631F1624798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45" name="Rectangle 147">
                  <a:extLst>
                    <a:ext uri="{FF2B5EF4-FFF2-40B4-BE49-F238E27FC236}">
                      <a16:creationId xmlns:a16="http://schemas.microsoft.com/office/drawing/2014/main" id="{50E9754A-348F-7C41-9342-BF614E3B2EA5}"/>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46" name="Rectangle 147">
                  <a:extLst>
                    <a:ext uri="{FF2B5EF4-FFF2-40B4-BE49-F238E27FC236}">
                      <a16:creationId xmlns:a16="http://schemas.microsoft.com/office/drawing/2014/main" id="{AFBF7173-A11A-9A44-AD52-A253D013E55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47" name="Rectangle 147">
                  <a:extLst>
                    <a:ext uri="{FF2B5EF4-FFF2-40B4-BE49-F238E27FC236}">
                      <a16:creationId xmlns:a16="http://schemas.microsoft.com/office/drawing/2014/main" id="{95D14258-B454-6347-8282-62843E0F2D0C}"/>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48" name="Rectangle 147">
                  <a:extLst>
                    <a:ext uri="{FF2B5EF4-FFF2-40B4-BE49-F238E27FC236}">
                      <a16:creationId xmlns:a16="http://schemas.microsoft.com/office/drawing/2014/main" id="{23AFD1A4-30F5-344B-B2ED-AE684EDAE65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8149" name="Rectangle 147">
                  <a:extLst>
                    <a:ext uri="{FF2B5EF4-FFF2-40B4-BE49-F238E27FC236}">
                      <a16:creationId xmlns:a16="http://schemas.microsoft.com/office/drawing/2014/main" id="{5584672E-83A3-5745-BED3-F8C3660357B0}"/>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8136" name="TextBox 262">
                <a:extLst>
                  <a:ext uri="{FF2B5EF4-FFF2-40B4-BE49-F238E27FC236}">
                    <a16:creationId xmlns:a16="http://schemas.microsoft.com/office/drawing/2014/main" id="{90F51B2F-1CBB-BD44-8379-3D38419DF3B2}"/>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8093" name="Line 13">
              <a:extLst>
                <a:ext uri="{FF2B5EF4-FFF2-40B4-BE49-F238E27FC236}">
                  <a16:creationId xmlns:a16="http://schemas.microsoft.com/office/drawing/2014/main" id="{489B7790-7DAA-2541-8E18-E1CA1A8DB61A}"/>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94" name="Line 13">
              <a:extLst>
                <a:ext uri="{FF2B5EF4-FFF2-40B4-BE49-F238E27FC236}">
                  <a16:creationId xmlns:a16="http://schemas.microsoft.com/office/drawing/2014/main" id="{FF61C028-EA12-6244-B459-A0855B9058D0}"/>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95" name="Line 13">
              <a:extLst>
                <a:ext uri="{FF2B5EF4-FFF2-40B4-BE49-F238E27FC236}">
                  <a16:creationId xmlns:a16="http://schemas.microsoft.com/office/drawing/2014/main" id="{00B58D60-24BB-A843-8DF8-134BA3442ACD}"/>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96" name="Line 13">
              <a:extLst>
                <a:ext uri="{FF2B5EF4-FFF2-40B4-BE49-F238E27FC236}">
                  <a16:creationId xmlns:a16="http://schemas.microsoft.com/office/drawing/2014/main" id="{1D696598-792F-794A-A1E7-26978AA58CDD}"/>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097" name="Line 119">
              <a:extLst>
                <a:ext uri="{FF2B5EF4-FFF2-40B4-BE49-F238E27FC236}">
                  <a16:creationId xmlns:a16="http://schemas.microsoft.com/office/drawing/2014/main" id="{9A4D03B8-CD4C-744A-816B-20C0B7058AFF}"/>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098" name="Line 119">
              <a:extLst>
                <a:ext uri="{FF2B5EF4-FFF2-40B4-BE49-F238E27FC236}">
                  <a16:creationId xmlns:a16="http://schemas.microsoft.com/office/drawing/2014/main" id="{FBD17DE8-4FA5-D043-A29F-DD0CD0727627}"/>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8099" name="Group 2">
              <a:extLst>
                <a:ext uri="{FF2B5EF4-FFF2-40B4-BE49-F238E27FC236}">
                  <a16:creationId xmlns:a16="http://schemas.microsoft.com/office/drawing/2014/main" id="{60290B66-5F5F-EE48-8E83-24DC788F7C9F}"/>
                </a:ext>
              </a:extLst>
            </p:cNvPr>
            <p:cNvGrpSpPr>
              <a:grpSpLocks/>
            </p:cNvGrpSpPr>
            <p:nvPr/>
          </p:nvGrpSpPr>
          <p:grpSpPr bwMode="auto">
            <a:xfrm>
              <a:off x="6246282" y="3923796"/>
              <a:ext cx="2596994" cy="1339416"/>
              <a:chOff x="6070645" y="3663519"/>
              <a:chExt cx="2596994" cy="1339416"/>
            </a:xfrm>
          </p:grpSpPr>
          <p:sp>
            <p:nvSpPr>
              <p:cNvPr id="258120" name="TextBox 264">
                <a:extLst>
                  <a:ext uri="{FF2B5EF4-FFF2-40B4-BE49-F238E27FC236}">
                    <a16:creationId xmlns:a16="http://schemas.microsoft.com/office/drawing/2014/main" id="{28DC36D4-5E98-BD42-B460-E57B44ED211A}"/>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8121" name="Group 100">
                <a:extLst>
                  <a:ext uri="{FF2B5EF4-FFF2-40B4-BE49-F238E27FC236}">
                    <a16:creationId xmlns:a16="http://schemas.microsoft.com/office/drawing/2014/main" id="{5D82ABA3-0934-F849-B7A4-9B91B9BC9A96}"/>
                  </a:ext>
                </a:extLst>
              </p:cNvPr>
              <p:cNvGrpSpPr>
                <a:grpSpLocks/>
              </p:cNvGrpSpPr>
              <p:nvPr/>
            </p:nvGrpSpPr>
            <p:grpSpPr bwMode="auto">
              <a:xfrm>
                <a:off x="6070645" y="3665664"/>
                <a:ext cx="1347945" cy="1337271"/>
                <a:chOff x="6050566" y="-166326"/>
                <a:chExt cx="1347945" cy="1337271"/>
              </a:xfrm>
            </p:grpSpPr>
            <p:sp>
              <p:nvSpPr>
                <p:cNvPr id="258122" name="Rectangle 104">
                  <a:extLst>
                    <a:ext uri="{FF2B5EF4-FFF2-40B4-BE49-F238E27FC236}">
                      <a16:creationId xmlns:a16="http://schemas.microsoft.com/office/drawing/2014/main" id="{08645708-B84D-1245-BF1E-7C7ED30FF03C}"/>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8123" name="Rectangle 108">
                  <a:extLst>
                    <a:ext uri="{FF2B5EF4-FFF2-40B4-BE49-F238E27FC236}">
                      <a16:creationId xmlns:a16="http://schemas.microsoft.com/office/drawing/2014/main" id="{24745531-872B-E94B-B9C6-EF0E151C1548}"/>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8124" name="Line 106">
                  <a:extLst>
                    <a:ext uri="{FF2B5EF4-FFF2-40B4-BE49-F238E27FC236}">
                      <a16:creationId xmlns:a16="http://schemas.microsoft.com/office/drawing/2014/main" id="{51A19F5D-AED2-A944-B7BC-5CC7E4963A5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25" name="Line 107">
                  <a:extLst>
                    <a:ext uri="{FF2B5EF4-FFF2-40B4-BE49-F238E27FC236}">
                      <a16:creationId xmlns:a16="http://schemas.microsoft.com/office/drawing/2014/main" id="{AD0AF6AC-2E11-8C4E-B56C-6344B76FB511}"/>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26" name="Line 116">
                  <a:extLst>
                    <a:ext uri="{FF2B5EF4-FFF2-40B4-BE49-F238E27FC236}">
                      <a16:creationId xmlns:a16="http://schemas.microsoft.com/office/drawing/2014/main" id="{30178D3A-2C4D-7047-A21D-207849A62A8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27" name="Line 117">
                  <a:extLst>
                    <a:ext uri="{FF2B5EF4-FFF2-40B4-BE49-F238E27FC236}">
                      <a16:creationId xmlns:a16="http://schemas.microsoft.com/office/drawing/2014/main" id="{64197934-6ABE-F243-BD96-1157FB10B42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28" name="Rectangle 132">
                  <a:extLst>
                    <a:ext uri="{FF2B5EF4-FFF2-40B4-BE49-F238E27FC236}">
                      <a16:creationId xmlns:a16="http://schemas.microsoft.com/office/drawing/2014/main" id="{4F7193C1-E170-2B41-BB3D-EF9CF2E8E44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8129" name="Rectangle 147">
                  <a:extLst>
                    <a:ext uri="{FF2B5EF4-FFF2-40B4-BE49-F238E27FC236}">
                      <a16:creationId xmlns:a16="http://schemas.microsoft.com/office/drawing/2014/main" id="{72664C7C-1116-3346-8972-B66957AEFDAC}"/>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30" name="Rectangle 136">
                  <a:extLst>
                    <a:ext uri="{FF2B5EF4-FFF2-40B4-BE49-F238E27FC236}">
                      <a16:creationId xmlns:a16="http://schemas.microsoft.com/office/drawing/2014/main" id="{A4E781CD-2A4B-2142-B9E5-2B1D55DB9DB5}"/>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31" name="Rectangle 147">
                  <a:extLst>
                    <a:ext uri="{FF2B5EF4-FFF2-40B4-BE49-F238E27FC236}">
                      <a16:creationId xmlns:a16="http://schemas.microsoft.com/office/drawing/2014/main" id="{344D5065-7947-EA48-90D7-7283407F871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32" name="Rectangle 147">
                  <a:extLst>
                    <a:ext uri="{FF2B5EF4-FFF2-40B4-BE49-F238E27FC236}">
                      <a16:creationId xmlns:a16="http://schemas.microsoft.com/office/drawing/2014/main" id="{55FB0F79-E42F-704E-AB71-56D3CC5DEFE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8133" name="Rectangle 147">
                  <a:extLst>
                    <a:ext uri="{FF2B5EF4-FFF2-40B4-BE49-F238E27FC236}">
                      <a16:creationId xmlns:a16="http://schemas.microsoft.com/office/drawing/2014/main" id="{81DCCC5F-CEB4-1F49-B4D3-8C94E1F6E43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8134" name="Rectangle 147">
                  <a:extLst>
                    <a:ext uri="{FF2B5EF4-FFF2-40B4-BE49-F238E27FC236}">
                      <a16:creationId xmlns:a16="http://schemas.microsoft.com/office/drawing/2014/main" id="{B2012EB4-FBEB-6A49-AE00-5DAC83D3BDD3}"/>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8100" name="Group 3">
              <a:extLst>
                <a:ext uri="{FF2B5EF4-FFF2-40B4-BE49-F238E27FC236}">
                  <a16:creationId xmlns:a16="http://schemas.microsoft.com/office/drawing/2014/main" id="{B6A6EAD8-8933-2546-AC3F-9436DABCEC33}"/>
                </a:ext>
              </a:extLst>
            </p:cNvPr>
            <p:cNvGrpSpPr>
              <a:grpSpLocks/>
            </p:cNvGrpSpPr>
            <p:nvPr/>
          </p:nvGrpSpPr>
          <p:grpSpPr bwMode="auto">
            <a:xfrm>
              <a:off x="6241607" y="2348755"/>
              <a:ext cx="2257787" cy="1363857"/>
              <a:chOff x="6065970" y="1654138"/>
              <a:chExt cx="2257787" cy="1363857"/>
            </a:xfrm>
          </p:grpSpPr>
          <p:sp>
            <p:nvSpPr>
              <p:cNvPr id="258110" name="TextBox 263">
                <a:extLst>
                  <a:ext uri="{FF2B5EF4-FFF2-40B4-BE49-F238E27FC236}">
                    <a16:creationId xmlns:a16="http://schemas.microsoft.com/office/drawing/2014/main" id="{06DB3C68-A22B-B04C-A676-78AA05A8BC2F}"/>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8111" name="Group 141">
                <a:extLst>
                  <a:ext uri="{FF2B5EF4-FFF2-40B4-BE49-F238E27FC236}">
                    <a16:creationId xmlns:a16="http://schemas.microsoft.com/office/drawing/2014/main" id="{5EA65D57-1026-4744-93AA-74A3D54CD033}"/>
                  </a:ext>
                </a:extLst>
              </p:cNvPr>
              <p:cNvGrpSpPr>
                <a:grpSpLocks/>
              </p:cNvGrpSpPr>
              <p:nvPr/>
            </p:nvGrpSpPr>
            <p:grpSpPr bwMode="auto">
              <a:xfrm>
                <a:off x="6065970" y="1680724"/>
                <a:ext cx="1347945" cy="1337271"/>
                <a:chOff x="6050566" y="-166326"/>
                <a:chExt cx="1347945" cy="1337271"/>
              </a:xfrm>
            </p:grpSpPr>
            <p:sp>
              <p:nvSpPr>
                <p:cNvPr id="258112" name="Rectangle 104">
                  <a:extLst>
                    <a:ext uri="{FF2B5EF4-FFF2-40B4-BE49-F238E27FC236}">
                      <a16:creationId xmlns:a16="http://schemas.microsoft.com/office/drawing/2014/main" id="{1F361869-4384-F245-B663-D351C2695C0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8113" name="Rectangle 108">
                  <a:extLst>
                    <a:ext uri="{FF2B5EF4-FFF2-40B4-BE49-F238E27FC236}">
                      <a16:creationId xmlns:a16="http://schemas.microsoft.com/office/drawing/2014/main" id="{FBEE95DC-BB81-D346-AA4E-72278A5B6800}"/>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8114" name="Line 106">
                  <a:extLst>
                    <a:ext uri="{FF2B5EF4-FFF2-40B4-BE49-F238E27FC236}">
                      <a16:creationId xmlns:a16="http://schemas.microsoft.com/office/drawing/2014/main" id="{67108761-A2C3-AE4A-B23E-3961C3153E4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15" name="Line 117">
                  <a:extLst>
                    <a:ext uri="{FF2B5EF4-FFF2-40B4-BE49-F238E27FC236}">
                      <a16:creationId xmlns:a16="http://schemas.microsoft.com/office/drawing/2014/main" id="{102FF200-6B9B-E545-8E10-B6D51A1D077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8116" name="Rectangle 132">
                  <a:extLst>
                    <a:ext uri="{FF2B5EF4-FFF2-40B4-BE49-F238E27FC236}">
                      <a16:creationId xmlns:a16="http://schemas.microsoft.com/office/drawing/2014/main" id="{A7082F77-198A-1C4F-AF53-AD26F430438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8117" name="Rectangle 147">
                  <a:extLst>
                    <a:ext uri="{FF2B5EF4-FFF2-40B4-BE49-F238E27FC236}">
                      <a16:creationId xmlns:a16="http://schemas.microsoft.com/office/drawing/2014/main" id="{C0F7E2A3-5C06-604D-B842-537A444B7BF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18" name="Rectangle 147">
                  <a:extLst>
                    <a:ext uri="{FF2B5EF4-FFF2-40B4-BE49-F238E27FC236}">
                      <a16:creationId xmlns:a16="http://schemas.microsoft.com/office/drawing/2014/main" id="{02C984BF-6862-FB41-B539-F81F7ED8E046}"/>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8119" name="Rectangle 147">
                  <a:extLst>
                    <a:ext uri="{FF2B5EF4-FFF2-40B4-BE49-F238E27FC236}">
                      <a16:creationId xmlns:a16="http://schemas.microsoft.com/office/drawing/2014/main" id="{4934B5D8-48F0-1A4F-8451-480325954524}"/>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8101" name="Freeform 40">
              <a:extLst>
                <a:ext uri="{FF2B5EF4-FFF2-40B4-BE49-F238E27FC236}">
                  <a16:creationId xmlns:a16="http://schemas.microsoft.com/office/drawing/2014/main" id="{E5AE9BFD-215C-674B-BD0B-C47B77F1927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8102" name="Freeform 40">
              <a:extLst>
                <a:ext uri="{FF2B5EF4-FFF2-40B4-BE49-F238E27FC236}">
                  <a16:creationId xmlns:a16="http://schemas.microsoft.com/office/drawing/2014/main" id="{A71CAAB1-6569-D74B-8C77-83A89F8F8B8F}"/>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8103" name="Freeform 40">
              <a:extLst>
                <a:ext uri="{FF2B5EF4-FFF2-40B4-BE49-F238E27FC236}">
                  <a16:creationId xmlns:a16="http://schemas.microsoft.com/office/drawing/2014/main" id="{10838DB4-784F-6146-9CB3-4FE31EBC6CC9}"/>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8104" name="Line 13">
              <a:extLst>
                <a:ext uri="{FF2B5EF4-FFF2-40B4-BE49-F238E27FC236}">
                  <a16:creationId xmlns:a16="http://schemas.microsoft.com/office/drawing/2014/main" id="{66991DC5-B43A-FF43-A6FA-5E0F2653B8D5}"/>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105" name="Line 13">
              <a:extLst>
                <a:ext uri="{FF2B5EF4-FFF2-40B4-BE49-F238E27FC236}">
                  <a16:creationId xmlns:a16="http://schemas.microsoft.com/office/drawing/2014/main" id="{73C68150-473E-B548-A0E5-D0F4ABC3C51A}"/>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8106" name="TextBox 159">
              <a:extLst>
                <a:ext uri="{FF2B5EF4-FFF2-40B4-BE49-F238E27FC236}">
                  <a16:creationId xmlns:a16="http://schemas.microsoft.com/office/drawing/2014/main" id="{15B24940-E9A6-DF46-AB2F-6F523D2A6C5B}"/>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p:txBody>
        </p:sp>
        <p:sp>
          <p:nvSpPr>
            <p:cNvPr id="258107" name="TextBox 162">
              <a:extLst>
                <a:ext uri="{FF2B5EF4-FFF2-40B4-BE49-F238E27FC236}">
                  <a16:creationId xmlns:a16="http://schemas.microsoft.com/office/drawing/2014/main" id="{41F19A63-04B3-1248-9C15-9338F0CFA595}"/>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8108" name="TextBox 163">
              <a:extLst>
                <a:ext uri="{FF2B5EF4-FFF2-40B4-BE49-F238E27FC236}">
                  <a16:creationId xmlns:a16="http://schemas.microsoft.com/office/drawing/2014/main" id="{4A2EC25C-6C8D-C94A-AE5B-3F43A3ED9F1D}"/>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8109" name="TextBox 166">
              <a:extLst>
                <a:ext uri="{FF2B5EF4-FFF2-40B4-BE49-F238E27FC236}">
                  <a16:creationId xmlns:a16="http://schemas.microsoft.com/office/drawing/2014/main" id="{AB9D2284-E5A5-7D4C-9E3C-C66FA7C605CA}"/>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8086" name="TextBox 5">
            <a:extLst>
              <a:ext uri="{FF2B5EF4-FFF2-40B4-BE49-F238E27FC236}">
                <a16:creationId xmlns:a16="http://schemas.microsoft.com/office/drawing/2014/main" id="{E4D39822-BC88-AE40-96FD-16BE8F138942}"/>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JUMP</a:t>
            </a:r>
          </a:p>
        </p:txBody>
      </p:sp>
    </p:spTree>
  </p:cSld>
  <p:clrMapOvr>
    <a:masterClrMapping/>
  </p:clrMapOvr>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59109" name="Group 7">
            <a:extLst>
              <a:ext uri="{FF2B5EF4-FFF2-40B4-BE49-F238E27FC236}">
                <a16:creationId xmlns:a16="http://schemas.microsoft.com/office/drawing/2014/main" id="{C41D4345-0718-8C44-9ADE-BE3FF57A456A}"/>
              </a:ext>
            </a:extLst>
          </p:cNvPr>
          <p:cNvGrpSpPr>
            <a:grpSpLocks/>
          </p:cNvGrpSpPr>
          <p:nvPr/>
        </p:nvGrpSpPr>
        <p:grpSpPr bwMode="auto">
          <a:xfrm>
            <a:off x="1728789" y="400050"/>
            <a:ext cx="8029575" cy="5372100"/>
            <a:chOff x="814028" y="400041"/>
            <a:chExt cx="8029248" cy="5372020"/>
          </a:xfrm>
        </p:grpSpPr>
        <p:sp>
          <p:nvSpPr>
            <p:cNvPr id="259111" name="Line 13">
              <a:extLst>
                <a:ext uri="{FF2B5EF4-FFF2-40B4-BE49-F238E27FC236}">
                  <a16:creationId xmlns:a16="http://schemas.microsoft.com/office/drawing/2014/main" id="{CD8DF90E-66A2-6F4B-9185-17B82E24AD6C}"/>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12" name="Line 13">
              <a:extLst>
                <a:ext uri="{FF2B5EF4-FFF2-40B4-BE49-F238E27FC236}">
                  <a16:creationId xmlns:a16="http://schemas.microsoft.com/office/drawing/2014/main" id="{14B1C6F5-CF36-2246-A32F-07AC679740B6}"/>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13" name="Line 117">
              <a:extLst>
                <a:ext uri="{FF2B5EF4-FFF2-40B4-BE49-F238E27FC236}">
                  <a16:creationId xmlns:a16="http://schemas.microsoft.com/office/drawing/2014/main" id="{F3888D1A-BA1D-6F4B-B0F9-CAF26F91AC31}"/>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9114" name="Group 6">
              <a:extLst>
                <a:ext uri="{FF2B5EF4-FFF2-40B4-BE49-F238E27FC236}">
                  <a16:creationId xmlns:a16="http://schemas.microsoft.com/office/drawing/2014/main" id="{72C073F1-1302-C84F-BB88-76929C9269DE}"/>
                </a:ext>
              </a:extLst>
            </p:cNvPr>
            <p:cNvGrpSpPr>
              <a:grpSpLocks/>
            </p:cNvGrpSpPr>
            <p:nvPr/>
          </p:nvGrpSpPr>
          <p:grpSpPr bwMode="auto">
            <a:xfrm>
              <a:off x="1885958" y="494558"/>
              <a:ext cx="3331032" cy="4608954"/>
              <a:chOff x="1787104" y="115618"/>
              <a:chExt cx="3331032" cy="4608954"/>
            </a:xfrm>
          </p:grpSpPr>
          <p:sp>
            <p:nvSpPr>
              <p:cNvPr id="259174" name="Rectangle 104">
                <a:extLst>
                  <a:ext uri="{FF2B5EF4-FFF2-40B4-BE49-F238E27FC236}">
                    <a16:creationId xmlns:a16="http://schemas.microsoft.com/office/drawing/2014/main" id="{C56D7AE3-C633-414B-AF54-600C7D31DC00}"/>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9175" name="Rectangle 108">
                <a:extLst>
                  <a:ext uri="{FF2B5EF4-FFF2-40B4-BE49-F238E27FC236}">
                    <a16:creationId xmlns:a16="http://schemas.microsoft.com/office/drawing/2014/main" id="{295E7560-B9C3-554A-BAB2-056259530B8C}"/>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9176" name="Line 119">
                <a:extLst>
                  <a:ext uri="{FF2B5EF4-FFF2-40B4-BE49-F238E27FC236}">
                    <a16:creationId xmlns:a16="http://schemas.microsoft.com/office/drawing/2014/main" id="{2C4F8487-19A3-B948-B83E-36382D912CC4}"/>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77" name="Rectangle 121">
                <a:extLst>
                  <a:ext uri="{FF2B5EF4-FFF2-40B4-BE49-F238E27FC236}">
                    <a16:creationId xmlns:a16="http://schemas.microsoft.com/office/drawing/2014/main" id="{6E7343AA-3B14-8246-9C6E-9A71F13EE39F}"/>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59178" name="Line 106">
                <a:extLst>
                  <a:ext uri="{FF2B5EF4-FFF2-40B4-BE49-F238E27FC236}">
                    <a16:creationId xmlns:a16="http://schemas.microsoft.com/office/drawing/2014/main" id="{E9224309-285D-6447-B86B-FA10F0383D2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79" name="Line 107">
                <a:extLst>
                  <a:ext uri="{FF2B5EF4-FFF2-40B4-BE49-F238E27FC236}">
                    <a16:creationId xmlns:a16="http://schemas.microsoft.com/office/drawing/2014/main" id="{C8DBBFB5-FD34-E44B-BD89-67A9AB5A4728}"/>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0" name="Line 116">
                <a:extLst>
                  <a:ext uri="{FF2B5EF4-FFF2-40B4-BE49-F238E27FC236}">
                    <a16:creationId xmlns:a16="http://schemas.microsoft.com/office/drawing/2014/main" id="{5AF727A8-5E6C-D042-9506-A9BBF7B8316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1" name="Rectangle 132">
                <a:extLst>
                  <a:ext uri="{FF2B5EF4-FFF2-40B4-BE49-F238E27FC236}">
                    <a16:creationId xmlns:a16="http://schemas.microsoft.com/office/drawing/2014/main" id="{0E05B0D7-5F15-D84F-AA31-B9149C4EC16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59182" name="Line 106">
                <a:extLst>
                  <a:ext uri="{FF2B5EF4-FFF2-40B4-BE49-F238E27FC236}">
                    <a16:creationId xmlns:a16="http://schemas.microsoft.com/office/drawing/2014/main" id="{BEF4C2BE-BC75-DE43-A1EF-58D8DFA5CBA7}"/>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3" name="Line 107">
                <a:extLst>
                  <a:ext uri="{FF2B5EF4-FFF2-40B4-BE49-F238E27FC236}">
                    <a16:creationId xmlns:a16="http://schemas.microsoft.com/office/drawing/2014/main" id="{F990B296-FF92-3043-B3EF-109931641478}"/>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4" name="Line 116">
                <a:extLst>
                  <a:ext uri="{FF2B5EF4-FFF2-40B4-BE49-F238E27FC236}">
                    <a16:creationId xmlns:a16="http://schemas.microsoft.com/office/drawing/2014/main" id="{F66A7A8A-94A9-154B-8A76-0D7C77855D9C}"/>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5" name="Line 117">
                <a:extLst>
                  <a:ext uri="{FF2B5EF4-FFF2-40B4-BE49-F238E27FC236}">
                    <a16:creationId xmlns:a16="http://schemas.microsoft.com/office/drawing/2014/main" id="{5FE7A65E-3DF4-F44C-8CE0-753DD025F94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6" name="Line 106">
                <a:extLst>
                  <a:ext uri="{FF2B5EF4-FFF2-40B4-BE49-F238E27FC236}">
                    <a16:creationId xmlns:a16="http://schemas.microsoft.com/office/drawing/2014/main" id="{E2BCC4EA-5E6A-A240-84B3-D072386A7D0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7" name="Line 107">
                <a:extLst>
                  <a:ext uri="{FF2B5EF4-FFF2-40B4-BE49-F238E27FC236}">
                    <a16:creationId xmlns:a16="http://schemas.microsoft.com/office/drawing/2014/main" id="{1E707FA1-C99E-CF4F-AB1D-8D427B0DF1C5}"/>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8" name="Line 116">
                <a:extLst>
                  <a:ext uri="{FF2B5EF4-FFF2-40B4-BE49-F238E27FC236}">
                    <a16:creationId xmlns:a16="http://schemas.microsoft.com/office/drawing/2014/main" id="{0B7E7FEA-BE7B-7D46-8F75-A9E1BCE605DB}"/>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89" name="Line 117">
                <a:extLst>
                  <a:ext uri="{FF2B5EF4-FFF2-40B4-BE49-F238E27FC236}">
                    <a16:creationId xmlns:a16="http://schemas.microsoft.com/office/drawing/2014/main" id="{09572E2E-05F7-DD4A-B477-8074085CF6ED}"/>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90" name="Line 116">
                <a:extLst>
                  <a:ext uri="{FF2B5EF4-FFF2-40B4-BE49-F238E27FC236}">
                    <a16:creationId xmlns:a16="http://schemas.microsoft.com/office/drawing/2014/main" id="{1C450468-24F9-324F-9503-CB1053F568DB}"/>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91" name="Line 117">
                <a:extLst>
                  <a:ext uri="{FF2B5EF4-FFF2-40B4-BE49-F238E27FC236}">
                    <a16:creationId xmlns:a16="http://schemas.microsoft.com/office/drawing/2014/main" id="{181F5716-9B16-BA48-8F0E-FF4A7A591653}"/>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92" name="Rectangle 147">
                <a:extLst>
                  <a:ext uri="{FF2B5EF4-FFF2-40B4-BE49-F238E27FC236}">
                    <a16:creationId xmlns:a16="http://schemas.microsoft.com/office/drawing/2014/main" id="{B2D87E7C-363E-B747-940F-12836B7A909E}"/>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93" name="Rectangle 147">
                <a:extLst>
                  <a:ext uri="{FF2B5EF4-FFF2-40B4-BE49-F238E27FC236}">
                    <a16:creationId xmlns:a16="http://schemas.microsoft.com/office/drawing/2014/main" id="{DB82302B-C44F-4540-882B-FE885ACE1DA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9194" name="Rectangle 147">
                <a:extLst>
                  <a:ext uri="{FF2B5EF4-FFF2-40B4-BE49-F238E27FC236}">
                    <a16:creationId xmlns:a16="http://schemas.microsoft.com/office/drawing/2014/main" id="{EAADBF3C-3101-A94E-97AE-CA74126C7421}"/>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9195" name="Rectangle 147">
                <a:extLst>
                  <a:ext uri="{FF2B5EF4-FFF2-40B4-BE49-F238E27FC236}">
                    <a16:creationId xmlns:a16="http://schemas.microsoft.com/office/drawing/2014/main" id="{40545A60-A782-AC4C-847B-1129B8010A5C}"/>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96" name="Rectangle 147">
                <a:extLst>
                  <a:ext uri="{FF2B5EF4-FFF2-40B4-BE49-F238E27FC236}">
                    <a16:creationId xmlns:a16="http://schemas.microsoft.com/office/drawing/2014/main" id="{77A7DAE0-11E6-164E-BECA-78F004CDDE0D}"/>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97" name="Rectangle 147">
                <a:extLst>
                  <a:ext uri="{FF2B5EF4-FFF2-40B4-BE49-F238E27FC236}">
                    <a16:creationId xmlns:a16="http://schemas.microsoft.com/office/drawing/2014/main" id="{40926322-CA1B-CF46-BE2C-343F7877FAD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98" name="Rectangle 147">
                <a:extLst>
                  <a:ext uri="{FF2B5EF4-FFF2-40B4-BE49-F238E27FC236}">
                    <a16:creationId xmlns:a16="http://schemas.microsoft.com/office/drawing/2014/main" id="{EA5ADCD6-4CD4-5C49-B497-42D3E49501F4}"/>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9199" name="Rectangle 147">
                <a:extLst>
                  <a:ext uri="{FF2B5EF4-FFF2-40B4-BE49-F238E27FC236}">
                    <a16:creationId xmlns:a16="http://schemas.microsoft.com/office/drawing/2014/main" id="{342DF71F-612E-244B-8576-3C3C95A60A2B}"/>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59200" name="Rectangle 147">
                <a:extLst>
                  <a:ext uri="{FF2B5EF4-FFF2-40B4-BE49-F238E27FC236}">
                    <a16:creationId xmlns:a16="http://schemas.microsoft.com/office/drawing/2014/main" id="{1FA4595C-81B7-5542-9E78-8790D2C21CF2}"/>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59201" name="Rectangle 147">
                <a:extLst>
                  <a:ext uri="{FF2B5EF4-FFF2-40B4-BE49-F238E27FC236}">
                    <a16:creationId xmlns:a16="http://schemas.microsoft.com/office/drawing/2014/main" id="{266A91DC-BA45-0744-A344-D7B67CB549FA}"/>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59202" name="Rectangle 147">
                <a:extLst>
                  <a:ext uri="{FF2B5EF4-FFF2-40B4-BE49-F238E27FC236}">
                    <a16:creationId xmlns:a16="http://schemas.microsoft.com/office/drawing/2014/main" id="{77BAC30A-3DBF-3A4E-AE16-F360868F8104}"/>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59203" name="Rectangle 147">
                <a:extLst>
                  <a:ext uri="{FF2B5EF4-FFF2-40B4-BE49-F238E27FC236}">
                    <a16:creationId xmlns:a16="http://schemas.microsoft.com/office/drawing/2014/main" id="{A971C8EE-7BD8-744B-A669-CDFCB910F74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59204" name="Rectangle 147">
                <a:extLst>
                  <a:ext uri="{FF2B5EF4-FFF2-40B4-BE49-F238E27FC236}">
                    <a16:creationId xmlns:a16="http://schemas.microsoft.com/office/drawing/2014/main" id="{0B299872-0FEE-814A-AA3E-21435F0ACFCF}"/>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59205" name="Rectangle 147">
                <a:extLst>
                  <a:ext uri="{FF2B5EF4-FFF2-40B4-BE49-F238E27FC236}">
                    <a16:creationId xmlns:a16="http://schemas.microsoft.com/office/drawing/2014/main" id="{4A09E8EA-0100-A540-9ED0-6F328C876607}"/>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59206" name="Rectangle 147">
                <a:extLst>
                  <a:ext uri="{FF2B5EF4-FFF2-40B4-BE49-F238E27FC236}">
                    <a16:creationId xmlns:a16="http://schemas.microsoft.com/office/drawing/2014/main" id="{7996F65D-A794-A34E-9EF4-D67B69D689B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59207" name="Rectangle 147">
                <a:extLst>
                  <a:ext uri="{FF2B5EF4-FFF2-40B4-BE49-F238E27FC236}">
                    <a16:creationId xmlns:a16="http://schemas.microsoft.com/office/drawing/2014/main" id="{1E758D44-A27B-AB48-A4FB-C523454CB9FF}"/>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59208" name="Rectangle 147">
                <a:extLst>
                  <a:ext uri="{FF2B5EF4-FFF2-40B4-BE49-F238E27FC236}">
                    <a16:creationId xmlns:a16="http://schemas.microsoft.com/office/drawing/2014/main" id="{747081DD-7F7D-5C4C-94A0-D722DEB3581B}"/>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59209" name="Rectangle 147">
                <a:extLst>
                  <a:ext uri="{FF2B5EF4-FFF2-40B4-BE49-F238E27FC236}">
                    <a16:creationId xmlns:a16="http://schemas.microsoft.com/office/drawing/2014/main" id="{7936EBE8-CD7B-7D41-AAC8-8DFD9FB5B6BB}"/>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59210" name="Rectangle 147">
                <a:extLst>
                  <a:ext uri="{FF2B5EF4-FFF2-40B4-BE49-F238E27FC236}">
                    <a16:creationId xmlns:a16="http://schemas.microsoft.com/office/drawing/2014/main" id="{AB1D6704-1D3D-1443-B04F-FB76DF64807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59211" name="Rectangle 147">
                <a:extLst>
                  <a:ext uri="{FF2B5EF4-FFF2-40B4-BE49-F238E27FC236}">
                    <a16:creationId xmlns:a16="http://schemas.microsoft.com/office/drawing/2014/main" id="{CF29864E-31C5-DD40-AC82-BD6CD2EAFCCA}"/>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59212" name="TextBox 120">
                <a:extLst>
                  <a:ext uri="{FF2B5EF4-FFF2-40B4-BE49-F238E27FC236}">
                    <a16:creationId xmlns:a16="http://schemas.microsoft.com/office/drawing/2014/main" id="{ADC64007-F20A-FF4D-9EBB-87CEA4A54D84}"/>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59115" name="Line 119">
              <a:extLst>
                <a:ext uri="{FF2B5EF4-FFF2-40B4-BE49-F238E27FC236}">
                  <a16:creationId xmlns:a16="http://schemas.microsoft.com/office/drawing/2014/main" id="{F9A29431-AA82-684D-BD9B-640E0F1856FF}"/>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9116" name="Group 4">
              <a:extLst>
                <a:ext uri="{FF2B5EF4-FFF2-40B4-BE49-F238E27FC236}">
                  <a16:creationId xmlns:a16="http://schemas.microsoft.com/office/drawing/2014/main" id="{454E5458-AAA8-A140-A1AD-871CC4422A59}"/>
                </a:ext>
              </a:extLst>
            </p:cNvPr>
            <p:cNvGrpSpPr>
              <a:grpSpLocks/>
            </p:cNvGrpSpPr>
            <p:nvPr/>
          </p:nvGrpSpPr>
          <p:grpSpPr bwMode="auto">
            <a:xfrm>
              <a:off x="6226203" y="773994"/>
              <a:ext cx="2363001" cy="1343028"/>
              <a:chOff x="6050566" y="-172083"/>
              <a:chExt cx="2363001" cy="1343028"/>
            </a:xfrm>
          </p:grpSpPr>
          <p:grpSp>
            <p:nvGrpSpPr>
              <p:cNvPr id="259159" name="Group 1">
                <a:extLst>
                  <a:ext uri="{FF2B5EF4-FFF2-40B4-BE49-F238E27FC236}">
                    <a16:creationId xmlns:a16="http://schemas.microsoft.com/office/drawing/2014/main" id="{38740B4C-3FD7-2845-9FBE-9E53A7B63396}"/>
                  </a:ext>
                </a:extLst>
              </p:cNvPr>
              <p:cNvGrpSpPr>
                <a:grpSpLocks/>
              </p:cNvGrpSpPr>
              <p:nvPr/>
            </p:nvGrpSpPr>
            <p:grpSpPr bwMode="auto">
              <a:xfrm>
                <a:off x="6050566" y="-166326"/>
                <a:ext cx="1347945" cy="1337271"/>
                <a:chOff x="6050566" y="-166326"/>
                <a:chExt cx="1347945" cy="1337271"/>
              </a:xfrm>
            </p:grpSpPr>
            <p:sp>
              <p:nvSpPr>
                <p:cNvPr id="259161" name="Rectangle 104">
                  <a:extLst>
                    <a:ext uri="{FF2B5EF4-FFF2-40B4-BE49-F238E27FC236}">
                      <a16:creationId xmlns:a16="http://schemas.microsoft.com/office/drawing/2014/main" id="{526C33A0-57F2-C649-A04C-79FD086F41F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9162" name="Rectangle 108">
                  <a:extLst>
                    <a:ext uri="{FF2B5EF4-FFF2-40B4-BE49-F238E27FC236}">
                      <a16:creationId xmlns:a16="http://schemas.microsoft.com/office/drawing/2014/main" id="{590AB73C-0029-2F42-A51D-867C7EFF9D1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9163" name="Line 106">
                  <a:extLst>
                    <a:ext uri="{FF2B5EF4-FFF2-40B4-BE49-F238E27FC236}">
                      <a16:creationId xmlns:a16="http://schemas.microsoft.com/office/drawing/2014/main" id="{138940F9-A781-C040-8DCD-14601EDB0ED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64" name="Line 107">
                  <a:extLst>
                    <a:ext uri="{FF2B5EF4-FFF2-40B4-BE49-F238E27FC236}">
                      <a16:creationId xmlns:a16="http://schemas.microsoft.com/office/drawing/2014/main" id="{D7536973-1E25-514A-90CA-25E0EA25A02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65" name="Line 116">
                  <a:extLst>
                    <a:ext uri="{FF2B5EF4-FFF2-40B4-BE49-F238E27FC236}">
                      <a16:creationId xmlns:a16="http://schemas.microsoft.com/office/drawing/2014/main" id="{4A9FEA87-D13F-024E-9347-1740E45E73BB}"/>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66" name="Line 117">
                  <a:extLst>
                    <a:ext uri="{FF2B5EF4-FFF2-40B4-BE49-F238E27FC236}">
                      <a16:creationId xmlns:a16="http://schemas.microsoft.com/office/drawing/2014/main" id="{59DF61EA-4FE8-8A4E-8872-3B1AE3283EB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67" name="Rectangle 132">
                  <a:extLst>
                    <a:ext uri="{FF2B5EF4-FFF2-40B4-BE49-F238E27FC236}">
                      <a16:creationId xmlns:a16="http://schemas.microsoft.com/office/drawing/2014/main" id="{83AC7AFC-0944-5643-B636-5DE2C1D68FF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9168" name="Rectangle 147">
                  <a:extLst>
                    <a:ext uri="{FF2B5EF4-FFF2-40B4-BE49-F238E27FC236}">
                      <a16:creationId xmlns:a16="http://schemas.microsoft.com/office/drawing/2014/main" id="{0E33C88E-BD44-1D44-BF22-698641966E5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69" name="Rectangle 147">
                  <a:extLst>
                    <a:ext uri="{FF2B5EF4-FFF2-40B4-BE49-F238E27FC236}">
                      <a16:creationId xmlns:a16="http://schemas.microsoft.com/office/drawing/2014/main" id="{FBCDA822-576A-4747-A9E2-34961611E91F}"/>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70" name="Rectangle 147">
                  <a:extLst>
                    <a:ext uri="{FF2B5EF4-FFF2-40B4-BE49-F238E27FC236}">
                      <a16:creationId xmlns:a16="http://schemas.microsoft.com/office/drawing/2014/main" id="{E88A3C2B-D444-C944-8CB5-149C234E592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71" name="Rectangle 147">
                  <a:extLst>
                    <a:ext uri="{FF2B5EF4-FFF2-40B4-BE49-F238E27FC236}">
                      <a16:creationId xmlns:a16="http://schemas.microsoft.com/office/drawing/2014/main" id="{FC3096E5-1C14-644E-87E8-06F03A9339EF}"/>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72" name="Rectangle 147">
                  <a:extLst>
                    <a:ext uri="{FF2B5EF4-FFF2-40B4-BE49-F238E27FC236}">
                      <a16:creationId xmlns:a16="http://schemas.microsoft.com/office/drawing/2014/main" id="{8DB2233A-E597-4D48-ACE3-64AD1719CB1C}"/>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9173" name="Rectangle 147">
                  <a:extLst>
                    <a:ext uri="{FF2B5EF4-FFF2-40B4-BE49-F238E27FC236}">
                      <a16:creationId xmlns:a16="http://schemas.microsoft.com/office/drawing/2014/main" id="{FA8EDE57-2B7B-4849-8AB6-E517C1088AEE}"/>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59160" name="TextBox 262">
                <a:extLst>
                  <a:ext uri="{FF2B5EF4-FFF2-40B4-BE49-F238E27FC236}">
                    <a16:creationId xmlns:a16="http://schemas.microsoft.com/office/drawing/2014/main" id="{1C3F0D70-8C1E-B842-BD6D-52DE98600B4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59117" name="Line 13">
              <a:extLst>
                <a:ext uri="{FF2B5EF4-FFF2-40B4-BE49-F238E27FC236}">
                  <a16:creationId xmlns:a16="http://schemas.microsoft.com/office/drawing/2014/main" id="{D9D73B2C-E088-E349-BD60-B80D0F54D9F3}"/>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18" name="Line 13">
              <a:extLst>
                <a:ext uri="{FF2B5EF4-FFF2-40B4-BE49-F238E27FC236}">
                  <a16:creationId xmlns:a16="http://schemas.microsoft.com/office/drawing/2014/main" id="{4FD74BCF-8997-EE4E-96C5-FCFC32CE651E}"/>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19" name="Line 13">
              <a:extLst>
                <a:ext uri="{FF2B5EF4-FFF2-40B4-BE49-F238E27FC236}">
                  <a16:creationId xmlns:a16="http://schemas.microsoft.com/office/drawing/2014/main" id="{F53C7D29-86E8-DA44-A308-3C37C4D9A451}"/>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20" name="Line 13">
              <a:extLst>
                <a:ext uri="{FF2B5EF4-FFF2-40B4-BE49-F238E27FC236}">
                  <a16:creationId xmlns:a16="http://schemas.microsoft.com/office/drawing/2014/main" id="{13915402-38A9-194C-90C1-68C0EE1855D5}"/>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21" name="Line 119">
              <a:extLst>
                <a:ext uri="{FF2B5EF4-FFF2-40B4-BE49-F238E27FC236}">
                  <a16:creationId xmlns:a16="http://schemas.microsoft.com/office/drawing/2014/main" id="{123409E6-03D8-754B-903D-F6BB09479E23}"/>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22" name="Line 119">
              <a:extLst>
                <a:ext uri="{FF2B5EF4-FFF2-40B4-BE49-F238E27FC236}">
                  <a16:creationId xmlns:a16="http://schemas.microsoft.com/office/drawing/2014/main" id="{8E537666-6A67-9D4B-9AA4-D25844A0A131}"/>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59123" name="Group 2">
              <a:extLst>
                <a:ext uri="{FF2B5EF4-FFF2-40B4-BE49-F238E27FC236}">
                  <a16:creationId xmlns:a16="http://schemas.microsoft.com/office/drawing/2014/main" id="{E845B960-643A-DB41-A597-47F12217A30F}"/>
                </a:ext>
              </a:extLst>
            </p:cNvPr>
            <p:cNvGrpSpPr>
              <a:grpSpLocks/>
            </p:cNvGrpSpPr>
            <p:nvPr/>
          </p:nvGrpSpPr>
          <p:grpSpPr bwMode="auto">
            <a:xfrm>
              <a:off x="6246282" y="3923796"/>
              <a:ext cx="2596994" cy="1339416"/>
              <a:chOff x="6070645" y="3663519"/>
              <a:chExt cx="2596994" cy="1339416"/>
            </a:xfrm>
          </p:grpSpPr>
          <p:sp>
            <p:nvSpPr>
              <p:cNvPr id="259144" name="TextBox 264">
                <a:extLst>
                  <a:ext uri="{FF2B5EF4-FFF2-40B4-BE49-F238E27FC236}">
                    <a16:creationId xmlns:a16="http://schemas.microsoft.com/office/drawing/2014/main" id="{2C79CCF4-92C3-FE41-B344-77119B96C9AF}"/>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59145" name="Group 100">
                <a:extLst>
                  <a:ext uri="{FF2B5EF4-FFF2-40B4-BE49-F238E27FC236}">
                    <a16:creationId xmlns:a16="http://schemas.microsoft.com/office/drawing/2014/main" id="{EDE1D431-E2A3-A441-A091-DACC6E18AAE9}"/>
                  </a:ext>
                </a:extLst>
              </p:cNvPr>
              <p:cNvGrpSpPr>
                <a:grpSpLocks/>
              </p:cNvGrpSpPr>
              <p:nvPr/>
            </p:nvGrpSpPr>
            <p:grpSpPr bwMode="auto">
              <a:xfrm>
                <a:off x="6070645" y="3665664"/>
                <a:ext cx="1347945" cy="1337271"/>
                <a:chOff x="6050566" y="-166326"/>
                <a:chExt cx="1347945" cy="1337271"/>
              </a:xfrm>
            </p:grpSpPr>
            <p:sp>
              <p:nvSpPr>
                <p:cNvPr id="259146" name="Rectangle 104">
                  <a:extLst>
                    <a:ext uri="{FF2B5EF4-FFF2-40B4-BE49-F238E27FC236}">
                      <a16:creationId xmlns:a16="http://schemas.microsoft.com/office/drawing/2014/main" id="{608FE253-9953-1A43-87BF-73854E910F8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9147" name="Rectangle 108">
                  <a:extLst>
                    <a:ext uri="{FF2B5EF4-FFF2-40B4-BE49-F238E27FC236}">
                      <a16:creationId xmlns:a16="http://schemas.microsoft.com/office/drawing/2014/main" id="{5F7339BB-88C1-624C-A428-46833D54D10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9148" name="Line 106">
                  <a:extLst>
                    <a:ext uri="{FF2B5EF4-FFF2-40B4-BE49-F238E27FC236}">
                      <a16:creationId xmlns:a16="http://schemas.microsoft.com/office/drawing/2014/main" id="{D0BA814B-C0FC-F84E-9B78-6E5BFC44E63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49" name="Line 107">
                  <a:extLst>
                    <a:ext uri="{FF2B5EF4-FFF2-40B4-BE49-F238E27FC236}">
                      <a16:creationId xmlns:a16="http://schemas.microsoft.com/office/drawing/2014/main" id="{6E9411DF-5825-8C45-80FF-5DE938B9296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50" name="Line 116">
                  <a:extLst>
                    <a:ext uri="{FF2B5EF4-FFF2-40B4-BE49-F238E27FC236}">
                      <a16:creationId xmlns:a16="http://schemas.microsoft.com/office/drawing/2014/main" id="{5D7355EB-B3D1-4649-9FAB-DC99B13BC2F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51" name="Line 117">
                  <a:extLst>
                    <a:ext uri="{FF2B5EF4-FFF2-40B4-BE49-F238E27FC236}">
                      <a16:creationId xmlns:a16="http://schemas.microsoft.com/office/drawing/2014/main" id="{EC204094-D87D-4043-8DBD-07283CB91F2B}"/>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52" name="Rectangle 132">
                  <a:extLst>
                    <a:ext uri="{FF2B5EF4-FFF2-40B4-BE49-F238E27FC236}">
                      <a16:creationId xmlns:a16="http://schemas.microsoft.com/office/drawing/2014/main" id="{11E846B0-81B3-7740-A18F-6D500C2611A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59153" name="Rectangle 147">
                  <a:extLst>
                    <a:ext uri="{FF2B5EF4-FFF2-40B4-BE49-F238E27FC236}">
                      <a16:creationId xmlns:a16="http://schemas.microsoft.com/office/drawing/2014/main" id="{EAAA998C-3180-6B4C-994F-2505677DAD2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54" name="Rectangle 136">
                  <a:extLst>
                    <a:ext uri="{FF2B5EF4-FFF2-40B4-BE49-F238E27FC236}">
                      <a16:creationId xmlns:a16="http://schemas.microsoft.com/office/drawing/2014/main" id="{9AA504FB-0485-B649-9C2B-5D83D13E955C}"/>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55" name="Rectangle 147">
                  <a:extLst>
                    <a:ext uri="{FF2B5EF4-FFF2-40B4-BE49-F238E27FC236}">
                      <a16:creationId xmlns:a16="http://schemas.microsoft.com/office/drawing/2014/main" id="{06E41347-0350-614A-85A8-F5CCE1D40FE2}"/>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56" name="Rectangle 147">
                  <a:extLst>
                    <a:ext uri="{FF2B5EF4-FFF2-40B4-BE49-F238E27FC236}">
                      <a16:creationId xmlns:a16="http://schemas.microsoft.com/office/drawing/2014/main" id="{EA494F9B-E347-6A40-88A8-2515D850F36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59157" name="Rectangle 147">
                  <a:extLst>
                    <a:ext uri="{FF2B5EF4-FFF2-40B4-BE49-F238E27FC236}">
                      <a16:creationId xmlns:a16="http://schemas.microsoft.com/office/drawing/2014/main" id="{21B89ED8-A53F-B645-8759-4F1F1C28D5F2}"/>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59158" name="Rectangle 147">
                  <a:extLst>
                    <a:ext uri="{FF2B5EF4-FFF2-40B4-BE49-F238E27FC236}">
                      <a16:creationId xmlns:a16="http://schemas.microsoft.com/office/drawing/2014/main" id="{FDDB0D7E-B803-4E43-BC86-1EB81780306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59124" name="Group 3">
              <a:extLst>
                <a:ext uri="{FF2B5EF4-FFF2-40B4-BE49-F238E27FC236}">
                  <a16:creationId xmlns:a16="http://schemas.microsoft.com/office/drawing/2014/main" id="{139A877A-9C36-1742-8F3A-3E2C9BC70A2D}"/>
                </a:ext>
              </a:extLst>
            </p:cNvPr>
            <p:cNvGrpSpPr>
              <a:grpSpLocks/>
            </p:cNvGrpSpPr>
            <p:nvPr/>
          </p:nvGrpSpPr>
          <p:grpSpPr bwMode="auto">
            <a:xfrm>
              <a:off x="6241607" y="2348755"/>
              <a:ext cx="2257787" cy="1363857"/>
              <a:chOff x="6065970" y="1654138"/>
              <a:chExt cx="2257787" cy="1363857"/>
            </a:xfrm>
          </p:grpSpPr>
          <p:sp>
            <p:nvSpPr>
              <p:cNvPr id="259134" name="TextBox 263">
                <a:extLst>
                  <a:ext uri="{FF2B5EF4-FFF2-40B4-BE49-F238E27FC236}">
                    <a16:creationId xmlns:a16="http://schemas.microsoft.com/office/drawing/2014/main" id="{A0154980-F4D6-FB42-BE8A-EBBD62E5ACE5}"/>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59135" name="Group 141">
                <a:extLst>
                  <a:ext uri="{FF2B5EF4-FFF2-40B4-BE49-F238E27FC236}">
                    <a16:creationId xmlns:a16="http://schemas.microsoft.com/office/drawing/2014/main" id="{8D0DFF23-163D-E14B-96A2-FF2ACD638DE3}"/>
                  </a:ext>
                </a:extLst>
              </p:cNvPr>
              <p:cNvGrpSpPr>
                <a:grpSpLocks/>
              </p:cNvGrpSpPr>
              <p:nvPr/>
            </p:nvGrpSpPr>
            <p:grpSpPr bwMode="auto">
              <a:xfrm>
                <a:off x="6065970" y="1680724"/>
                <a:ext cx="1347945" cy="1337271"/>
                <a:chOff x="6050566" y="-166326"/>
                <a:chExt cx="1347945" cy="1337271"/>
              </a:xfrm>
            </p:grpSpPr>
            <p:sp>
              <p:nvSpPr>
                <p:cNvPr id="259136" name="Rectangle 104">
                  <a:extLst>
                    <a:ext uri="{FF2B5EF4-FFF2-40B4-BE49-F238E27FC236}">
                      <a16:creationId xmlns:a16="http://schemas.microsoft.com/office/drawing/2014/main" id="{4748F9DB-5665-D34F-B821-C859E8EDEC87}"/>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59137" name="Rectangle 108">
                  <a:extLst>
                    <a:ext uri="{FF2B5EF4-FFF2-40B4-BE49-F238E27FC236}">
                      <a16:creationId xmlns:a16="http://schemas.microsoft.com/office/drawing/2014/main" id="{D93F06FB-010D-C64D-A05E-2803A51B01D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59138" name="Line 106">
                  <a:extLst>
                    <a:ext uri="{FF2B5EF4-FFF2-40B4-BE49-F238E27FC236}">
                      <a16:creationId xmlns:a16="http://schemas.microsoft.com/office/drawing/2014/main" id="{636D21B5-01A3-6648-8FA1-3C0C2C5B56C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39" name="Line 117">
                  <a:extLst>
                    <a:ext uri="{FF2B5EF4-FFF2-40B4-BE49-F238E27FC236}">
                      <a16:creationId xmlns:a16="http://schemas.microsoft.com/office/drawing/2014/main" id="{7E8C8440-3CCF-C846-A842-2F4D78D1947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59140" name="Rectangle 132">
                  <a:extLst>
                    <a:ext uri="{FF2B5EF4-FFF2-40B4-BE49-F238E27FC236}">
                      <a16:creationId xmlns:a16="http://schemas.microsoft.com/office/drawing/2014/main" id="{FA38A536-E658-F54F-A317-4DD90E1D79E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59141" name="Rectangle 147">
                  <a:extLst>
                    <a:ext uri="{FF2B5EF4-FFF2-40B4-BE49-F238E27FC236}">
                      <a16:creationId xmlns:a16="http://schemas.microsoft.com/office/drawing/2014/main" id="{A0DAB774-69A5-BE4C-AF52-E063DDB785C4}"/>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42" name="Rectangle 147">
                  <a:extLst>
                    <a:ext uri="{FF2B5EF4-FFF2-40B4-BE49-F238E27FC236}">
                      <a16:creationId xmlns:a16="http://schemas.microsoft.com/office/drawing/2014/main" id="{347DC6DE-73FD-D34E-827F-41415DFAB45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59143" name="Rectangle 147">
                  <a:extLst>
                    <a:ext uri="{FF2B5EF4-FFF2-40B4-BE49-F238E27FC236}">
                      <a16:creationId xmlns:a16="http://schemas.microsoft.com/office/drawing/2014/main" id="{2AB98173-C96A-B746-9F06-3D53504EDCC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59125" name="Freeform 40">
              <a:extLst>
                <a:ext uri="{FF2B5EF4-FFF2-40B4-BE49-F238E27FC236}">
                  <a16:creationId xmlns:a16="http://schemas.microsoft.com/office/drawing/2014/main" id="{7909BCE3-DD0A-F746-8377-6E821F53D56B}"/>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9126" name="Freeform 40">
              <a:extLst>
                <a:ext uri="{FF2B5EF4-FFF2-40B4-BE49-F238E27FC236}">
                  <a16:creationId xmlns:a16="http://schemas.microsoft.com/office/drawing/2014/main" id="{6E583C35-2503-7B42-83B5-C266DE7E4A70}"/>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9127" name="Freeform 40">
              <a:extLst>
                <a:ext uri="{FF2B5EF4-FFF2-40B4-BE49-F238E27FC236}">
                  <a16:creationId xmlns:a16="http://schemas.microsoft.com/office/drawing/2014/main" id="{A8B6FABB-1080-4D49-A0DB-CC3F6F2EB00F}"/>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59128" name="Line 13">
              <a:extLst>
                <a:ext uri="{FF2B5EF4-FFF2-40B4-BE49-F238E27FC236}">
                  <a16:creationId xmlns:a16="http://schemas.microsoft.com/office/drawing/2014/main" id="{EBADA117-B44B-644E-8475-C997151517E9}"/>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29" name="Line 13">
              <a:extLst>
                <a:ext uri="{FF2B5EF4-FFF2-40B4-BE49-F238E27FC236}">
                  <a16:creationId xmlns:a16="http://schemas.microsoft.com/office/drawing/2014/main" id="{5CD7C88F-3509-EC46-8D8F-63F20AE7F796}"/>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59130" name="TextBox 159">
              <a:extLst>
                <a:ext uri="{FF2B5EF4-FFF2-40B4-BE49-F238E27FC236}">
                  <a16:creationId xmlns:a16="http://schemas.microsoft.com/office/drawing/2014/main" id="{E4F3BD65-0AD5-4E47-B216-CF5140389FF3}"/>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59131" name="TextBox 162">
              <a:extLst>
                <a:ext uri="{FF2B5EF4-FFF2-40B4-BE49-F238E27FC236}">
                  <a16:creationId xmlns:a16="http://schemas.microsoft.com/office/drawing/2014/main" id="{20ED00B5-FF7B-EB46-B9B2-F5ACD1729356}"/>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9132" name="TextBox 163">
              <a:extLst>
                <a:ext uri="{FF2B5EF4-FFF2-40B4-BE49-F238E27FC236}">
                  <a16:creationId xmlns:a16="http://schemas.microsoft.com/office/drawing/2014/main" id="{E1217402-6A0F-9D47-9C1C-176C11688572}"/>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59133" name="TextBox 166">
              <a:extLst>
                <a:ext uri="{FF2B5EF4-FFF2-40B4-BE49-F238E27FC236}">
                  <a16:creationId xmlns:a16="http://schemas.microsoft.com/office/drawing/2014/main" id="{611CDF9F-29F8-644B-B693-EB23170C5F68}"/>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59110" name="TextBox 5">
            <a:extLst>
              <a:ext uri="{FF2B5EF4-FFF2-40B4-BE49-F238E27FC236}">
                <a16:creationId xmlns:a16="http://schemas.microsoft.com/office/drawing/2014/main" id="{2915F4B1-53D7-8D4C-93C4-EBB374EF9EC3}"/>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BRE/BRZ</a:t>
            </a:r>
          </a:p>
        </p:txBody>
      </p:sp>
    </p:spTree>
  </p:cSld>
  <p:clrMapOvr>
    <a:masterClrMapping/>
  </p:clrMapOvr>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60133" name="Group 7">
            <a:extLst>
              <a:ext uri="{FF2B5EF4-FFF2-40B4-BE49-F238E27FC236}">
                <a16:creationId xmlns:a16="http://schemas.microsoft.com/office/drawing/2014/main" id="{3E7B1FC7-88BE-474B-8732-AAD5F8C50523}"/>
              </a:ext>
            </a:extLst>
          </p:cNvPr>
          <p:cNvGrpSpPr>
            <a:grpSpLocks/>
          </p:cNvGrpSpPr>
          <p:nvPr/>
        </p:nvGrpSpPr>
        <p:grpSpPr bwMode="auto">
          <a:xfrm>
            <a:off x="1728789" y="400050"/>
            <a:ext cx="8029575" cy="5372100"/>
            <a:chOff x="814028" y="400041"/>
            <a:chExt cx="8029248" cy="5372020"/>
          </a:xfrm>
        </p:grpSpPr>
        <p:sp>
          <p:nvSpPr>
            <p:cNvPr id="260135" name="Line 13">
              <a:extLst>
                <a:ext uri="{FF2B5EF4-FFF2-40B4-BE49-F238E27FC236}">
                  <a16:creationId xmlns:a16="http://schemas.microsoft.com/office/drawing/2014/main" id="{D0B153DD-CF6C-2C46-87C0-AE396224493E}"/>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36" name="Line 13">
              <a:extLst>
                <a:ext uri="{FF2B5EF4-FFF2-40B4-BE49-F238E27FC236}">
                  <a16:creationId xmlns:a16="http://schemas.microsoft.com/office/drawing/2014/main" id="{F74F28A5-FE1F-6043-A025-4C99FBD8E8DA}"/>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37" name="Line 117">
              <a:extLst>
                <a:ext uri="{FF2B5EF4-FFF2-40B4-BE49-F238E27FC236}">
                  <a16:creationId xmlns:a16="http://schemas.microsoft.com/office/drawing/2014/main" id="{2CC00611-0362-1741-8CE8-ED183788FA9F}"/>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0138" name="Group 6">
              <a:extLst>
                <a:ext uri="{FF2B5EF4-FFF2-40B4-BE49-F238E27FC236}">
                  <a16:creationId xmlns:a16="http://schemas.microsoft.com/office/drawing/2014/main" id="{1DD0AF06-6BE7-8B47-B0C8-5637FAC7345F}"/>
                </a:ext>
              </a:extLst>
            </p:cNvPr>
            <p:cNvGrpSpPr>
              <a:grpSpLocks/>
            </p:cNvGrpSpPr>
            <p:nvPr/>
          </p:nvGrpSpPr>
          <p:grpSpPr bwMode="auto">
            <a:xfrm>
              <a:off x="1885958" y="494558"/>
              <a:ext cx="3331032" cy="4608954"/>
              <a:chOff x="1787104" y="115618"/>
              <a:chExt cx="3331032" cy="4608954"/>
            </a:xfrm>
          </p:grpSpPr>
          <p:sp>
            <p:nvSpPr>
              <p:cNvPr id="260198" name="Rectangle 104">
                <a:extLst>
                  <a:ext uri="{FF2B5EF4-FFF2-40B4-BE49-F238E27FC236}">
                    <a16:creationId xmlns:a16="http://schemas.microsoft.com/office/drawing/2014/main" id="{2AC1F6E5-3E53-E540-B837-4BB4BE477DAE}"/>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0199" name="Rectangle 108">
                <a:extLst>
                  <a:ext uri="{FF2B5EF4-FFF2-40B4-BE49-F238E27FC236}">
                    <a16:creationId xmlns:a16="http://schemas.microsoft.com/office/drawing/2014/main" id="{1F5FD2EF-FBED-2B4F-B27A-DC6EEADF6551}"/>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0200" name="Line 119">
                <a:extLst>
                  <a:ext uri="{FF2B5EF4-FFF2-40B4-BE49-F238E27FC236}">
                    <a16:creationId xmlns:a16="http://schemas.microsoft.com/office/drawing/2014/main" id="{BE6A2AD9-C186-FA48-B209-93BA39F4EF43}"/>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1" name="Rectangle 121">
                <a:extLst>
                  <a:ext uri="{FF2B5EF4-FFF2-40B4-BE49-F238E27FC236}">
                    <a16:creationId xmlns:a16="http://schemas.microsoft.com/office/drawing/2014/main" id="{ABEBBB06-E0B4-B743-8850-D0CFB0D28822}"/>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0202" name="Line 106">
                <a:extLst>
                  <a:ext uri="{FF2B5EF4-FFF2-40B4-BE49-F238E27FC236}">
                    <a16:creationId xmlns:a16="http://schemas.microsoft.com/office/drawing/2014/main" id="{09FD28B5-3E0F-B74D-97BD-FB902CCBE571}"/>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3" name="Line 107">
                <a:extLst>
                  <a:ext uri="{FF2B5EF4-FFF2-40B4-BE49-F238E27FC236}">
                    <a16:creationId xmlns:a16="http://schemas.microsoft.com/office/drawing/2014/main" id="{8AD1E504-6BB0-7D4F-8AB3-169EF59BDFC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4" name="Line 116">
                <a:extLst>
                  <a:ext uri="{FF2B5EF4-FFF2-40B4-BE49-F238E27FC236}">
                    <a16:creationId xmlns:a16="http://schemas.microsoft.com/office/drawing/2014/main" id="{849CF381-83DB-BC45-83E4-C9B7692419FC}"/>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5" name="Rectangle 132">
                <a:extLst>
                  <a:ext uri="{FF2B5EF4-FFF2-40B4-BE49-F238E27FC236}">
                    <a16:creationId xmlns:a16="http://schemas.microsoft.com/office/drawing/2014/main" id="{E25E33D9-8CF5-284D-A2DA-8B58E098EC07}"/>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0206" name="Line 106">
                <a:extLst>
                  <a:ext uri="{FF2B5EF4-FFF2-40B4-BE49-F238E27FC236}">
                    <a16:creationId xmlns:a16="http://schemas.microsoft.com/office/drawing/2014/main" id="{BD85A0AE-7A0B-414E-8CA3-8BA9D19E6C1C}"/>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7" name="Line 107">
                <a:extLst>
                  <a:ext uri="{FF2B5EF4-FFF2-40B4-BE49-F238E27FC236}">
                    <a16:creationId xmlns:a16="http://schemas.microsoft.com/office/drawing/2014/main" id="{D5E03622-17D7-794C-89F0-77784D8982FD}"/>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8" name="Line 116">
                <a:extLst>
                  <a:ext uri="{FF2B5EF4-FFF2-40B4-BE49-F238E27FC236}">
                    <a16:creationId xmlns:a16="http://schemas.microsoft.com/office/drawing/2014/main" id="{09DF9E58-C655-574C-9A0E-86576EEC6F1F}"/>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09" name="Line 117">
                <a:extLst>
                  <a:ext uri="{FF2B5EF4-FFF2-40B4-BE49-F238E27FC236}">
                    <a16:creationId xmlns:a16="http://schemas.microsoft.com/office/drawing/2014/main" id="{1242CBD7-5B5C-DD44-B39E-6BD08EBA1F0A}"/>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0" name="Line 106">
                <a:extLst>
                  <a:ext uri="{FF2B5EF4-FFF2-40B4-BE49-F238E27FC236}">
                    <a16:creationId xmlns:a16="http://schemas.microsoft.com/office/drawing/2014/main" id="{B17394C2-FBC3-7A40-8747-D2374B97ED2A}"/>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1" name="Line 107">
                <a:extLst>
                  <a:ext uri="{FF2B5EF4-FFF2-40B4-BE49-F238E27FC236}">
                    <a16:creationId xmlns:a16="http://schemas.microsoft.com/office/drawing/2014/main" id="{53520AFA-3339-2A4F-8CB8-150587A3521C}"/>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2" name="Line 116">
                <a:extLst>
                  <a:ext uri="{FF2B5EF4-FFF2-40B4-BE49-F238E27FC236}">
                    <a16:creationId xmlns:a16="http://schemas.microsoft.com/office/drawing/2014/main" id="{3527310C-65FE-1747-9D5C-43D7C9320D47}"/>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3" name="Line 117">
                <a:extLst>
                  <a:ext uri="{FF2B5EF4-FFF2-40B4-BE49-F238E27FC236}">
                    <a16:creationId xmlns:a16="http://schemas.microsoft.com/office/drawing/2014/main" id="{7A7865E1-72E1-C143-B322-B9F95DA6D15A}"/>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4" name="Line 116">
                <a:extLst>
                  <a:ext uri="{FF2B5EF4-FFF2-40B4-BE49-F238E27FC236}">
                    <a16:creationId xmlns:a16="http://schemas.microsoft.com/office/drawing/2014/main" id="{F3754D11-C16C-B044-B672-C06392039A64}"/>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5" name="Line 117">
                <a:extLst>
                  <a:ext uri="{FF2B5EF4-FFF2-40B4-BE49-F238E27FC236}">
                    <a16:creationId xmlns:a16="http://schemas.microsoft.com/office/drawing/2014/main" id="{BDBEB7D6-63E9-8540-8CDC-5DA97B90D0CB}"/>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216" name="Rectangle 147">
                <a:extLst>
                  <a:ext uri="{FF2B5EF4-FFF2-40B4-BE49-F238E27FC236}">
                    <a16:creationId xmlns:a16="http://schemas.microsoft.com/office/drawing/2014/main" id="{B161119D-9D35-274B-80F8-7928C9999D2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217" name="Rectangle 147">
                <a:extLst>
                  <a:ext uri="{FF2B5EF4-FFF2-40B4-BE49-F238E27FC236}">
                    <a16:creationId xmlns:a16="http://schemas.microsoft.com/office/drawing/2014/main" id="{094B877B-1D1A-D04B-A4C9-B43055AAC631}"/>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0218" name="Rectangle 147">
                <a:extLst>
                  <a:ext uri="{FF2B5EF4-FFF2-40B4-BE49-F238E27FC236}">
                    <a16:creationId xmlns:a16="http://schemas.microsoft.com/office/drawing/2014/main" id="{4A6E9F1B-B39E-5F4F-8E03-7CDF1F027B45}"/>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0219" name="Rectangle 147">
                <a:extLst>
                  <a:ext uri="{FF2B5EF4-FFF2-40B4-BE49-F238E27FC236}">
                    <a16:creationId xmlns:a16="http://schemas.microsoft.com/office/drawing/2014/main" id="{D6E047AE-E78A-9D48-B6A9-F67F53B0A230}"/>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220" name="Rectangle 147">
                <a:extLst>
                  <a:ext uri="{FF2B5EF4-FFF2-40B4-BE49-F238E27FC236}">
                    <a16:creationId xmlns:a16="http://schemas.microsoft.com/office/drawing/2014/main" id="{2A2C14E4-5DE1-384F-A02A-08845BE7A32A}"/>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221" name="Rectangle 147">
                <a:extLst>
                  <a:ext uri="{FF2B5EF4-FFF2-40B4-BE49-F238E27FC236}">
                    <a16:creationId xmlns:a16="http://schemas.microsoft.com/office/drawing/2014/main" id="{14D9508E-C4DF-2B4F-83B1-5EC69050308E}"/>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222" name="Rectangle 147">
                <a:extLst>
                  <a:ext uri="{FF2B5EF4-FFF2-40B4-BE49-F238E27FC236}">
                    <a16:creationId xmlns:a16="http://schemas.microsoft.com/office/drawing/2014/main" id="{B2E69CDE-7259-DA44-AB0E-38464A22AAA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0223" name="Rectangle 147">
                <a:extLst>
                  <a:ext uri="{FF2B5EF4-FFF2-40B4-BE49-F238E27FC236}">
                    <a16:creationId xmlns:a16="http://schemas.microsoft.com/office/drawing/2014/main" id="{6C4128C3-A2FE-2043-AB47-658F6CA708FD}"/>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0224" name="Rectangle 147">
                <a:extLst>
                  <a:ext uri="{FF2B5EF4-FFF2-40B4-BE49-F238E27FC236}">
                    <a16:creationId xmlns:a16="http://schemas.microsoft.com/office/drawing/2014/main" id="{E119EB70-F052-3745-9040-077815129B8C}"/>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0225" name="Rectangle 147">
                <a:extLst>
                  <a:ext uri="{FF2B5EF4-FFF2-40B4-BE49-F238E27FC236}">
                    <a16:creationId xmlns:a16="http://schemas.microsoft.com/office/drawing/2014/main" id="{4F32B843-1D06-D84A-8899-7628D19288F9}"/>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0226" name="Rectangle 147">
                <a:extLst>
                  <a:ext uri="{FF2B5EF4-FFF2-40B4-BE49-F238E27FC236}">
                    <a16:creationId xmlns:a16="http://schemas.microsoft.com/office/drawing/2014/main" id="{78996A87-B3E5-EF4F-9A9B-F6CAB8E31D56}"/>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0227" name="Rectangle 147">
                <a:extLst>
                  <a:ext uri="{FF2B5EF4-FFF2-40B4-BE49-F238E27FC236}">
                    <a16:creationId xmlns:a16="http://schemas.microsoft.com/office/drawing/2014/main" id="{3ED2C481-5C42-754D-B4EF-E75A74ED566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0228" name="Rectangle 147">
                <a:extLst>
                  <a:ext uri="{FF2B5EF4-FFF2-40B4-BE49-F238E27FC236}">
                    <a16:creationId xmlns:a16="http://schemas.microsoft.com/office/drawing/2014/main" id="{41B6C70D-1143-4847-B09E-CE6B4F6D020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0229" name="Rectangle 147">
                <a:extLst>
                  <a:ext uri="{FF2B5EF4-FFF2-40B4-BE49-F238E27FC236}">
                    <a16:creationId xmlns:a16="http://schemas.microsoft.com/office/drawing/2014/main" id="{85E806FE-5BD5-774D-B9A3-000E44D0D6A5}"/>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0230" name="Rectangle 147">
                <a:extLst>
                  <a:ext uri="{FF2B5EF4-FFF2-40B4-BE49-F238E27FC236}">
                    <a16:creationId xmlns:a16="http://schemas.microsoft.com/office/drawing/2014/main" id="{CD49258F-E0BA-3846-A34A-CB5531E5DE3B}"/>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0231" name="Rectangle 147">
                <a:extLst>
                  <a:ext uri="{FF2B5EF4-FFF2-40B4-BE49-F238E27FC236}">
                    <a16:creationId xmlns:a16="http://schemas.microsoft.com/office/drawing/2014/main" id="{390676B4-306F-6744-BBB6-1C95760738A0}"/>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0232" name="Rectangle 147">
                <a:extLst>
                  <a:ext uri="{FF2B5EF4-FFF2-40B4-BE49-F238E27FC236}">
                    <a16:creationId xmlns:a16="http://schemas.microsoft.com/office/drawing/2014/main" id="{8D18FF78-DB56-6B4E-85C7-A981E66863D8}"/>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0233" name="Rectangle 147">
                <a:extLst>
                  <a:ext uri="{FF2B5EF4-FFF2-40B4-BE49-F238E27FC236}">
                    <a16:creationId xmlns:a16="http://schemas.microsoft.com/office/drawing/2014/main" id="{F5328D9E-CDDE-2A44-977C-6880F092D4AD}"/>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0234" name="Rectangle 147">
                <a:extLst>
                  <a:ext uri="{FF2B5EF4-FFF2-40B4-BE49-F238E27FC236}">
                    <a16:creationId xmlns:a16="http://schemas.microsoft.com/office/drawing/2014/main" id="{DF92C1F2-D722-F640-BA5D-DF6B22939628}"/>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0235" name="Rectangle 147">
                <a:extLst>
                  <a:ext uri="{FF2B5EF4-FFF2-40B4-BE49-F238E27FC236}">
                    <a16:creationId xmlns:a16="http://schemas.microsoft.com/office/drawing/2014/main" id="{2CB7D85F-5F29-8A4E-B4A2-4503ECC7C7E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0236" name="TextBox 120">
                <a:extLst>
                  <a:ext uri="{FF2B5EF4-FFF2-40B4-BE49-F238E27FC236}">
                    <a16:creationId xmlns:a16="http://schemas.microsoft.com/office/drawing/2014/main" id="{D690CBBC-A1B4-0D4B-9B9D-B8AAA8B68C7D}"/>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0139" name="Line 119">
              <a:extLst>
                <a:ext uri="{FF2B5EF4-FFF2-40B4-BE49-F238E27FC236}">
                  <a16:creationId xmlns:a16="http://schemas.microsoft.com/office/drawing/2014/main" id="{80C38861-D871-7049-A29D-B8036AB66C1A}"/>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0140" name="Group 4">
              <a:extLst>
                <a:ext uri="{FF2B5EF4-FFF2-40B4-BE49-F238E27FC236}">
                  <a16:creationId xmlns:a16="http://schemas.microsoft.com/office/drawing/2014/main" id="{A7C21F92-B84F-D34E-8585-79497D983650}"/>
                </a:ext>
              </a:extLst>
            </p:cNvPr>
            <p:cNvGrpSpPr>
              <a:grpSpLocks/>
            </p:cNvGrpSpPr>
            <p:nvPr/>
          </p:nvGrpSpPr>
          <p:grpSpPr bwMode="auto">
            <a:xfrm>
              <a:off x="6226203" y="773994"/>
              <a:ext cx="2363001" cy="1343028"/>
              <a:chOff x="6050566" y="-172083"/>
              <a:chExt cx="2363001" cy="1343028"/>
            </a:xfrm>
          </p:grpSpPr>
          <p:grpSp>
            <p:nvGrpSpPr>
              <p:cNvPr id="260183" name="Group 1">
                <a:extLst>
                  <a:ext uri="{FF2B5EF4-FFF2-40B4-BE49-F238E27FC236}">
                    <a16:creationId xmlns:a16="http://schemas.microsoft.com/office/drawing/2014/main" id="{19BB7851-7BC3-2A47-A728-A64FD39F0B6B}"/>
                  </a:ext>
                </a:extLst>
              </p:cNvPr>
              <p:cNvGrpSpPr>
                <a:grpSpLocks/>
              </p:cNvGrpSpPr>
              <p:nvPr/>
            </p:nvGrpSpPr>
            <p:grpSpPr bwMode="auto">
              <a:xfrm>
                <a:off x="6050566" y="-166326"/>
                <a:ext cx="1347945" cy="1337271"/>
                <a:chOff x="6050566" y="-166326"/>
                <a:chExt cx="1347945" cy="1337271"/>
              </a:xfrm>
            </p:grpSpPr>
            <p:sp>
              <p:nvSpPr>
                <p:cNvPr id="260185" name="Rectangle 104">
                  <a:extLst>
                    <a:ext uri="{FF2B5EF4-FFF2-40B4-BE49-F238E27FC236}">
                      <a16:creationId xmlns:a16="http://schemas.microsoft.com/office/drawing/2014/main" id="{688F6F54-A0C7-E140-8642-7FEC74133F9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0186" name="Rectangle 108">
                  <a:extLst>
                    <a:ext uri="{FF2B5EF4-FFF2-40B4-BE49-F238E27FC236}">
                      <a16:creationId xmlns:a16="http://schemas.microsoft.com/office/drawing/2014/main" id="{2A0A4539-49FF-9F45-8A0A-2BA143FEB71B}"/>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0187" name="Line 106">
                  <a:extLst>
                    <a:ext uri="{FF2B5EF4-FFF2-40B4-BE49-F238E27FC236}">
                      <a16:creationId xmlns:a16="http://schemas.microsoft.com/office/drawing/2014/main" id="{47832BAF-41E3-7147-89A8-C27A7AABA8DB}"/>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88" name="Line 107">
                  <a:extLst>
                    <a:ext uri="{FF2B5EF4-FFF2-40B4-BE49-F238E27FC236}">
                      <a16:creationId xmlns:a16="http://schemas.microsoft.com/office/drawing/2014/main" id="{0BD11523-CF56-C446-8326-6607E0BCF08C}"/>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89" name="Line 116">
                  <a:extLst>
                    <a:ext uri="{FF2B5EF4-FFF2-40B4-BE49-F238E27FC236}">
                      <a16:creationId xmlns:a16="http://schemas.microsoft.com/office/drawing/2014/main" id="{1B1C9DC2-9421-D444-9F27-DD2E4F484BE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90" name="Line 117">
                  <a:extLst>
                    <a:ext uri="{FF2B5EF4-FFF2-40B4-BE49-F238E27FC236}">
                      <a16:creationId xmlns:a16="http://schemas.microsoft.com/office/drawing/2014/main" id="{FA843FA2-38D0-D049-85E3-E0F76D13EE9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91" name="Rectangle 132">
                  <a:extLst>
                    <a:ext uri="{FF2B5EF4-FFF2-40B4-BE49-F238E27FC236}">
                      <a16:creationId xmlns:a16="http://schemas.microsoft.com/office/drawing/2014/main" id="{79E61A7F-8936-C44D-96F2-26B9C571ABC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0192" name="Rectangle 147">
                  <a:extLst>
                    <a:ext uri="{FF2B5EF4-FFF2-40B4-BE49-F238E27FC236}">
                      <a16:creationId xmlns:a16="http://schemas.microsoft.com/office/drawing/2014/main" id="{C2C6B276-22DA-764E-8B0C-4A5AAA5A3B7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93" name="Rectangle 147">
                  <a:extLst>
                    <a:ext uri="{FF2B5EF4-FFF2-40B4-BE49-F238E27FC236}">
                      <a16:creationId xmlns:a16="http://schemas.microsoft.com/office/drawing/2014/main" id="{C1A8A34D-2AE6-4C44-B3B5-7A515D3A11BB}"/>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194" name="Rectangle 147">
                  <a:extLst>
                    <a:ext uri="{FF2B5EF4-FFF2-40B4-BE49-F238E27FC236}">
                      <a16:creationId xmlns:a16="http://schemas.microsoft.com/office/drawing/2014/main" id="{520BC71E-C683-4D43-B0E0-F4F760F4761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95" name="Rectangle 147">
                  <a:extLst>
                    <a:ext uri="{FF2B5EF4-FFF2-40B4-BE49-F238E27FC236}">
                      <a16:creationId xmlns:a16="http://schemas.microsoft.com/office/drawing/2014/main" id="{B98B4E22-87E0-8945-9434-EC444A522CC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196" name="Rectangle 147">
                  <a:extLst>
                    <a:ext uri="{FF2B5EF4-FFF2-40B4-BE49-F238E27FC236}">
                      <a16:creationId xmlns:a16="http://schemas.microsoft.com/office/drawing/2014/main" id="{435D22A4-5800-8E48-A636-4C247C18970B}"/>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0197" name="Rectangle 147">
                  <a:extLst>
                    <a:ext uri="{FF2B5EF4-FFF2-40B4-BE49-F238E27FC236}">
                      <a16:creationId xmlns:a16="http://schemas.microsoft.com/office/drawing/2014/main" id="{FD2A5F4E-9358-2446-8B2A-1775CE20BE64}"/>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0184" name="TextBox 262">
                <a:extLst>
                  <a:ext uri="{FF2B5EF4-FFF2-40B4-BE49-F238E27FC236}">
                    <a16:creationId xmlns:a16="http://schemas.microsoft.com/office/drawing/2014/main" id="{5F6C9C8B-EE65-0A4C-9490-F4E7D1C64A64}"/>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0141" name="Line 13">
              <a:extLst>
                <a:ext uri="{FF2B5EF4-FFF2-40B4-BE49-F238E27FC236}">
                  <a16:creationId xmlns:a16="http://schemas.microsoft.com/office/drawing/2014/main" id="{4650F6F2-1813-FD46-977D-CDB411BDF0E5}"/>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42" name="Line 13">
              <a:extLst>
                <a:ext uri="{FF2B5EF4-FFF2-40B4-BE49-F238E27FC236}">
                  <a16:creationId xmlns:a16="http://schemas.microsoft.com/office/drawing/2014/main" id="{377FE67E-51F8-154E-80F8-1E6EE1E5ADB2}"/>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43" name="Line 13">
              <a:extLst>
                <a:ext uri="{FF2B5EF4-FFF2-40B4-BE49-F238E27FC236}">
                  <a16:creationId xmlns:a16="http://schemas.microsoft.com/office/drawing/2014/main" id="{B0587DAB-25F6-914C-A396-7985EA11E0DD}"/>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44" name="Line 13">
              <a:extLst>
                <a:ext uri="{FF2B5EF4-FFF2-40B4-BE49-F238E27FC236}">
                  <a16:creationId xmlns:a16="http://schemas.microsoft.com/office/drawing/2014/main" id="{AA24A570-2F9F-F147-B365-A743BE91A0F6}"/>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45" name="Line 119">
              <a:extLst>
                <a:ext uri="{FF2B5EF4-FFF2-40B4-BE49-F238E27FC236}">
                  <a16:creationId xmlns:a16="http://schemas.microsoft.com/office/drawing/2014/main" id="{8B3E2AA8-E350-9F47-94CC-CC5219456B4C}"/>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46" name="Line 119">
              <a:extLst>
                <a:ext uri="{FF2B5EF4-FFF2-40B4-BE49-F238E27FC236}">
                  <a16:creationId xmlns:a16="http://schemas.microsoft.com/office/drawing/2014/main" id="{C1235129-B34A-3F40-A989-C1E4EB14012A}"/>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0147" name="Group 2">
              <a:extLst>
                <a:ext uri="{FF2B5EF4-FFF2-40B4-BE49-F238E27FC236}">
                  <a16:creationId xmlns:a16="http://schemas.microsoft.com/office/drawing/2014/main" id="{CF9C8C1D-A7A9-6E4A-A30F-2F12DAD4D5BC}"/>
                </a:ext>
              </a:extLst>
            </p:cNvPr>
            <p:cNvGrpSpPr>
              <a:grpSpLocks/>
            </p:cNvGrpSpPr>
            <p:nvPr/>
          </p:nvGrpSpPr>
          <p:grpSpPr bwMode="auto">
            <a:xfrm>
              <a:off x="6246282" y="3923796"/>
              <a:ext cx="2596994" cy="1339416"/>
              <a:chOff x="6070645" y="3663519"/>
              <a:chExt cx="2596994" cy="1339416"/>
            </a:xfrm>
          </p:grpSpPr>
          <p:sp>
            <p:nvSpPr>
              <p:cNvPr id="260168" name="TextBox 264">
                <a:extLst>
                  <a:ext uri="{FF2B5EF4-FFF2-40B4-BE49-F238E27FC236}">
                    <a16:creationId xmlns:a16="http://schemas.microsoft.com/office/drawing/2014/main" id="{7B05213D-0ECB-6A41-A11A-3BC459C98E56}"/>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0169" name="Group 100">
                <a:extLst>
                  <a:ext uri="{FF2B5EF4-FFF2-40B4-BE49-F238E27FC236}">
                    <a16:creationId xmlns:a16="http://schemas.microsoft.com/office/drawing/2014/main" id="{F0BCB433-771C-9D4B-A1C4-5392F27C56D9}"/>
                  </a:ext>
                </a:extLst>
              </p:cNvPr>
              <p:cNvGrpSpPr>
                <a:grpSpLocks/>
              </p:cNvGrpSpPr>
              <p:nvPr/>
            </p:nvGrpSpPr>
            <p:grpSpPr bwMode="auto">
              <a:xfrm>
                <a:off x="6070645" y="3665664"/>
                <a:ext cx="1347945" cy="1337271"/>
                <a:chOff x="6050566" y="-166326"/>
                <a:chExt cx="1347945" cy="1337271"/>
              </a:xfrm>
            </p:grpSpPr>
            <p:sp>
              <p:nvSpPr>
                <p:cNvPr id="260170" name="Rectangle 104">
                  <a:extLst>
                    <a:ext uri="{FF2B5EF4-FFF2-40B4-BE49-F238E27FC236}">
                      <a16:creationId xmlns:a16="http://schemas.microsoft.com/office/drawing/2014/main" id="{72DC9155-14A9-7240-A044-AF62187EA46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0171" name="Rectangle 108">
                  <a:extLst>
                    <a:ext uri="{FF2B5EF4-FFF2-40B4-BE49-F238E27FC236}">
                      <a16:creationId xmlns:a16="http://schemas.microsoft.com/office/drawing/2014/main" id="{365A4105-FFCD-E94F-A1DF-DBDCDF240908}"/>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0172" name="Line 106">
                  <a:extLst>
                    <a:ext uri="{FF2B5EF4-FFF2-40B4-BE49-F238E27FC236}">
                      <a16:creationId xmlns:a16="http://schemas.microsoft.com/office/drawing/2014/main" id="{C43FC375-118D-234C-B176-367B6DB8F542}"/>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73" name="Line 107">
                  <a:extLst>
                    <a:ext uri="{FF2B5EF4-FFF2-40B4-BE49-F238E27FC236}">
                      <a16:creationId xmlns:a16="http://schemas.microsoft.com/office/drawing/2014/main" id="{85C41A1A-B1F8-E64A-9542-9E35D7791416}"/>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74" name="Line 116">
                  <a:extLst>
                    <a:ext uri="{FF2B5EF4-FFF2-40B4-BE49-F238E27FC236}">
                      <a16:creationId xmlns:a16="http://schemas.microsoft.com/office/drawing/2014/main" id="{8E284337-9F44-1640-A313-F93250E56AD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75" name="Line 117">
                  <a:extLst>
                    <a:ext uri="{FF2B5EF4-FFF2-40B4-BE49-F238E27FC236}">
                      <a16:creationId xmlns:a16="http://schemas.microsoft.com/office/drawing/2014/main" id="{E6B5C624-2195-F64E-B170-C10E08F2AC6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76" name="Rectangle 132">
                  <a:extLst>
                    <a:ext uri="{FF2B5EF4-FFF2-40B4-BE49-F238E27FC236}">
                      <a16:creationId xmlns:a16="http://schemas.microsoft.com/office/drawing/2014/main" id="{8E539431-4D3B-A24D-BA23-99790F31917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0177" name="Rectangle 147">
                  <a:extLst>
                    <a:ext uri="{FF2B5EF4-FFF2-40B4-BE49-F238E27FC236}">
                      <a16:creationId xmlns:a16="http://schemas.microsoft.com/office/drawing/2014/main" id="{AC2B5540-E263-A944-A301-6DC346BA1E4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78" name="Rectangle 136">
                  <a:extLst>
                    <a:ext uri="{FF2B5EF4-FFF2-40B4-BE49-F238E27FC236}">
                      <a16:creationId xmlns:a16="http://schemas.microsoft.com/office/drawing/2014/main" id="{BC4A18D1-1555-8F4D-ADE1-76078F5F736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179" name="Rectangle 147">
                  <a:extLst>
                    <a:ext uri="{FF2B5EF4-FFF2-40B4-BE49-F238E27FC236}">
                      <a16:creationId xmlns:a16="http://schemas.microsoft.com/office/drawing/2014/main" id="{E0C4CEDD-41A6-4E41-BDA0-E6FCE6AC74B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80" name="Rectangle 147">
                  <a:extLst>
                    <a:ext uri="{FF2B5EF4-FFF2-40B4-BE49-F238E27FC236}">
                      <a16:creationId xmlns:a16="http://schemas.microsoft.com/office/drawing/2014/main" id="{6A86C194-07C1-6042-B8F8-F486B1E667C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0181" name="Rectangle 147">
                  <a:extLst>
                    <a:ext uri="{FF2B5EF4-FFF2-40B4-BE49-F238E27FC236}">
                      <a16:creationId xmlns:a16="http://schemas.microsoft.com/office/drawing/2014/main" id="{AAE38C8C-9EB7-E340-B4D2-BA2449866529}"/>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0182" name="Rectangle 147">
                  <a:extLst>
                    <a:ext uri="{FF2B5EF4-FFF2-40B4-BE49-F238E27FC236}">
                      <a16:creationId xmlns:a16="http://schemas.microsoft.com/office/drawing/2014/main" id="{29F5246C-E15F-3042-B89E-B52B98F93E42}"/>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0148" name="Group 3">
              <a:extLst>
                <a:ext uri="{FF2B5EF4-FFF2-40B4-BE49-F238E27FC236}">
                  <a16:creationId xmlns:a16="http://schemas.microsoft.com/office/drawing/2014/main" id="{C9E88B96-4070-6640-B060-C15F1601B5C0}"/>
                </a:ext>
              </a:extLst>
            </p:cNvPr>
            <p:cNvGrpSpPr>
              <a:grpSpLocks/>
            </p:cNvGrpSpPr>
            <p:nvPr/>
          </p:nvGrpSpPr>
          <p:grpSpPr bwMode="auto">
            <a:xfrm>
              <a:off x="6241607" y="2348755"/>
              <a:ext cx="2257787" cy="1363857"/>
              <a:chOff x="6065970" y="1654138"/>
              <a:chExt cx="2257787" cy="1363857"/>
            </a:xfrm>
          </p:grpSpPr>
          <p:sp>
            <p:nvSpPr>
              <p:cNvPr id="260158" name="TextBox 263">
                <a:extLst>
                  <a:ext uri="{FF2B5EF4-FFF2-40B4-BE49-F238E27FC236}">
                    <a16:creationId xmlns:a16="http://schemas.microsoft.com/office/drawing/2014/main" id="{4333AB4D-CE92-D94A-AAA9-AE57705A369E}"/>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0159" name="Group 141">
                <a:extLst>
                  <a:ext uri="{FF2B5EF4-FFF2-40B4-BE49-F238E27FC236}">
                    <a16:creationId xmlns:a16="http://schemas.microsoft.com/office/drawing/2014/main" id="{3BDD28BA-8519-9640-8F8B-AC05599E72FF}"/>
                  </a:ext>
                </a:extLst>
              </p:cNvPr>
              <p:cNvGrpSpPr>
                <a:grpSpLocks/>
              </p:cNvGrpSpPr>
              <p:nvPr/>
            </p:nvGrpSpPr>
            <p:grpSpPr bwMode="auto">
              <a:xfrm>
                <a:off x="6065970" y="1680724"/>
                <a:ext cx="1347945" cy="1337271"/>
                <a:chOff x="6050566" y="-166326"/>
                <a:chExt cx="1347945" cy="1337271"/>
              </a:xfrm>
            </p:grpSpPr>
            <p:sp>
              <p:nvSpPr>
                <p:cNvPr id="260160" name="Rectangle 104">
                  <a:extLst>
                    <a:ext uri="{FF2B5EF4-FFF2-40B4-BE49-F238E27FC236}">
                      <a16:creationId xmlns:a16="http://schemas.microsoft.com/office/drawing/2014/main" id="{BFE250C6-EEAF-B440-92C3-6748054767A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0161" name="Rectangle 108">
                  <a:extLst>
                    <a:ext uri="{FF2B5EF4-FFF2-40B4-BE49-F238E27FC236}">
                      <a16:creationId xmlns:a16="http://schemas.microsoft.com/office/drawing/2014/main" id="{C3015E61-D8B1-A944-AF62-A4680CB3E44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0162" name="Line 106">
                  <a:extLst>
                    <a:ext uri="{FF2B5EF4-FFF2-40B4-BE49-F238E27FC236}">
                      <a16:creationId xmlns:a16="http://schemas.microsoft.com/office/drawing/2014/main" id="{FC83F7D5-9001-0844-AFCE-AC61B97C578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63" name="Line 117">
                  <a:extLst>
                    <a:ext uri="{FF2B5EF4-FFF2-40B4-BE49-F238E27FC236}">
                      <a16:creationId xmlns:a16="http://schemas.microsoft.com/office/drawing/2014/main" id="{8276A1A3-1DA3-CB4E-95FA-AF80B5595A80}"/>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0164" name="Rectangle 132">
                  <a:extLst>
                    <a:ext uri="{FF2B5EF4-FFF2-40B4-BE49-F238E27FC236}">
                      <a16:creationId xmlns:a16="http://schemas.microsoft.com/office/drawing/2014/main" id="{4AD525BA-9515-D546-9C10-EE4025476C0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0165" name="Rectangle 147">
                  <a:extLst>
                    <a:ext uri="{FF2B5EF4-FFF2-40B4-BE49-F238E27FC236}">
                      <a16:creationId xmlns:a16="http://schemas.microsoft.com/office/drawing/2014/main" id="{871FE036-0729-C245-902A-46A504ECD3F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66" name="Rectangle 147">
                  <a:extLst>
                    <a:ext uri="{FF2B5EF4-FFF2-40B4-BE49-F238E27FC236}">
                      <a16:creationId xmlns:a16="http://schemas.microsoft.com/office/drawing/2014/main" id="{FEFB07ED-0EBD-FA4C-8366-2C72515F251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0167" name="Rectangle 147">
                  <a:extLst>
                    <a:ext uri="{FF2B5EF4-FFF2-40B4-BE49-F238E27FC236}">
                      <a16:creationId xmlns:a16="http://schemas.microsoft.com/office/drawing/2014/main" id="{1FB30884-5839-D04A-B118-AD7BD268988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0149" name="Freeform 40">
              <a:extLst>
                <a:ext uri="{FF2B5EF4-FFF2-40B4-BE49-F238E27FC236}">
                  <a16:creationId xmlns:a16="http://schemas.microsoft.com/office/drawing/2014/main" id="{21AD1439-62AE-3040-B0F2-D87C53AA2F3C}"/>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0150" name="Freeform 40">
              <a:extLst>
                <a:ext uri="{FF2B5EF4-FFF2-40B4-BE49-F238E27FC236}">
                  <a16:creationId xmlns:a16="http://schemas.microsoft.com/office/drawing/2014/main" id="{6BA7223D-CD93-FE45-AC16-18794F0E8886}"/>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0151" name="Freeform 40">
              <a:extLst>
                <a:ext uri="{FF2B5EF4-FFF2-40B4-BE49-F238E27FC236}">
                  <a16:creationId xmlns:a16="http://schemas.microsoft.com/office/drawing/2014/main" id="{87A7851A-1BE8-E44F-BBE4-E528B58291B6}"/>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0152" name="Line 13">
              <a:extLst>
                <a:ext uri="{FF2B5EF4-FFF2-40B4-BE49-F238E27FC236}">
                  <a16:creationId xmlns:a16="http://schemas.microsoft.com/office/drawing/2014/main" id="{C3642713-B532-7943-AFB3-B890D2D4446D}"/>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53" name="Line 13">
              <a:extLst>
                <a:ext uri="{FF2B5EF4-FFF2-40B4-BE49-F238E27FC236}">
                  <a16:creationId xmlns:a16="http://schemas.microsoft.com/office/drawing/2014/main" id="{FBE797CA-E5C6-CB42-A385-F35DAC104AF9}"/>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0154" name="TextBox 159">
              <a:extLst>
                <a:ext uri="{FF2B5EF4-FFF2-40B4-BE49-F238E27FC236}">
                  <a16:creationId xmlns:a16="http://schemas.microsoft.com/office/drawing/2014/main" id="{72099E23-7816-614A-9246-266642417999}"/>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60155" name="TextBox 162">
              <a:extLst>
                <a:ext uri="{FF2B5EF4-FFF2-40B4-BE49-F238E27FC236}">
                  <a16:creationId xmlns:a16="http://schemas.microsoft.com/office/drawing/2014/main" id="{1E492E4B-BE39-7E41-9684-89C795DC1C88}"/>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60156" name="TextBox 163">
              <a:extLst>
                <a:ext uri="{FF2B5EF4-FFF2-40B4-BE49-F238E27FC236}">
                  <a16:creationId xmlns:a16="http://schemas.microsoft.com/office/drawing/2014/main" id="{A9D57CE1-C610-CE4C-8673-D058001CE9E6}"/>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60157" name="TextBox 166">
              <a:extLst>
                <a:ext uri="{FF2B5EF4-FFF2-40B4-BE49-F238E27FC236}">
                  <a16:creationId xmlns:a16="http://schemas.microsoft.com/office/drawing/2014/main" id="{2A86A7BA-2547-464B-948A-ACC83DB21C06}"/>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60134" name="TextBox 5">
            <a:extLst>
              <a:ext uri="{FF2B5EF4-FFF2-40B4-BE49-F238E27FC236}">
                <a16:creationId xmlns:a16="http://schemas.microsoft.com/office/drawing/2014/main" id="{8354B9F5-7B42-1E43-B93D-FDEF6B860040}"/>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BRNE/BRNZ</a:t>
            </a:r>
          </a:p>
        </p:txBody>
      </p:sp>
    </p:spTree>
  </p:cSld>
  <p:clrMapOvr>
    <a:masterClrMapping/>
  </p:clrMapOvr>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0</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61157" name="Group 7">
            <a:extLst>
              <a:ext uri="{FF2B5EF4-FFF2-40B4-BE49-F238E27FC236}">
                <a16:creationId xmlns:a16="http://schemas.microsoft.com/office/drawing/2014/main" id="{ECD62630-7118-5947-B683-C87891EE8410}"/>
              </a:ext>
            </a:extLst>
          </p:cNvPr>
          <p:cNvGrpSpPr>
            <a:grpSpLocks/>
          </p:cNvGrpSpPr>
          <p:nvPr/>
        </p:nvGrpSpPr>
        <p:grpSpPr bwMode="auto">
          <a:xfrm>
            <a:off x="1728789" y="400050"/>
            <a:ext cx="8029575" cy="5372100"/>
            <a:chOff x="814028" y="400041"/>
            <a:chExt cx="8029248" cy="5372020"/>
          </a:xfrm>
        </p:grpSpPr>
        <p:sp>
          <p:nvSpPr>
            <p:cNvPr id="261159" name="Line 13">
              <a:extLst>
                <a:ext uri="{FF2B5EF4-FFF2-40B4-BE49-F238E27FC236}">
                  <a16:creationId xmlns:a16="http://schemas.microsoft.com/office/drawing/2014/main" id="{B2B42518-E866-3D47-8CAE-27AEDE0D9675}"/>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0" name="Line 13">
              <a:extLst>
                <a:ext uri="{FF2B5EF4-FFF2-40B4-BE49-F238E27FC236}">
                  <a16:creationId xmlns:a16="http://schemas.microsoft.com/office/drawing/2014/main" id="{775D2244-812A-2346-8E0C-E600CE6B65AC}"/>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1" name="Line 117">
              <a:extLst>
                <a:ext uri="{FF2B5EF4-FFF2-40B4-BE49-F238E27FC236}">
                  <a16:creationId xmlns:a16="http://schemas.microsoft.com/office/drawing/2014/main" id="{BA3D5804-B943-3248-90A1-8EDCB4E853AC}"/>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1162" name="Group 6">
              <a:extLst>
                <a:ext uri="{FF2B5EF4-FFF2-40B4-BE49-F238E27FC236}">
                  <a16:creationId xmlns:a16="http://schemas.microsoft.com/office/drawing/2014/main" id="{B862E93B-8204-2142-8BAB-14580781B3B2}"/>
                </a:ext>
              </a:extLst>
            </p:cNvPr>
            <p:cNvGrpSpPr>
              <a:grpSpLocks/>
            </p:cNvGrpSpPr>
            <p:nvPr/>
          </p:nvGrpSpPr>
          <p:grpSpPr bwMode="auto">
            <a:xfrm>
              <a:off x="1885958" y="494558"/>
              <a:ext cx="3331032" cy="4608954"/>
              <a:chOff x="1787104" y="115618"/>
              <a:chExt cx="3331032" cy="4608954"/>
            </a:xfrm>
          </p:grpSpPr>
          <p:sp>
            <p:nvSpPr>
              <p:cNvPr id="261222" name="Rectangle 104">
                <a:extLst>
                  <a:ext uri="{FF2B5EF4-FFF2-40B4-BE49-F238E27FC236}">
                    <a16:creationId xmlns:a16="http://schemas.microsoft.com/office/drawing/2014/main" id="{3BA7715A-8304-D449-A505-2959D10E7A86}"/>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1223" name="Rectangle 108">
                <a:extLst>
                  <a:ext uri="{FF2B5EF4-FFF2-40B4-BE49-F238E27FC236}">
                    <a16:creationId xmlns:a16="http://schemas.microsoft.com/office/drawing/2014/main" id="{7A83B92A-4210-4D42-AF4D-F44BBC4289FE}"/>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1224" name="Line 119">
                <a:extLst>
                  <a:ext uri="{FF2B5EF4-FFF2-40B4-BE49-F238E27FC236}">
                    <a16:creationId xmlns:a16="http://schemas.microsoft.com/office/drawing/2014/main" id="{404CC600-7DD6-A247-AF20-5C43F3051752}"/>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25" name="Rectangle 121">
                <a:extLst>
                  <a:ext uri="{FF2B5EF4-FFF2-40B4-BE49-F238E27FC236}">
                    <a16:creationId xmlns:a16="http://schemas.microsoft.com/office/drawing/2014/main" id="{D227C1F9-991C-8D41-9E24-085C60681BBC}"/>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1226" name="Line 106">
                <a:extLst>
                  <a:ext uri="{FF2B5EF4-FFF2-40B4-BE49-F238E27FC236}">
                    <a16:creationId xmlns:a16="http://schemas.microsoft.com/office/drawing/2014/main" id="{26C8B8C9-2065-FF46-BA1B-9C277CCF4686}"/>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27" name="Line 107">
                <a:extLst>
                  <a:ext uri="{FF2B5EF4-FFF2-40B4-BE49-F238E27FC236}">
                    <a16:creationId xmlns:a16="http://schemas.microsoft.com/office/drawing/2014/main" id="{B65A78C2-CEA2-0249-9BDC-C7F616E36AB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28" name="Line 116">
                <a:extLst>
                  <a:ext uri="{FF2B5EF4-FFF2-40B4-BE49-F238E27FC236}">
                    <a16:creationId xmlns:a16="http://schemas.microsoft.com/office/drawing/2014/main" id="{08BA42E9-2512-2844-8951-3A14D07711B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29" name="Rectangle 132">
                <a:extLst>
                  <a:ext uri="{FF2B5EF4-FFF2-40B4-BE49-F238E27FC236}">
                    <a16:creationId xmlns:a16="http://schemas.microsoft.com/office/drawing/2014/main" id="{1F5485F7-D2B4-EE41-B5B8-5A7ED508298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1230" name="Line 106">
                <a:extLst>
                  <a:ext uri="{FF2B5EF4-FFF2-40B4-BE49-F238E27FC236}">
                    <a16:creationId xmlns:a16="http://schemas.microsoft.com/office/drawing/2014/main" id="{F07D27BC-535A-FC43-AFB0-981FCA367F8F}"/>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1" name="Line 107">
                <a:extLst>
                  <a:ext uri="{FF2B5EF4-FFF2-40B4-BE49-F238E27FC236}">
                    <a16:creationId xmlns:a16="http://schemas.microsoft.com/office/drawing/2014/main" id="{E1C909AD-A049-4248-94EE-EB6F2B03D4D4}"/>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2" name="Line 116">
                <a:extLst>
                  <a:ext uri="{FF2B5EF4-FFF2-40B4-BE49-F238E27FC236}">
                    <a16:creationId xmlns:a16="http://schemas.microsoft.com/office/drawing/2014/main" id="{B0C1B33B-7685-2445-925B-2C08DAB39905}"/>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3" name="Line 117">
                <a:extLst>
                  <a:ext uri="{FF2B5EF4-FFF2-40B4-BE49-F238E27FC236}">
                    <a16:creationId xmlns:a16="http://schemas.microsoft.com/office/drawing/2014/main" id="{D7D3745D-AED0-BE43-8231-5EDE3BD75F9C}"/>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4" name="Line 106">
                <a:extLst>
                  <a:ext uri="{FF2B5EF4-FFF2-40B4-BE49-F238E27FC236}">
                    <a16:creationId xmlns:a16="http://schemas.microsoft.com/office/drawing/2014/main" id="{45585B97-20F2-444B-AC52-4D297E7DDF00}"/>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5" name="Line 107">
                <a:extLst>
                  <a:ext uri="{FF2B5EF4-FFF2-40B4-BE49-F238E27FC236}">
                    <a16:creationId xmlns:a16="http://schemas.microsoft.com/office/drawing/2014/main" id="{38E8E164-3C80-444E-81CD-7F83A12D6BAE}"/>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6" name="Line 116">
                <a:extLst>
                  <a:ext uri="{FF2B5EF4-FFF2-40B4-BE49-F238E27FC236}">
                    <a16:creationId xmlns:a16="http://schemas.microsoft.com/office/drawing/2014/main" id="{BE51CA9B-34BE-3F46-B543-2F4FE86AB5BF}"/>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7" name="Line 117">
                <a:extLst>
                  <a:ext uri="{FF2B5EF4-FFF2-40B4-BE49-F238E27FC236}">
                    <a16:creationId xmlns:a16="http://schemas.microsoft.com/office/drawing/2014/main" id="{BE983266-B699-4848-B495-1E8DEE579DE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8" name="Line 116">
                <a:extLst>
                  <a:ext uri="{FF2B5EF4-FFF2-40B4-BE49-F238E27FC236}">
                    <a16:creationId xmlns:a16="http://schemas.microsoft.com/office/drawing/2014/main" id="{56B5A30D-F7D0-544E-A0F5-A85862F0A28C}"/>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39" name="Line 117">
                <a:extLst>
                  <a:ext uri="{FF2B5EF4-FFF2-40B4-BE49-F238E27FC236}">
                    <a16:creationId xmlns:a16="http://schemas.microsoft.com/office/drawing/2014/main" id="{CF9D4B3B-9DDB-3242-A005-E87AA9599812}"/>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40" name="Rectangle 147">
                <a:extLst>
                  <a:ext uri="{FF2B5EF4-FFF2-40B4-BE49-F238E27FC236}">
                    <a16:creationId xmlns:a16="http://schemas.microsoft.com/office/drawing/2014/main" id="{6E86C0A4-DF05-A544-9944-C7350F732AE5}"/>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41" name="Rectangle 147">
                <a:extLst>
                  <a:ext uri="{FF2B5EF4-FFF2-40B4-BE49-F238E27FC236}">
                    <a16:creationId xmlns:a16="http://schemas.microsoft.com/office/drawing/2014/main" id="{FE3A1DC8-4F3D-5A4A-B563-D87CDDB46E10}"/>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1242" name="Rectangle 147">
                <a:extLst>
                  <a:ext uri="{FF2B5EF4-FFF2-40B4-BE49-F238E27FC236}">
                    <a16:creationId xmlns:a16="http://schemas.microsoft.com/office/drawing/2014/main" id="{0CFA9EDF-6E33-8941-8637-2ADD83C37083}"/>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1243" name="Rectangle 147">
                <a:extLst>
                  <a:ext uri="{FF2B5EF4-FFF2-40B4-BE49-F238E27FC236}">
                    <a16:creationId xmlns:a16="http://schemas.microsoft.com/office/drawing/2014/main" id="{EC2A0B90-AB38-FF4F-8F2C-692424D2360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44" name="Rectangle 147">
                <a:extLst>
                  <a:ext uri="{FF2B5EF4-FFF2-40B4-BE49-F238E27FC236}">
                    <a16:creationId xmlns:a16="http://schemas.microsoft.com/office/drawing/2014/main" id="{7D3910B9-4684-C347-9E6B-7B4625389CF1}"/>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45" name="Rectangle 147">
                <a:extLst>
                  <a:ext uri="{FF2B5EF4-FFF2-40B4-BE49-F238E27FC236}">
                    <a16:creationId xmlns:a16="http://schemas.microsoft.com/office/drawing/2014/main" id="{ED95DAF2-F571-FC49-B029-AA1D874D9E94}"/>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46" name="Rectangle 147">
                <a:extLst>
                  <a:ext uri="{FF2B5EF4-FFF2-40B4-BE49-F238E27FC236}">
                    <a16:creationId xmlns:a16="http://schemas.microsoft.com/office/drawing/2014/main" id="{CA57F6FA-8218-954C-A513-D1DEDB55F5A0}"/>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1247" name="Rectangle 147">
                <a:extLst>
                  <a:ext uri="{FF2B5EF4-FFF2-40B4-BE49-F238E27FC236}">
                    <a16:creationId xmlns:a16="http://schemas.microsoft.com/office/drawing/2014/main" id="{BAA90D4E-296C-124E-837E-468347C6F09E}"/>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1248" name="Rectangle 147">
                <a:extLst>
                  <a:ext uri="{FF2B5EF4-FFF2-40B4-BE49-F238E27FC236}">
                    <a16:creationId xmlns:a16="http://schemas.microsoft.com/office/drawing/2014/main" id="{B5DC9C25-52C6-A34D-837E-DB6720C4A888}"/>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1249" name="Rectangle 147">
                <a:extLst>
                  <a:ext uri="{FF2B5EF4-FFF2-40B4-BE49-F238E27FC236}">
                    <a16:creationId xmlns:a16="http://schemas.microsoft.com/office/drawing/2014/main" id="{9A6C067B-5F58-5F44-895C-39C3D4B0780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1250" name="Rectangle 147">
                <a:extLst>
                  <a:ext uri="{FF2B5EF4-FFF2-40B4-BE49-F238E27FC236}">
                    <a16:creationId xmlns:a16="http://schemas.microsoft.com/office/drawing/2014/main" id="{C9D2FCB5-5D71-1D43-90C0-ACE6D09AF7F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1251" name="Rectangle 147">
                <a:extLst>
                  <a:ext uri="{FF2B5EF4-FFF2-40B4-BE49-F238E27FC236}">
                    <a16:creationId xmlns:a16="http://schemas.microsoft.com/office/drawing/2014/main" id="{D95687B7-C516-ED47-8DBF-AA05F0FFB05E}"/>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1252" name="Rectangle 147">
                <a:extLst>
                  <a:ext uri="{FF2B5EF4-FFF2-40B4-BE49-F238E27FC236}">
                    <a16:creationId xmlns:a16="http://schemas.microsoft.com/office/drawing/2014/main" id="{F01247EF-A0C2-FE40-AA8A-B49BE6F291B4}"/>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1253" name="Rectangle 147">
                <a:extLst>
                  <a:ext uri="{FF2B5EF4-FFF2-40B4-BE49-F238E27FC236}">
                    <a16:creationId xmlns:a16="http://schemas.microsoft.com/office/drawing/2014/main" id="{E77EB95D-023B-5645-B58F-8F2FFD2619E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1254" name="Rectangle 147">
                <a:extLst>
                  <a:ext uri="{FF2B5EF4-FFF2-40B4-BE49-F238E27FC236}">
                    <a16:creationId xmlns:a16="http://schemas.microsoft.com/office/drawing/2014/main" id="{4E0E8E2B-2874-9A4A-BA94-BE7811DCEF59}"/>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1255" name="Rectangle 147">
                <a:extLst>
                  <a:ext uri="{FF2B5EF4-FFF2-40B4-BE49-F238E27FC236}">
                    <a16:creationId xmlns:a16="http://schemas.microsoft.com/office/drawing/2014/main" id="{5C3768A3-AD45-7847-ADDA-14CFA1EF7B67}"/>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1256" name="Rectangle 147">
                <a:extLst>
                  <a:ext uri="{FF2B5EF4-FFF2-40B4-BE49-F238E27FC236}">
                    <a16:creationId xmlns:a16="http://schemas.microsoft.com/office/drawing/2014/main" id="{D195BE8D-19BA-C845-ABB6-7E706D680063}"/>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1257" name="Rectangle 147">
                <a:extLst>
                  <a:ext uri="{FF2B5EF4-FFF2-40B4-BE49-F238E27FC236}">
                    <a16:creationId xmlns:a16="http://schemas.microsoft.com/office/drawing/2014/main" id="{C42C19A9-D9F2-8A42-BB59-2F7B40F4F18A}"/>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1258" name="Rectangle 147">
                <a:extLst>
                  <a:ext uri="{FF2B5EF4-FFF2-40B4-BE49-F238E27FC236}">
                    <a16:creationId xmlns:a16="http://schemas.microsoft.com/office/drawing/2014/main" id="{EF88BEAB-1667-F84F-ADAE-75ECECC9048E}"/>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1259" name="Rectangle 147">
                <a:extLst>
                  <a:ext uri="{FF2B5EF4-FFF2-40B4-BE49-F238E27FC236}">
                    <a16:creationId xmlns:a16="http://schemas.microsoft.com/office/drawing/2014/main" id="{C9BC10D0-6D6C-D747-A291-CF39EB3AA892}"/>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1260" name="TextBox 120">
                <a:extLst>
                  <a:ext uri="{FF2B5EF4-FFF2-40B4-BE49-F238E27FC236}">
                    <a16:creationId xmlns:a16="http://schemas.microsoft.com/office/drawing/2014/main" id="{6577D746-54B0-5140-8CC2-A07DD566A5BB}"/>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1163" name="Line 119">
              <a:extLst>
                <a:ext uri="{FF2B5EF4-FFF2-40B4-BE49-F238E27FC236}">
                  <a16:creationId xmlns:a16="http://schemas.microsoft.com/office/drawing/2014/main" id="{5C2AED63-3DDF-234C-A78E-968109ACA384}"/>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1164" name="Group 4">
              <a:extLst>
                <a:ext uri="{FF2B5EF4-FFF2-40B4-BE49-F238E27FC236}">
                  <a16:creationId xmlns:a16="http://schemas.microsoft.com/office/drawing/2014/main" id="{08E86056-9783-B044-B7AE-8972F32C41A3}"/>
                </a:ext>
              </a:extLst>
            </p:cNvPr>
            <p:cNvGrpSpPr>
              <a:grpSpLocks/>
            </p:cNvGrpSpPr>
            <p:nvPr/>
          </p:nvGrpSpPr>
          <p:grpSpPr bwMode="auto">
            <a:xfrm>
              <a:off x="6226203" y="773994"/>
              <a:ext cx="2363001" cy="1343028"/>
              <a:chOff x="6050566" y="-172083"/>
              <a:chExt cx="2363001" cy="1343028"/>
            </a:xfrm>
          </p:grpSpPr>
          <p:grpSp>
            <p:nvGrpSpPr>
              <p:cNvPr id="261207" name="Group 1">
                <a:extLst>
                  <a:ext uri="{FF2B5EF4-FFF2-40B4-BE49-F238E27FC236}">
                    <a16:creationId xmlns:a16="http://schemas.microsoft.com/office/drawing/2014/main" id="{1EE6E376-22B9-2146-9146-12F42FECCF07}"/>
                  </a:ext>
                </a:extLst>
              </p:cNvPr>
              <p:cNvGrpSpPr>
                <a:grpSpLocks/>
              </p:cNvGrpSpPr>
              <p:nvPr/>
            </p:nvGrpSpPr>
            <p:grpSpPr bwMode="auto">
              <a:xfrm>
                <a:off x="6050566" y="-166326"/>
                <a:ext cx="1347945" cy="1337271"/>
                <a:chOff x="6050566" y="-166326"/>
                <a:chExt cx="1347945" cy="1337271"/>
              </a:xfrm>
            </p:grpSpPr>
            <p:sp>
              <p:nvSpPr>
                <p:cNvPr id="261209" name="Rectangle 104">
                  <a:extLst>
                    <a:ext uri="{FF2B5EF4-FFF2-40B4-BE49-F238E27FC236}">
                      <a16:creationId xmlns:a16="http://schemas.microsoft.com/office/drawing/2014/main" id="{C8B2CF68-45A4-A848-9841-563A6F3C010E}"/>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1210" name="Rectangle 108">
                  <a:extLst>
                    <a:ext uri="{FF2B5EF4-FFF2-40B4-BE49-F238E27FC236}">
                      <a16:creationId xmlns:a16="http://schemas.microsoft.com/office/drawing/2014/main" id="{92FC59A0-36A5-7E4C-B622-55AA66EBCF04}"/>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1211" name="Line 106">
                  <a:extLst>
                    <a:ext uri="{FF2B5EF4-FFF2-40B4-BE49-F238E27FC236}">
                      <a16:creationId xmlns:a16="http://schemas.microsoft.com/office/drawing/2014/main" id="{49BF54B4-2776-DC46-997D-FE788E21542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12" name="Line 107">
                  <a:extLst>
                    <a:ext uri="{FF2B5EF4-FFF2-40B4-BE49-F238E27FC236}">
                      <a16:creationId xmlns:a16="http://schemas.microsoft.com/office/drawing/2014/main" id="{26D6D9D2-58E7-1641-8FDC-89F01DDA2DA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13" name="Line 116">
                  <a:extLst>
                    <a:ext uri="{FF2B5EF4-FFF2-40B4-BE49-F238E27FC236}">
                      <a16:creationId xmlns:a16="http://schemas.microsoft.com/office/drawing/2014/main" id="{01232119-3697-744B-A563-D1B8AFEA9E9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14" name="Line 117">
                  <a:extLst>
                    <a:ext uri="{FF2B5EF4-FFF2-40B4-BE49-F238E27FC236}">
                      <a16:creationId xmlns:a16="http://schemas.microsoft.com/office/drawing/2014/main" id="{DE8D9F24-A589-3C4F-8DC6-CDDAEFDC554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15" name="Rectangle 132">
                  <a:extLst>
                    <a:ext uri="{FF2B5EF4-FFF2-40B4-BE49-F238E27FC236}">
                      <a16:creationId xmlns:a16="http://schemas.microsoft.com/office/drawing/2014/main" id="{D1032671-6F64-EE44-A772-955AB2CAD68C}"/>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1216" name="Rectangle 147">
                  <a:extLst>
                    <a:ext uri="{FF2B5EF4-FFF2-40B4-BE49-F238E27FC236}">
                      <a16:creationId xmlns:a16="http://schemas.microsoft.com/office/drawing/2014/main" id="{323E4B71-D659-4B4F-B17C-A59CF631A44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17" name="Rectangle 147">
                  <a:extLst>
                    <a:ext uri="{FF2B5EF4-FFF2-40B4-BE49-F238E27FC236}">
                      <a16:creationId xmlns:a16="http://schemas.microsoft.com/office/drawing/2014/main" id="{D544C04F-3A32-AB48-8E21-0D59908F9E4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18" name="Rectangle 147">
                  <a:extLst>
                    <a:ext uri="{FF2B5EF4-FFF2-40B4-BE49-F238E27FC236}">
                      <a16:creationId xmlns:a16="http://schemas.microsoft.com/office/drawing/2014/main" id="{BCEC50FF-2345-E642-8446-3FA291975E5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19" name="Rectangle 147">
                  <a:extLst>
                    <a:ext uri="{FF2B5EF4-FFF2-40B4-BE49-F238E27FC236}">
                      <a16:creationId xmlns:a16="http://schemas.microsoft.com/office/drawing/2014/main" id="{CD1F0F76-3159-5546-A444-6B0D75693F2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20" name="Rectangle 147">
                  <a:extLst>
                    <a:ext uri="{FF2B5EF4-FFF2-40B4-BE49-F238E27FC236}">
                      <a16:creationId xmlns:a16="http://schemas.microsoft.com/office/drawing/2014/main" id="{06A83147-CE07-814D-AF2F-409E9C090E0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1221" name="Rectangle 147">
                  <a:extLst>
                    <a:ext uri="{FF2B5EF4-FFF2-40B4-BE49-F238E27FC236}">
                      <a16:creationId xmlns:a16="http://schemas.microsoft.com/office/drawing/2014/main" id="{3A0DCCDD-94C1-444C-AB71-D05F8FEC64C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1208" name="TextBox 262">
                <a:extLst>
                  <a:ext uri="{FF2B5EF4-FFF2-40B4-BE49-F238E27FC236}">
                    <a16:creationId xmlns:a16="http://schemas.microsoft.com/office/drawing/2014/main" id="{37AD25B0-141B-A44A-BE31-EC6340172A48}"/>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1165" name="Line 13">
              <a:extLst>
                <a:ext uri="{FF2B5EF4-FFF2-40B4-BE49-F238E27FC236}">
                  <a16:creationId xmlns:a16="http://schemas.microsoft.com/office/drawing/2014/main" id="{9DB49D1A-DB9A-3F44-9197-DE1435E21620}"/>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6" name="Line 13">
              <a:extLst>
                <a:ext uri="{FF2B5EF4-FFF2-40B4-BE49-F238E27FC236}">
                  <a16:creationId xmlns:a16="http://schemas.microsoft.com/office/drawing/2014/main" id="{A1365E81-7F7C-8249-8EAC-34932B4F675A}"/>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7" name="Line 13">
              <a:extLst>
                <a:ext uri="{FF2B5EF4-FFF2-40B4-BE49-F238E27FC236}">
                  <a16:creationId xmlns:a16="http://schemas.microsoft.com/office/drawing/2014/main" id="{EAA375A4-F09E-BA48-B1FA-15EDCF906E65}"/>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8" name="Line 13">
              <a:extLst>
                <a:ext uri="{FF2B5EF4-FFF2-40B4-BE49-F238E27FC236}">
                  <a16:creationId xmlns:a16="http://schemas.microsoft.com/office/drawing/2014/main" id="{0CA074AA-151B-A447-B3C9-F50CC73D3999}"/>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69" name="Line 119">
              <a:extLst>
                <a:ext uri="{FF2B5EF4-FFF2-40B4-BE49-F238E27FC236}">
                  <a16:creationId xmlns:a16="http://schemas.microsoft.com/office/drawing/2014/main" id="{39A54BCB-95D4-3743-919C-34E6A0F8BBAD}"/>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70" name="Line 119">
              <a:extLst>
                <a:ext uri="{FF2B5EF4-FFF2-40B4-BE49-F238E27FC236}">
                  <a16:creationId xmlns:a16="http://schemas.microsoft.com/office/drawing/2014/main" id="{EC66976B-00E4-4A44-A72A-905D12775B22}"/>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1171" name="Group 2">
              <a:extLst>
                <a:ext uri="{FF2B5EF4-FFF2-40B4-BE49-F238E27FC236}">
                  <a16:creationId xmlns:a16="http://schemas.microsoft.com/office/drawing/2014/main" id="{B1BDD577-F102-FA4A-A4E6-B989708639F2}"/>
                </a:ext>
              </a:extLst>
            </p:cNvPr>
            <p:cNvGrpSpPr>
              <a:grpSpLocks/>
            </p:cNvGrpSpPr>
            <p:nvPr/>
          </p:nvGrpSpPr>
          <p:grpSpPr bwMode="auto">
            <a:xfrm>
              <a:off x="6246282" y="3923796"/>
              <a:ext cx="2596994" cy="1339416"/>
              <a:chOff x="6070645" y="3663519"/>
              <a:chExt cx="2596994" cy="1339416"/>
            </a:xfrm>
          </p:grpSpPr>
          <p:sp>
            <p:nvSpPr>
              <p:cNvPr id="261192" name="TextBox 264">
                <a:extLst>
                  <a:ext uri="{FF2B5EF4-FFF2-40B4-BE49-F238E27FC236}">
                    <a16:creationId xmlns:a16="http://schemas.microsoft.com/office/drawing/2014/main" id="{338E3226-961B-0941-B79C-C751BB246F4C}"/>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1193" name="Group 100">
                <a:extLst>
                  <a:ext uri="{FF2B5EF4-FFF2-40B4-BE49-F238E27FC236}">
                    <a16:creationId xmlns:a16="http://schemas.microsoft.com/office/drawing/2014/main" id="{07C4094E-C836-4349-9A40-E7DEB3178C90}"/>
                  </a:ext>
                </a:extLst>
              </p:cNvPr>
              <p:cNvGrpSpPr>
                <a:grpSpLocks/>
              </p:cNvGrpSpPr>
              <p:nvPr/>
            </p:nvGrpSpPr>
            <p:grpSpPr bwMode="auto">
              <a:xfrm>
                <a:off x="6070645" y="3665664"/>
                <a:ext cx="1347945" cy="1337271"/>
                <a:chOff x="6050566" y="-166326"/>
                <a:chExt cx="1347945" cy="1337271"/>
              </a:xfrm>
            </p:grpSpPr>
            <p:sp>
              <p:nvSpPr>
                <p:cNvPr id="261194" name="Rectangle 104">
                  <a:extLst>
                    <a:ext uri="{FF2B5EF4-FFF2-40B4-BE49-F238E27FC236}">
                      <a16:creationId xmlns:a16="http://schemas.microsoft.com/office/drawing/2014/main" id="{3F1C93B2-EE11-9346-B56F-DE058AA6066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1195" name="Rectangle 108">
                  <a:extLst>
                    <a:ext uri="{FF2B5EF4-FFF2-40B4-BE49-F238E27FC236}">
                      <a16:creationId xmlns:a16="http://schemas.microsoft.com/office/drawing/2014/main" id="{CBAB81B9-716F-A444-8BF6-0369376A15E1}"/>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1196" name="Line 106">
                  <a:extLst>
                    <a:ext uri="{FF2B5EF4-FFF2-40B4-BE49-F238E27FC236}">
                      <a16:creationId xmlns:a16="http://schemas.microsoft.com/office/drawing/2014/main" id="{5FDD4BE4-85CA-B149-A5F8-90D2536F43D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97" name="Line 107">
                  <a:extLst>
                    <a:ext uri="{FF2B5EF4-FFF2-40B4-BE49-F238E27FC236}">
                      <a16:creationId xmlns:a16="http://schemas.microsoft.com/office/drawing/2014/main" id="{BE7CF322-8EC1-6148-8C95-D41CD532425E}"/>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98" name="Line 116">
                  <a:extLst>
                    <a:ext uri="{FF2B5EF4-FFF2-40B4-BE49-F238E27FC236}">
                      <a16:creationId xmlns:a16="http://schemas.microsoft.com/office/drawing/2014/main" id="{B0BAEEBF-21D5-024C-AA94-A4BDD02A765E}"/>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99" name="Line 117">
                  <a:extLst>
                    <a:ext uri="{FF2B5EF4-FFF2-40B4-BE49-F238E27FC236}">
                      <a16:creationId xmlns:a16="http://schemas.microsoft.com/office/drawing/2014/main" id="{3A9E3DEF-01DE-7440-8FD3-ED507C27CA9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200" name="Rectangle 132">
                  <a:extLst>
                    <a:ext uri="{FF2B5EF4-FFF2-40B4-BE49-F238E27FC236}">
                      <a16:creationId xmlns:a16="http://schemas.microsoft.com/office/drawing/2014/main" id="{2AD1B335-AC92-C147-9674-2528A9C48A6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1201" name="Rectangle 147">
                  <a:extLst>
                    <a:ext uri="{FF2B5EF4-FFF2-40B4-BE49-F238E27FC236}">
                      <a16:creationId xmlns:a16="http://schemas.microsoft.com/office/drawing/2014/main" id="{75426970-9B1C-A44C-926E-5099ED7A257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02" name="Rectangle 136">
                  <a:extLst>
                    <a:ext uri="{FF2B5EF4-FFF2-40B4-BE49-F238E27FC236}">
                      <a16:creationId xmlns:a16="http://schemas.microsoft.com/office/drawing/2014/main" id="{CC3E48B7-50DA-9A4F-844A-C9060677817B}"/>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03" name="Rectangle 147">
                  <a:extLst>
                    <a:ext uri="{FF2B5EF4-FFF2-40B4-BE49-F238E27FC236}">
                      <a16:creationId xmlns:a16="http://schemas.microsoft.com/office/drawing/2014/main" id="{AE61F791-9034-6348-BB38-62A44EAB29C6}"/>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204" name="Rectangle 147">
                  <a:extLst>
                    <a:ext uri="{FF2B5EF4-FFF2-40B4-BE49-F238E27FC236}">
                      <a16:creationId xmlns:a16="http://schemas.microsoft.com/office/drawing/2014/main" id="{A03D0F22-14A8-4848-A5C0-DD5351AAA9E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1205" name="Rectangle 147">
                  <a:extLst>
                    <a:ext uri="{FF2B5EF4-FFF2-40B4-BE49-F238E27FC236}">
                      <a16:creationId xmlns:a16="http://schemas.microsoft.com/office/drawing/2014/main" id="{131F7010-4486-E741-B4E8-F11209918F6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1206" name="Rectangle 147">
                  <a:extLst>
                    <a:ext uri="{FF2B5EF4-FFF2-40B4-BE49-F238E27FC236}">
                      <a16:creationId xmlns:a16="http://schemas.microsoft.com/office/drawing/2014/main" id="{0236F770-59E0-574C-ADAF-1AED8D15CDF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1172" name="Group 3">
              <a:extLst>
                <a:ext uri="{FF2B5EF4-FFF2-40B4-BE49-F238E27FC236}">
                  <a16:creationId xmlns:a16="http://schemas.microsoft.com/office/drawing/2014/main" id="{4B7394EE-8895-6A46-89FC-D6434F356CEA}"/>
                </a:ext>
              </a:extLst>
            </p:cNvPr>
            <p:cNvGrpSpPr>
              <a:grpSpLocks/>
            </p:cNvGrpSpPr>
            <p:nvPr/>
          </p:nvGrpSpPr>
          <p:grpSpPr bwMode="auto">
            <a:xfrm>
              <a:off x="6241607" y="2348755"/>
              <a:ext cx="2257787" cy="1363857"/>
              <a:chOff x="6065970" y="1654138"/>
              <a:chExt cx="2257787" cy="1363857"/>
            </a:xfrm>
          </p:grpSpPr>
          <p:sp>
            <p:nvSpPr>
              <p:cNvPr id="261182" name="TextBox 263">
                <a:extLst>
                  <a:ext uri="{FF2B5EF4-FFF2-40B4-BE49-F238E27FC236}">
                    <a16:creationId xmlns:a16="http://schemas.microsoft.com/office/drawing/2014/main" id="{CF1FC056-D65E-8347-9048-AF0AF3AAA749}"/>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1183" name="Group 141">
                <a:extLst>
                  <a:ext uri="{FF2B5EF4-FFF2-40B4-BE49-F238E27FC236}">
                    <a16:creationId xmlns:a16="http://schemas.microsoft.com/office/drawing/2014/main" id="{2DB81F3B-267A-4C4B-B1C2-1292BFD21383}"/>
                  </a:ext>
                </a:extLst>
              </p:cNvPr>
              <p:cNvGrpSpPr>
                <a:grpSpLocks/>
              </p:cNvGrpSpPr>
              <p:nvPr/>
            </p:nvGrpSpPr>
            <p:grpSpPr bwMode="auto">
              <a:xfrm>
                <a:off x="6065970" y="1680724"/>
                <a:ext cx="1347945" cy="1337271"/>
                <a:chOff x="6050566" y="-166326"/>
                <a:chExt cx="1347945" cy="1337271"/>
              </a:xfrm>
            </p:grpSpPr>
            <p:sp>
              <p:nvSpPr>
                <p:cNvPr id="261184" name="Rectangle 104">
                  <a:extLst>
                    <a:ext uri="{FF2B5EF4-FFF2-40B4-BE49-F238E27FC236}">
                      <a16:creationId xmlns:a16="http://schemas.microsoft.com/office/drawing/2014/main" id="{427F9523-5790-A84A-967F-0BAC09CB01A3}"/>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1185" name="Rectangle 108">
                  <a:extLst>
                    <a:ext uri="{FF2B5EF4-FFF2-40B4-BE49-F238E27FC236}">
                      <a16:creationId xmlns:a16="http://schemas.microsoft.com/office/drawing/2014/main" id="{F1780A95-FADA-474F-8674-63928518D983}"/>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1186" name="Line 106">
                  <a:extLst>
                    <a:ext uri="{FF2B5EF4-FFF2-40B4-BE49-F238E27FC236}">
                      <a16:creationId xmlns:a16="http://schemas.microsoft.com/office/drawing/2014/main" id="{DA1BB360-7122-E649-AC8A-1C91953FDBDC}"/>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87" name="Line 117">
                  <a:extLst>
                    <a:ext uri="{FF2B5EF4-FFF2-40B4-BE49-F238E27FC236}">
                      <a16:creationId xmlns:a16="http://schemas.microsoft.com/office/drawing/2014/main" id="{6F5374D7-1AA9-2546-A594-5C19063B8A07}"/>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1188" name="Rectangle 132">
                  <a:extLst>
                    <a:ext uri="{FF2B5EF4-FFF2-40B4-BE49-F238E27FC236}">
                      <a16:creationId xmlns:a16="http://schemas.microsoft.com/office/drawing/2014/main" id="{744865A3-D148-D24F-A4B0-2E34DEE5210B}"/>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1189" name="Rectangle 147">
                  <a:extLst>
                    <a:ext uri="{FF2B5EF4-FFF2-40B4-BE49-F238E27FC236}">
                      <a16:creationId xmlns:a16="http://schemas.microsoft.com/office/drawing/2014/main" id="{55C4A982-67AF-CE4B-AEF4-71916717B89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190" name="Rectangle 147">
                  <a:extLst>
                    <a:ext uri="{FF2B5EF4-FFF2-40B4-BE49-F238E27FC236}">
                      <a16:creationId xmlns:a16="http://schemas.microsoft.com/office/drawing/2014/main" id="{8186DA1C-32B0-5142-8C51-0E7B89F9E77B}"/>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1191" name="Rectangle 147">
                  <a:extLst>
                    <a:ext uri="{FF2B5EF4-FFF2-40B4-BE49-F238E27FC236}">
                      <a16:creationId xmlns:a16="http://schemas.microsoft.com/office/drawing/2014/main" id="{F68242AC-F7D7-5946-8962-1C3903CB59F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1173" name="Freeform 40">
              <a:extLst>
                <a:ext uri="{FF2B5EF4-FFF2-40B4-BE49-F238E27FC236}">
                  <a16:creationId xmlns:a16="http://schemas.microsoft.com/office/drawing/2014/main" id="{17D6B74E-9FE4-FA42-98CD-EF3C204B8148}"/>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1174" name="Freeform 40">
              <a:extLst>
                <a:ext uri="{FF2B5EF4-FFF2-40B4-BE49-F238E27FC236}">
                  <a16:creationId xmlns:a16="http://schemas.microsoft.com/office/drawing/2014/main" id="{DD866125-52CC-4E4A-BAD6-024A56DE0DB0}"/>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1175" name="Freeform 40">
              <a:extLst>
                <a:ext uri="{FF2B5EF4-FFF2-40B4-BE49-F238E27FC236}">
                  <a16:creationId xmlns:a16="http://schemas.microsoft.com/office/drawing/2014/main" id="{33C9509B-C923-F949-A0D0-D138A5DF249D}"/>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1176" name="Line 13">
              <a:extLst>
                <a:ext uri="{FF2B5EF4-FFF2-40B4-BE49-F238E27FC236}">
                  <a16:creationId xmlns:a16="http://schemas.microsoft.com/office/drawing/2014/main" id="{2FDECD13-ACD6-0645-AAB7-639E81F1380C}"/>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77" name="Line 13">
              <a:extLst>
                <a:ext uri="{FF2B5EF4-FFF2-40B4-BE49-F238E27FC236}">
                  <a16:creationId xmlns:a16="http://schemas.microsoft.com/office/drawing/2014/main" id="{85D770B3-B498-9741-A4B3-0408F1D6DEAA}"/>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1178" name="TextBox 159">
              <a:extLst>
                <a:ext uri="{FF2B5EF4-FFF2-40B4-BE49-F238E27FC236}">
                  <a16:creationId xmlns:a16="http://schemas.microsoft.com/office/drawing/2014/main" id="{762CBDB6-38E4-D646-BA24-A92DB6985F15}"/>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61179" name="TextBox 162">
              <a:extLst>
                <a:ext uri="{FF2B5EF4-FFF2-40B4-BE49-F238E27FC236}">
                  <a16:creationId xmlns:a16="http://schemas.microsoft.com/office/drawing/2014/main" id="{26A0A2A6-EB6B-E040-B42F-1F6E2F15C9C6}"/>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61180" name="TextBox 163">
              <a:extLst>
                <a:ext uri="{FF2B5EF4-FFF2-40B4-BE49-F238E27FC236}">
                  <a16:creationId xmlns:a16="http://schemas.microsoft.com/office/drawing/2014/main" id="{A5D9835C-8BCB-C547-9A4E-C0EA6B2B5160}"/>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a:p>
              <a:pPr>
                <a:spcAft>
                  <a:spcPts val="300"/>
                </a:spcAft>
              </a:pPr>
              <a:r>
                <a:rPr lang="en-US" altLang="en-US" sz="1600">
                  <a:solidFill>
                    <a:srgbClr val="FF0700"/>
                  </a:solidFill>
                  <a:latin typeface="Courier" pitchFamily="2" charset="0"/>
                </a:rPr>
                <a:t>0</a:t>
              </a:r>
            </a:p>
          </p:txBody>
        </p:sp>
        <p:sp>
          <p:nvSpPr>
            <p:cNvPr id="261181" name="TextBox 166">
              <a:extLst>
                <a:ext uri="{FF2B5EF4-FFF2-40B4-BE49-F238E27FC236}">
                  <a16:creationId xmlns:a16="http://schemas.microsoft.com/office/drawing/2014/main" id="{B6AAF649-0B13-4F4C-8354-49BB94C27B76}"/>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61158" name="TextBox 5">
            <a:extLst>
              <a:ext uri="{FF2B5EF4-FFF2-40B4-BE49-F238E27FC236}">
                <a16:creationId xmlns:a16="http://schemas.microsoft.com/office/drawing/2014/main" id="{DF3CB04E-E7C3-6040-A17E-89407262E3DB}"/>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BRG</a:t>
            </a:r>
          </a:p>
        </p:txBody>
      </p:sp>
    </p:spTree>
  </p:cSld>
  <p:clrMapOvr>
    <a:masterClrMapping/>
  </p:clrMapOvr>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544638" y="5772151"/>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solidFill>
                            <a:srgbClr val="FF0700"/>
                          </a:solidFill>
                          <a:latin typeface="Courier" pitchFamily="2" charset="0"/>
                        </a:rPr>
                        <a:t>1</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tc>
                  <a:txBody>
                    <a:bodyPr/>
                    <a:lstStyle/>
                    <a:p>
                      <a:pPr algn="ctr"/>
                      <a:r>
                        <a:rPr lang="en-US" sz="1800" dirty="0">
                          <a:latin typeface="Courier" pitchFamily="2" charset="0"/>
                        </a:rPr>
                        <a:t>?</a:t>
                      </a:r>
                    </a:p>
                  </a:txBody>
                  <a:tcPr marL="91435" marR="91435" marT="45798" marB="45798"/>
                </a:tc>
                <a:extLst>
                  <a:ext uri="{0D108BD9-81ED-4DB2-BD59-A6C34878D82A}">
                    <a16:rowId xmlns:a16="http://schemas.microsoft.com/office/drawing/2014/main" val="551536869"/>
                  </a:ext>
                </a:extLst>
              </a:tr>
            </a:tbl>
          </a:graphicData>
        </a:graphic>
      </p:graphicFrame>
      <p:grpSp>
        <p:nvGrpSpPr>
          <p:cNvPr id="262181" name="Group 7">
            <a:extLst>
              <a:ext uri="{FF2B5EF4-FFF2-40B4-BE49-F238E27FC236}">
                <a16:creationId xmlns:a16="http://schemas.microsoft.com/office/drawing/2014/main" id="{261224BD-903D-1D44-BBDE-1890AE9F0A36}"/>
              </a:ext>
            </a:extLst>
          </p:cNvPr>
          <p:cNvGrpSpPr>
            <a:grpSpLocks/>
          </p:cNvGrpSpPr>
          <p:nvPr/>
        </p:nvGrpSpPr>
        <p:grpSpPr bwMode="auto">
          <a:xfrm>
            <a:off x="1728789" y="400050"/>
            <a:ext cx="8029575" cy="5372100"/>
            <a:chOff x="814028" y="400041"/>
            <a:chExt cx="8029248" cy="5372020"/>
          </a:xfrm>
        </p:grpSpPr>
        <p:sp>
          <p:nvSpPr>
            <p:cNvPr id="262183" name="Line 13">
              <a:extLst>
                <a:ext uri="{FF2B5EF4-FFF2-40B4-BE49-F238E27FC236}">
                  <a16:creationId xmlns:a16="http://schemas.microsoft.com/office/drawing/2014/main" id="{2AF4B85C-B1B0-9B4D-8F1A-AAFD39EFFC01}"/>
                </a:ext>
              </a:extLst>
            </p:cNvPr>
            <p:cNvSpPr>
              <a:spLocks noChangeShapeType="1"/>
            </p:cNvSpPr>
            <p:nvPr/>
          </p:nvSpPr>
          <p:spPr bwMode="auto">
            <a:xfrm flipH="1">
              <a:off x="1576031" y="4183150"/>
              <a:ext cx="773401" cy="1580444"/>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84" name="Line 13">
              <a:extLst>
                <a:ext uri="{FF2B5EF4-FFF2-40B4-BE49-F238E27FC236}">
                  <a16:creationId xmlns:a16="http://schemas.microsoft.com/office/drawing/2014/main" id="{B42D55F8-8953-E243-ADA2-ACF94B6BBB3D}"/>
                </a:ext>
              </a:extLst>
            </p:cNvPr>
            <p:cNvSpPr>
              <a:spLocks noChangeShapeType="1"/>
            </p:cNvSpPr>
            <p:nvPr/>
          </p:nvSpPr>
          <p:spPr bwMode="auto">
            <a:xfrm flipH="1">
              <a:off x="1965502" y="4499275"/>
              <a:ext cx="399123" cy="127045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85" name="Line 117">
              <a:extLst>
                <a:ext uri="{FF2B5EF4-FFF2-40B4-BE49-F238E27FC236}">
                  <a16:creationId xmlns:a16="http://schemas.microsoft.com/office/drawing/2014/main" id="{5F9AA903-ADD9-B047-A6AE-78CD2978D24C}"/>
                </a:ext>
              </a:extLst>
            </p:cNvPr>
            <p:cNvSpPr>
              <a:spLocks noChangeShapeType="1"/>
            </p:cNvSpPr>
            <p:nvPr/>
          </p:nvSpPr>
          <p:spPr bwMode="auto">
            <a:xfrm rot="5400000" flipV="1">
              <a:off x="4812849" y="-474611"/>
              <a:ext cx="4253" cy="282188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2186" name="Group 6">
              <a:extLst>
                <a:ext uri="{FF2B5EF4-FFF2-40B4-BE49-F238E27FC236}">
                  <a16:creationId xmlns:a16="http://schemas.microsoft.com/office/drawing/2014/main" id="{8A3E86B2-2DEB-774D-AC6A-E0D7592D29C3}"/>
                </a:ext>
              </a:extLst>
            </p:cNvPr>
            <p:cNvGrpSpPr>
              <a:grpSpLocks/>
            </p:cNvGrpSpPr>
            <p:nvPr/>
          </p:nvGrpSpPr>
          <p:grpSpPr bwMode="auto">
            <a:xfrm>
              <a:off x="1885958" y="494558"/>
              <a:ext cx="3331032" cy="4608954"/>
              <a:chOff x="1787104" y="115618"/>
              <a:chExt cx="3331032" cy="4608954"/>
            </a:xfrm>
          </p:grpSpPr>
          <p:sp>
            <p:nvSpPr>
              <p:cNvPr id="262246" name="Rectangle 104">
                <a:extLst>
                  <a:ext uri="{FF2B5EF4-FFF2-40B4-BE49-F238E27FC236}">
                    <a16:creationId xmlns:a16="http://schemas.microsoft.com/office/drawing/2014/main" id="{F6ED2D5C-EB5E-3E41-9385-A08A2DE2524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2247" name="Rectangle 108">
                <a:extLst>
                  <a:ext uri="{FF2B5EF4-FFF2-40B4-BE49-F238E27FC236}">
                    <a16:creationId xmlns:a16="http://schemas.microsoft.com/office/drawing/2014/main" id="{CA917D24-2BA9-444B-9031-A599D8F866C9}"/>
                  </a:ext>
                </a:extLst>
              </p:cNvPr>
              <p:cNvSpPr>
                <a:spLocks noChangeArrowheads="1"/>
              </p:cNvSpPr>
              <p:nvPr/>
            </p:nvSpPr>
            <p:spPr bwMode="auto">
              <a:xfrm>
                <a:off x="2340329" y="285339"/>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2248" name="Line 119">
                <a:extLst>
                  <a:ext uri="{FF2B5EF4-FFF2-40B4-BE49-F238E27FC236}">
                    <a16:creationId xmlns:a16="http://schemas.microsoft.com/office/drawing/2014/main" id="{E225384C-B5CF-8249-B520-9C97D52268AB}"/>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49" name="Rectangle 121">
                <a:extLst>
                  <a:ext uri="{FF2B5EF4-FFF2-40B4-BE49-F238E27FC236}">
                    <a16:creationId xmlns:a16="http://schemas.microsoft.com/office/drawing/2014/main" id="{E7F3D852-F2EE-DC44-AB5F-4D87FB6880F0}"/>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2250" name="Line 106">
                <a:extLst>
                  <a:ext uri="{FF2B5EF4-FFF2-40B4-BE49-F238E27FC236}">
                    <a16:creationId xmlns:a16="http://schemas.microsoft.com/office/drawing/2014/main" id="{7D9841FD-0176-B048-8C02-3174FF5DD24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1" name="Line 107">
                <a:extLst>
                  <a:ext uri="{FF2B5EF4-FFF2-40B4-BE49-F238E27FC236}">
                    <a16:creationId xmlns:a16="http://schemas.microsoft.com/office/drawing/2014/main" id="{C0329785-86FE-5E4F-B898-A5141DAF056E}"/>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2" name="Line 116">
                <a:extLst>
                  <a:ext uri="{FF2B5EF4-FFF2-40B4-BE49-F238E27FC236}">
                    <a16:creationId xmlns:a16="http://schemas.microsoft.com/office/drawing/2014/main" id="{8D07BA96-216E-504C-B78F-BE5373AF3EF5}"/>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3" name="Rectangle 132">
                <a:extLst>
                  <a:ext uri="{FF2B5EF4-FFF2-40B4-BE49-F238E27FC236}">
                    <a16:creationId xmlns:a16="http://schemas.microsoft.com/office/drawing/2014/main" id="{9C2AF139-A4A5-FE4C-A557-B93B5759C9A0}"/>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2254" name="Line 106">
                <a:extLst>
                  <a:ext uri="{FF2B5EF4-FFF2-40B4-BE49-F238E27FC236}">
                    <a16:creationId xmlns:a16="http://schemas.microsoft.com/office/drawing/2014/main" id="{85287F21-7757-314A-9F62-A9A90E870072}"/>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5" name="Line 107">
                <a:extLst>
                  <a:ext uri="{FF2B5EF4-FFF2-40B4-BE49-F238E27FC236}">
                    <a16:creationId xmlns:a16="http://schemas.microsoft.com/office/drawing/2014/main" id="{19E22644-60FD-7D46-A425-45A8BA29813A}"/>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6" name="Line 116">
                <a:extLst>
                  <a:ext uri="{FF2B5EF4-FFF2-40B4-BE49-F238E27FC236}">
                    <a16:creationId xmlns:a16="http://schemas.microsoft.com/office/drawing/2014/main" id="{0D808DC3-24CE-8E42-8BC4-8C837FA10881}"/>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7" name="Line 117">
                <a:extLst>
                  <a:ext uri="{FF2B5EF4-FFF2-40B4-BE49-F238E27FC236}">
                    <a16:creationId xmlns:a16="http://schemas.microsoft.com/office/drawing/2014/main" id="{3B981AF9-1A01-934B-9D3B-4EDCD941C9C5}"/>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8" name="Line 106">
                <a:extLst>
                  <a:ext uri="{FF2B5EF4-FFF2-40B4-BE49-F238E27FC236}">
                    <a16:creationId xmlns:a16="http://schemas.microsoft.com/office/drawing/2014/main" id="{D7DB88AD-082B-5B43-8CF3-03B1F80393D7}"/>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59" name="Line 107">
                <a:extLst>
                  <a:ext uri="{FF2B5EF4-FFF2-40B4-BE49-F238E27FC236}">
                    <a16:creationId xmlns:a16="http://schemas.microsoft.com/office/drawing/2014/main" id="{0AEAEE0D-90C2-CD49-BCE3-9BA3CD1BFAC2}"/>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0" name="Line 116">
                <a:extLst>
                  <a:ext uri="{FF2B5EF4-FFF2-40B4-BE49-F238E27FC236}">
                    <a16:creationId xmlns:a16="http://schemas.microsoft.com/office/drawing/2014/main" id="{FF1A1D0D-E874-344D-A292-DE61FAB78556}"/>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1" name="Line 117">
                <a:extLst>
                  <a:ext uri="{FF2B5EF4-FFF2-40B4-BE49-F238E27FC236}">
                    <a16:creationId xmlns:a16="http://schemas.microsoft.com/office/drawing/2014/main" id="{06C3413E-976F-B449-9334-B4BA26AECB68}"/>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2" name="Line 116">
                <a:extLst>
                  <a:ext uri="{FF2B5EF4-FFF2-40B4-BE49-F238E27FC236}">
                    <a16:creationId xmlns:a16="http://schemas.microsoft.com/office/drawing/2014/main" id="{48AB1D7B-C414-9446-98AB-6B687E8467F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3" name="Line 117">
                <a:extLst>
                  <a:ext uri="{FF2B5EF4-FFF2-40B4-BE49-F238E27FC236}">
                    <a16:creationId xmlns:a16="http://schemas.microsoft.com/office/drawing/2014/main" id="{CACB100D-27F3-9548-BE19-E8DBA893F985}"/>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64" name="Rectangle 147">
                <a:extLst>
                  <a:ext uri="{FF2B5EF4-FFF2-40B4-BE49-F238E27FC236}">
                    <a16:creationId xmlns:a16="http://schemas.microsoft.com/office/drawing/2014/main" id="{F4566B76-72FA-9346-8DC7-516DC41335A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65" name="Rectangle 147">
                <a:extLst>
                  <a:ext uri="{FF2B5EF4-FFF2-40B4-BE49-F238E27FC236}">
                    <a16:creationId xmlns:a16="http://schemas.microsoft.com/office/drawing/2014/main" id="{38242627-136A-6044-90AD-BEB755594C2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2266" name="Rectangle 147">
                <a:extLst>
                  <a:ext uri="{FF2B5EF4-FFF2-40B4-BE49-F238E27FC236}">
                    <a16:creationId xmlns:a16="http://schemas.microsoft.com/office/drawing/2014/main" id="{9905AEA3-ABF4-9B40-B188-CC95FCB4C31B}"/>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2267" name="Rectangle 147">
                <a:extLst>
                  <a:ext uri="{FF2B5EF4-FFF2-40B4-BE49-F238E27FC236}">
                    <a16:creationId xmlns:a16="http://schemas.microsoft.com/office/drawing/2014/main" id="{D98014B9-EC83-6747-AF33-67EA8080D049}"/>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68" name="Rectangle 147">
                <a:extLst>
                  <a:ext uri="{FF2B5EF4-FFF2-40B4-BE49-F238E27FC236}">
                    <a16:creationId xmlns:a16="http://schemas.microsoft.com/office/drawing/2014/main" id="{37F0FE07-12F0-174A-AE66-247DEBE58FB3}"/>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69" name="Rectangle 147">
                <a:extLst>
                  <a:ext uri="{FF2B5EF4-FFF2-40B4-BE49-F238E27FC236}">
                    <a16:creationId xmlns:a16="http://schemas.microsoft.com/office/drawing/2014/main" id="{F6A6CD54-C528-1143-984A-70D65A305808}"/>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70" name="Rectangle 147">
                <a:extLst>
                  <a:ext uri="{FF2B5EF4-FFF2-40B4-BE49-F238E27FC236}">
                    <a16:creationId xmlns:a16="http://schemas.microsoft.com/office/drawing/2014/main" id="{5ED836C8-0030-C34F-B943-65FD62D71697}"/>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2271" name="Rectangle 147">
                <a:extLst>
                  <a:ext uri="{FF2B5EF4-FFF2-40B4-BE49-F238E27FC236}">
                    <a16:creationId xmlns:a16="http://schemas.microsoft.com/office/drawing/2014/main" id="{3E8BBFC6-BD11-8044-A677-D0356E1679E8}"/>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2272" name="Rectangle 147">
                <a:extLst>
                  <a:ext uri="{FF2B5EF4-FFF2-40B4-BE49-F238E27FC236}">
                    <a16:creationId xmlns:a16="http://schemas.microsoft.com/office/drawing/2014/main" id="{92198B64-248A-9D43-84E2-3AD23E0428B1}"/>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2273" name="Rectangle 147">
                <a:extLst>
                  <a:ext uri="{FF2B5EF4-FFF2-40B4-BE49-F238E27FC236}">
                    <a16:creationId xmlns:a16="http://schemas.microsoft.com/office/drawing/2014/main" id="{FB96BD5D-203F-D745-B614-67597E62AA13}"/>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2274" name="Rectangle 147">
                <a:extLst>
                  <a:ext uri="{FF2B5EF4-FFF2-40B4-BE49-F238E27FC236}">
                    <a16:creationId xmlns:a16="http://schemas.microsoft.com/office/drawing/2014/main" id="{519F0BC5-11A8-FA48-A1B9-2ED2367A534A}"/>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2275" name="Rectangle 147">
                <a:extLst>
                  <a:ext uri="{FF2B5EF4-FFF2-40B4-BE49-F238E27FC236}">
                    <a16:creationId xmlns:a16="http://schemas.microsoft.com/office/drawing/2014/main" id="{181A82B3-B9F8-CC4E-B6E2-ACE7AE824DFE}"/>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2276" name="Rectangle 147">
                <a:extLst>
                  <a:ext uri="{FF2B5EF4-FFF2-40B4-BE49-F238E27FC236}">
                    <a16:creationId xmlns:a16="http://schemas.microsoft.com/office/drawing/2014/main" id="{E867437E-915E-564B-B94F-E233C2F8F843}"/>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2277" name="Rectangle 147">
                <a:extLst>
                  <a:ext uri="{FF2B5EF4-FFF2-40B4-BE49-F238E27FC236}">
                    <a16:creationId xmlns:a16="http://schemas.microsoft.com/office/drawing/2014/main" id="{5A60712C-F842-164B-9B65-580BA36B95C7}"/>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2278" name="Rectangle 147">
                <a:extLst>
                  <a:ext uri="{FF2B5EF4-FFF2-40B4-BE49-F238E27FC236}">
                    <a16:creationId xmlns:a16="http://schemas.microsoft.com/office/drawing/2014/main" id="{08318035-CC9B-E34A-9292-3A5E4E138B63}"/>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2279" name="Rectangle 147">
                <a:extLst>
                  <a:ext uri="{FF2B5EF4-FFF2-40B4-BE49-F238E27FC236}">
                    <a16:creationId xmlns:a16="http://schemas.microsoft.com/office/drawing/2014/main" id="{2E9B2542-46B8-C24C-AF94-7B7DF0C9F8A2}"/>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2280" name="Rectangle 147">
                <a:extLst>
                  <a:ext uri="{FF2B5EF4-FFF2-40B4-BE49-F238E27FC236}">
                    <a16:creationId xmlns:a16="http://schemas.microsoft.com/office/drawing/2014/main" id="{69539853-8FE0-2643-A137-50641B38BE37}"/>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2281" name="Rectangle 147">
                <a:extLst>
                  <a:ext uri="{FF2B5EF4-FFF2-40B4-BE49-F238E27FC236}">
                    <a16:creationId xmlns:a16="http://schemas.microsoft.com/office/drawing/2014/main" id="{A9479AEC-32C5-A143-8DB5-5574A4D67058}"/>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2282" name="Rectangle 147">
                <a:extLst>
                  <a:ext uri="{FF2B5EF4-FFF2-40B4-BE49-F238E27FC236}">
                    <a16:creationId xmlns:a16="http://schemas.microsoft.com/office/drawing/2014/main" id="{4193CD49-B28B-AB47-B3CA-EDD78AEEDE8D}"/>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2283" name="Rectangle 147">
                <a:extLst>
                  <a:ext uri="{FF2B5EF4-FFF2-40B4-BE49-F238E27FC236}">
                    <a16:creationId xmlns:a16="http://schemas.microsoft.com/office/drawing/2014/main" id="{DCC793F6-9765-5C42-B05E-13B45AF63B4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2284" name="TextBox 120">
                <a:extLst>
                  <a:ext uri="{FF2B5EF4-FFF2-40B4-BE49-F238E27FC236}">
                    <a16:creationId xmlns:a16="http://schemas.microsoft.com/office/drawing/2014/main" id="{32D557CB-9343-0B49-A8E0-B2353ECB93ED}"/>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2187" name="Line 119">
              <a:extLst>
                <a:ext uri="{FF2B5EF4-FFF2-40B4-BE49-F238E27FC236}">
                  <a16:creationId xmlns:a16="http://schemas.microsoft.com/office/drawing/2014/main" id="{5EAF3F19-88EC-A148-8BBB-17BD4B53355E}"/>
                </a:ext>
              </a:extLst>
            </p:cNvPr>
            <p:cNvSpPr>
              <a:spLocks noChangeShapeType="1"/>
            </p:cNvSpPr>
            <p:nvPr/>
          </p:nvSpPr>
          <p:spPr bwMode="auto">
            <a:xfrm rot="5400000">
              <a:off x="6087063" y="4844123"/>
              <a:ext cx="0" cy="293174"/>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2188" name="Group 4">
              <a:extLst>
                <a:ext uri="{FF2B5EF4-FFF2-40B4-BE49-F238E27FC236}">
                  <a16:creationId xmlns:a16="http://schemas.microsoft.com/office/drawing/2014/main" id="{8C39A0C6-960B-FF43-B4F0-8792CFBFC262}"/>
                </a:ext>
              </a:extLst>
            </p:cNvPr>
            <p:cNvGrpSpPr>
              <a:grpSpLocks/>
            </p:cNvGrpSpPr>
            <p:nvPr/>
          </p:nvGrpSpPr>
          <p:grpSpPr bwMode="auto">
            <a:xfrm>
              <a:off x="6226203" y="773994"/>
              <a:ext cx="2363001" cy="1343028"/>
              <a:chOff x="6050566" y="-172083"/>
              <a:chExt cx="2363001" cy="1343028"/>
            </a:xfrm>
          </p:grpSpPr>
          <p:grpSp>
            <p:nvGrpSpPr>
              <p:cNvPr id="262231" name="Group 1">
                <a:extLst>
                  <a:ext uri="{FF2B5EF4-FFF2-40B4-BE49-F238E27FC236}">
                    <a16:creationId xmlns:a16="http://schemas.microsoft.com/office/drawing/2014/main" id="{3D076C91-05E9-6A46-9F63-F22D7B45C1DD}"/>
                  </a:ext>
                </a:extLst>
              </p:cNvPr>
              <p:cNvGrpSpPr>
                <a:grpSpLocks/>
              </p:cNvGrpSpPr>
              <p:nvPr/>
            </p:nvGrpSpPr>
            <p:grpSpPr bwMode="auto">
              <a:xfrm>
                <a:off x="6050566" y="-166326"/>
                <a:ext cx="1347945" cy="1337271"/>
                <a:chOff x="6050566" y="-166326"/>
                <a:chExt cx="1347945" cy="1337271"/>
              </a:xfrm>
            </p:grpSpPr>
            <p:sp>
              <p:nvSpPr>
                <p:cNvPr id="262233" name="Rectangle 104">
                  <a:extLst>
                    <a:ext uri="{FF2B5EF4-FFF2-40B4-BE49-F238E27FC236}">
                      <a16:creationId xmlns:a16="http://schemas.microsoft.com/office/drawing/2014/main" id="{11CDC983-F2CC-D145-A6F5-B10B8CEC7B30}"/>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2234" name="Rectangle 108">
                  <a:extLst>
                    <a:ext uri="{FF2B5EF4-FFF2-40B4-BE49-F238E27FC236}">
                      <a16:creationId xmlns:a16="http://schemas.microsoft.com/office/drawing/2014/main" id="{2D3C48B5-C465-F845-AFF2-002F13B99A5A}"/>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2235" name="Line 106">
                  <a:extLst>
                    <a:ext uri="{FF2B5EF4-FFF2-40B4-BE49-F238E27FC236}">
                      <a16:creationId xmlns:a16="http://schemas.microsoft.com/office/drawing/2014/main" id="{1B981144-711F-5E49-99A3-C193D744251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36" name="Line 107">
                  <a:extLst>
                    <a:ext uri="{FF2B5EF4-FFF2-40B4-BE49-F238E27FC236}">
                      <a16:creationId xmlns:a16="http://schemas.microsoft.com/office/drawing/2014/main" id="{1F54DF4B-76A8-614B-BC74-89A2CC189E8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37" name="Line 116">
                  <a:extLst>
                    <a:ext uri="{FF2B5EF4-FFF2-40B4-BE49-F238E27FC236}">
                      <a16:creationId xmlns:a16="http://schemas.microsoft.com/office/drawing/2014/main" id="{A031FD5A-9811-5A46-9575-641D82D0C93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38" name="Line 117">
                  <a:extLst>
                    <a:ext uri="{FF2B5EF4-FFF2-40B4-BE49-F238E27FC236}">
                      <a16:creationId xmlns:a16="http://schemas.microsoft.com/office/drawing/2014/main" id="{2F41F44E-5ADB-E04A-8E98-BB0FF5E0D928}"/>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39" name="Rectangle 132">
                  <a:extLst>
                    <a:ext uri="{FF2B5EF4-FFF2-40B4-BE49-F238E27FC236}">
                      <a16:creationId xmlns:a16="http://schemas.microsoft.com/office/drawing/2014/main" id="{EF6CBD76-A6DB-9240-99A2-6FB42919E81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2240" name="Rectangle 147">
                  <a:extLst>
                    <a:ext uri="{FF2B5EF4-FFF2-40B4-BE49-F238E27FC236}">
                      <a16:creationId xmlns:a16="http://schemas.microsoft.com/office/drawing/2014/main" id="{0782DE57-415D-C042-8AFA-81893074C6E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41" name="Rectangle 147">
                  <a:extLst>
                    <a:ext uri="{FF2B5EF4-FFF2-40B4-BE49-F238E27FC236}">
                      <a16:creationId xmlns:a16="http://schemas.microsoft.com/office/drawing/2014/main" id="{A803A068-F3D3-3446-B6FE-8D93ADE9FD8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42" name="Rectangle 147">
                  <a:extLst>
                    <a:ext uri="{FF2B5EF4-FFF2-40B4-BE49-F238E27FC236}">
                      <a16:creationId xmlns:a16="http://schemas.microsoft.com/office/drawing/2014/main" id="{39441D58-E73E-F64E-87C2-AFA235D7216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43" name="Rectangle 147">
                  <a:extLst>
                    <a:ext uri="{FF2B5EF4-FFF2-40B4-BE49-F238E27FC236}">
                      <a16:creationId xmlns:a16="http://schemas.microsoft.com/office/drawing/2014/main" id="{10A06AC2-E8EA-9D49-AED3-DD13C8FF885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44" name="Rectangle 147">
                  <a:extLst>
                    <a:ext uri="{FF2B5EF4-FFF2-40B4-BE49-F238E27FC236}">
                      <a16:creationId xmlns:a16="http://schemas.microsoft.com/office/drawing/2014/main" id="{4FB473E9-5EEB-A146-8EEF-6DE4B90830A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2245" name="Rectangle 147">
                  <a:extLst>
                    <a:ext uri="{FF2B5EF4-FFF2-40B4-BE49-F238E27FC236}">
                      <a16:creationId xmlns:a16="http://schemas.microsoft.com/office/drawing/2014/main" id="{69F08024-F940-B646-B9DE-D8F0ECD75A7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2232" name="TextBox 262">
                <a:extLst>
                  <a:ext uri="{FF2B5EF4-FFF2-40B4-BE49-F238E27FC236}">
                    <a16:creationId xmlns:a16="http://schemas.microsoft.com/office/drawing/2014/main" id="{4F4E0381-A612-8D43-9625-501A4F1C533C}"/>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2189" name="Line 13">
              <a:extLst>
                <a:ext uri="{FF2B5EF4-FFF2-40B4-BE49-F238E27FC236}">
                  <a16:creationId xmlns:a16="http://schemas.microsoft.com/office/drawing/2014/main" id="{07D9DCEC-D5D0-1548-8DFA-EE4CE5245127}"/>
                </a:ext>
              </a:extLst>
            </p:cNvPr>
            <p:cNvSpPr>
              <a:spLocks noChangeShapeType="1"/>
            </p:cNvSpPr>
            <p:nvPr/>
          </p:nvSpPr>
          <p:spPr bwMode="auto">
            <a:xfrm flipH="1">
              <a:off x="1203495" y="3841661"/>
              <a:ext cx="1163522" cy="1921933"/>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90" name="Line 13">
              <a:extLst>
                <a:ext uri="{FF2B5EF4-FFF2-40B4-BE49-F238E27FC236}">
                  <a16:creationId xmlns:a16="http://schemas.microsoft.com/office/drawing/2014/main" id="{A184F59A-11F9-5B4F-8338-F2DD1315FC5C}"/>
                </a:ext>
              </a:extLst>
            </p:cNvPr>
            <p:cNvSpPr>
              <a:spLocks noChangeShapeType="1"/>
            </p:cNvSpPr>
            <p:nvPr/>
          </p:nvSpPr>
          <p:spPr bwMode="auto">
            <a:xfrm flipH="1">
              <a:off x="814028" y="3516142"/>
              <a:ext cx="1546009" cy="2255919"/>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91" name="Line 13">
              <a:extLst>
                <a:ext uri="{FF2B5EF4-FFF2-40B4-BE49-F238E27FC236}">
                  <a16:creationId xmlns:a16="http://schemas.microsoft.com/office/drawing/2014/main" id="{59785542-C997-8C4A-A7CF-2077C12149FB}"/>
                </a:ext>
              </a:extLst>
            </p:cNvPr>
            <p:cNvSpPr>
              <a:spLocks noChangeShapeType="1"/>
            </p:cNvSpPr>
            <p:nvPr/>
          </p:nvSpPr>
          <p:spPr bwMode="auto">
            <a:xfrm flipH="1">
              <a:off x="3481033" y="1831787"/>
              <a:ext cx="2744579" cy="3937944"/>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92" name="Line 13">
              <a:extLst>
                <a:ext uri="{FF2B5EF4-FFF2-40B4-BE49-F238E27FC236}">
                  <a16:creationId xmlns:a16="http://schemas.microsoft.com/office/drawing/2014/main" id="{CA1F6C60-6D83-EB4C-BFE7-5B7953D99541}"/>
                </a:ext>
              </a:extLst>
            </p:cNvPr>
            <p:cNvSpPr>
              <a:spLocks noChangeShapeType="1"/>
            </p:cNvSpPr>
            <p:nvPr/>
          </p:nvSpPr>
          <p:spPr bwMode="auto">
            <a:xfrm flipH="1">
              <a:off x="3091565" y="1528057"/>
              <a:ext cx="3127832" cy="4241673"/>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193" name="Line 119">
              <a:extLst>
                <a:ext uri="{FF2B5EF4-FFF2-40B4-BE49-F238E27FC236}">
                  <a16:creationId xmlns:a16="http://schemas.microsoft.com/office/drawing/2014/main" id="{CB032CFC-B97C-0C49-B797-8DAC63A168E9}"/>
                </a:ext>
              </a:extLst>
            </p:cNvPr>
            <p:cNvSpPr>
              <a:spLocks noChangeShapeType="1"/>
            </p:cNvSpPr>
            <p:nvPr/>
          </p:nvSpPr>
          <p:spPr bwMode="auto">
            <a:xfrm rot="5400000">
              <a:off x="5985464" y="4428763"/>
              <a:ext cx="0" cy="5193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194" name="Line 119">
              <a:extLst>
                <a:ext uri="{FF2B5EF4-FFF2-40B4-BE49-F238E27FC236}">
                  <a16:creationId xmlns:a16="http://schemas.microsoft.com/office/drawing/2014/main" id="{F54E0003-CC6A-C444-9BA5-EE74042EF616}"/>
                </a:ext>
              </a:extLst>
            </p:cNvPr>
            <p:cNvSpPr>
              <a:spLocks noChangeShapeType="1"/>
            </p:cNvSpPr>
            <p:nvPr/>
          </p:nvSpPr>
          <p:spPr bwMode="auto">
            <a:xfrm rot="5400000">
              <a:off x="6088756" y="3285418"/>
              <a:ext cx="0" cy="320039"/>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2195" name="Group 2">
              <a:extLst>
                <a:ext uri="{FF2B5EF4-FFF2-40B4-BE49-F238E27FC236}">
                  <a16:creationId xmlns:a16="http://schemas.microsoft.com/office/drawing/2014/main" id="{8BBA8E5F-F8DC-CD43-84AE-0F21E412932C}"/>
                </a:ext>
              </a:extLst>
            </p:cNvPr>
            <p:cNvGrpSpPr>
              <a:grpSpLocks/>
            </p:cNvGrpSpPr>
            <p:nvPr/>
          </p:nvGrpSpPr>
          <p:grpSpPr bwMode="auto">
            <a:xfrm>
              <a:off x="6246282" y="3923796"/>
              <a:ext cx="2596994" cy="1339416"/>
              <a:chOff x="6070645" y="3663519"/>
              <a:chExt cx="2596994" cy="1339416"/>
            </a:xfrm>
          </p:grpSpPr>
          <p:sp>
            <p:nvSpPr>
              <p:cNvPr id="262216" name="TextBox 264">
                <a:extLst>
                  <a:ext uri="{FF2B5EF4-FFF2-40B4-BE49-F238E27FC236}">
                    <a16:creationId xmlns:a16="http://schemas.microsoft.com/office/drawing/2014/main" id="{4E390083-86B5-2742-9A0D-3AC593B358CF}"/>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2217" name="Group 100">
                <a:extLst>
                  <a:ext uri="{FF2B5EF4-FFF2-40B4-BE49-F238E27FC236}">
                    <a16:creationId xmlns:a16="http://schemas.microsoft.com/office/drawing/2014/main" id="{693C861D-70CB-C144-81D1-5640DBCC81C5}"/>
                  </a:ext>
                </a:extLst>
              </p:cNvPr>
              <p:cNvGrpSpPr>
                <a:grpSpLocks/>
              </p:cNvGrpSpPr>
              <p:nvPr/>
            </p:nvGrpSpPr>
            <p:grpSpPr bwMode="auto">
              <a:xfrm>
                <a:off x="6070645" y="3665664"/>
                <a:ext cx="1347945" cy="1337271"/>
                <a:chOff x="6050566" y="-166326"/>
                <a:chExt cx="1347945" cy="1337271"/>
              </a:xfrm>
            </p:grpSpPr>
            <p:sp>
              <p:nvSpPr>
                <p:cNvPr id="262218" name="Rectangle 104">
                  <a:extLst>
                    <a:ext uri="{FF2B5EF4-FFF2-40B4-BE49-F238E27FC236}">
                      <a16:creationId xmlns:a16="http://schemas.microsoft.com/office/drawing/2014/main" id="{2CD9BD80-2117-A546-AEA3-41B456D07A7C}"/>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2219" name="Rectangle 108">
                  <a:extLst>
                    <a:ext uri="{FF2B5EF4-FFF2-40B4-BE49-F238E27FC236}">
                      <a16:creationId xmlns:a16="http://schemas.microsoft.com/office/drawing/2014/main" id="{DAF4DC6F-1F8A-F94C-A301-88D9BC4097AD}"/>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2220" name="Line 106">
                  <a:extLst>
                    <a:ext uri="{FF2B5EF4-FFF2-40B4-BE49-F238E27FC236}">
                      <a16:creationId xmlns:a16="http://schemas.microsoft.com/office/drawing/2014/main" id="{9F74AA5D-5142-DC41-ADBD-3156A9DC85F4}"/>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21" name="Line 107">
                  <a:extLst>
                    <a:ext uri="{FF2B5EF4-FFF2-40B4-BE49-F238E27FC236}">
                      <a16:creationId xmlns:a16="http://schemas.microsoft.com/office/drawing/2014/main" id="{6F8B3368-0DB8-2C45-A864-8FBA23EE22A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22" name="Line 116">
                  <a:extLst>
                    <a:ext uri="{FF2B5EF4-FFF2-40B4-BE49-F238E27FC236}">
                      <a16:creationId xmlns:a16="http://schemas.microsoft.com/office/drawing/2014/main" id="{F40D24B2-BD84-0440-98A9-82D3D28A543C}"/>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23" name="Line 117">
                  <a:extLst>
                    <a:ext uri="{FF2B5EF4-FFF2-40B4-BE49-F238E27FC236}">
                      <a16:creationId xmlns:a16="http://schemas.microsoft.com/office/drawing/2014/main" id="{F13913DA-089F-DC42-A03E-8F7F0C1E42D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24" name="Rectangle 132">
                  <a:extLst>
                    <a:ext uri="{FF2B5EF4-FFF2-40B4-BE49-F238E27FC236}">
                      <a16:creationId xmlns:a16="http://schemas.microsoft.com/office/drawing/2014/main" id="{E03E7461-5F80-2E46-9B39-1E32B759FB02}"/>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2225" name="Rectangle 147">
                  <a:extLst>
                    <a:ext uri="{FF2B5EF4-FFF2-40B4-BE49-F238E27FC236}">
                      <a16:creationId xmlns:a16="http://schemas.microsoft.com/office/drawing/2014/main" id="{3A591C45-C189-3C43-B5D8-4B13BB40444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26" name="Rectangle 136">
                  <a:extLst>
                    <a:ext uri="{FF2B5EF4-FFF2-40B4-BE49-F238E27FC236}">
                      <a16:creationId xmlns:a16="http://schemas.microsoft.com/office/drawing/2014/main" id="{01F41F3E-5E8B-3941-B2E9-B39E3CC66F37}"/>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27" name="Rectangle 147">
                  <a:extLst>
                    <a:ext uri="{FF2B5EF4-FFF2-40B4-BE49-F238E27FC236}">
                      <a16:creationId xmlns:a16="http://schemas.microsoft.com/office/drawing/2014/main" id="{3FC56EA4-E9B4-9C45-B35F-0F5342A35AB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28" name="Rectangle 147">
                  <a:extLst>
                    <a:ext uri="{FF2B5EF4-FFF2-40B4-BE49-F238E27FC236}">
                      <a16:creationId xmlns:a16="http://schemas.microsoft.com/office/drawing/2014/main" id="{91680709-E696-6C48-837F-BF6CB0AF279D}"/>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2229" name="Rectangle 147">
                  <a:extLst>
                    <a:ext uri="{FF2B5EF4-FFF2-40B4-BE49-F238E27FC236}">
                      <a16:creationId xmlns:a16="http://schemas.microsoft.com/office/drawing/2014/main" id="{131816D3-5D75-B64B-A61F-48DD94EEC61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2230" name="Rectangle 147">
                  <a:extLst>
                    <a:ext uri="{FF2B5EF4-FFF2-40B4-BE49-F238E27FC236}">
                      <a16:creationId xmlns:a16="http://schemas.microsoft.com/office/drawing/2014/main" id="{148697D8-DC97-6C49-A152-65050AE23F7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2196" name="Group 3">
              <a:extLst>
                <a:ext uri="{FF2B5EF4-FFF2-40B4-BE49-F238E27FC236}">
                  <a16:creationId xmlns:a16="http://schemas.microsoft.com/office/drawing/2014/main" id="{8F26752F-E0CE-0949-878D-CB13186B9A28}"/>
                </a:ext>
              </a:extLst>
            </p:cNvPr>
            <p:cNvGrpSpPr>
              <a:grpSpLocks/>
            </p:cNvGrpSpPr>
            <p:nvPr/>
          </p:nvGrpSpPr>
          <p:grpSpPr bwMode="auto">
            <a:xfrm>
              <a:off x="6241607" y="2348755"/>
              <a:ext cx="2257787" cy="1363857"/>
              <a:chOff x="6065970" y="1654138"/>
              <a:chExt cx="2257787" cy="1363857"/>
            </a:xfrm>
          </p:grpSpPr>
          <p:sp>
            <p:nvSpPr>
              <p:cNvPr id="262206" name="TextBox 263">
                <a:extLst>
                  <a:ext uri="{FF2B5EF4-FFF2-40B4-BE49-F238E27FC236}">
                    <a16:creationId xmlns:a16="http://schemas.microsoft.com/office/drawing/2014/main" id="{A8D59CC0-24B3-3D4E-B4EF-21CCBCBBE9F5}"/>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2207" name="Group 141">
                <a:extLst>
                  <a:ext uri="{FF2B5EF4-FFF2-40B4-BE49-F238E27FC236}">
                    <a16:creationId xmlns:a16="http://schemas.microsoft.com/office/drawing/2014/main" id="{EDF10C9C-8137-1D44-B8BD-2BDE63AE88B2}"/>
                  </a:ext>
                </a:extLst>
              </p:cNvPr>
              <p:cNvGrpSpPr>
                <a:grpSpLocks/>
              </p:cNvGrpSpPr>
              <p:nvPr/>
            </p:nvGrpSpPr>
            <p:grpSpPr bwMode="auto">
              <a:xfrm>
                <a:off x="6065970" y="1680724"/>
                <a:ext cx="1347945" cy="1337271"/>
                <a:chOff x="6050566" y="-166326"/>
                <a:chExt cx="1347945" cy="1337271"/>
              </a:xfrm>
            </p:grpSpPr>
            <p:sp>
              <p:nvSpPr>
                <p:cNvPr id="262208" name="Rectangle 104">
                  <a:extLst>
                    <a:ext uri="{FF2B5EF4-FFF2-40B4-BE49-F238E27FC236}">
                      <a16:creationId xmlns:a16="http://schemas.microsoft.com/office/drawing/2014/main" id="{FDCC6DF0-DDE0-034A-9183-7BC9FF7249B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2209" name="Rectangle 108">
                  <a:extLst>
                    <a:ext uri="{FF2B5EF4-FFF2-40B4-BE49-F238E27FC236}">
                      <a16:creationId xmlns:a16="http://schemas.microsoft.com/office/drawing/2014/main" id="{F3CAF999-26BD-914E-8E21-EC40B34CDD77}"/>
                    </a:ext>
                  </a:extLst>
                </p:cNvPr>
                <p:cNvSpPr>
                  <a:spLocks noChangeArrowheads="1"/>
                </p:cNvSpPr>
                <p:nvPr/>
              </p:nvSpPr>
              <p:spPr bwMode="auto">
                <a:xfrm>
                  <a:off x="6132606" y="-128295"/>
                  <a:ext cx="227617" cy="2462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2210" name="Line 106">
                  <a:extLst>
                    <a:ext uri="{FF2B5EF4-FFF2-40B4-BE49-F238E27FC236}">
                      <a16:creationId xmlns:a16="http://schemas.microsoft.com/office/drawing/2014/main" id="{5AE18775-7439-9044-A059-DEE2B87F117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11" name="Line 117">
                  <a:extLst>
                    <a:ext uri="{FF2B5EF4-FFF2-40B4-BE49-F238E27FC236}">
                      <a16:creationId xmlns:a16="http://schemas.microsoft.com/office/drawing/2014/main" id="{09512E13-B188-FD43-9E34-B2FCAA06012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2212" name="Rectangle 132">
                  <a:extLst>
                    <a:ext uri="{FF2B5EF4-FFF2-40B4-BE49-F238E27FC236}">
                      <a16:creationId xmlns:a16="http://schemas.microsoft.com/office/drawing/2014/main" id="{7A0BC887-E781-5041-B3DE-393DFE759615}"/>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2213" name="Rectangle 147">
                  <a:extLst>
                    <a:ext uri="{FF2B5EF4-FFF2-40B4-BE49-F238E27FC236}">
                      <a16:creationId xmlns:a16="http://schemas.microsoft.com/office/drawing/2014/main" id="{E28A3412-8666-E54E-BA6F-257700FF2F2A}"/>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14" name="Rectangle 147">
                  <a:extLst>
                    <a:ext uri="{FF2B5EF4-FFF2-40B4-BE49-F238E27FC236}">
                      <a16:creationId xmlns:a16="http://schemas.microsoft.com/office/drawing/2014/main" id="{C6E293BF-A531-A74A-83E8-333C01FF7A4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2215" name="Rectangle 147">
                  <a:extLst>
                    <a:ext uri="{FF2B5EF4-FFF2-40B4-BE49-F238E27FC236}">
                      <a16:creationId xmlns:a16="http://schemas.microsoft.com/office/drawing/2014/main" id="{E521050D-44A1-C84A-859D-C127437A8EF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2197" name="Freeform 40">
              <a:extLst>
                <a:ext uri="{FF2B5EF4-FFF2-40B4-BE49-F238E27FC236}">
                  <a16:creationId xmlns:a16="http://schemas.microsoft.com/office/drawing/2014/main" id="{8856F514-0131-8243-81D9-CFBE3B8BB9FF}"/>
                </a:ext>
              </a:extLst>
            </p:cNvPr>
            <p:cNvSpPr>
              <a:spLocks noChangeAspect="1"/>
            </p:cNvSpPr>
            <p:nvPr/>
          </p:nvSpPr>
          <p:spPr bwMode="auto">
            <a:xfrm>
              <a:off x="5906654" y="3414639"/>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2198" name="Freeform 40">
              <a:extLst>
                <a:ext uri="{FF2B5EF4-FFF2-40B4-BE49-F238E27FC236}">
                  <a16:creationId xmlns:a16="http://schemas.microsoft.com/office/drawing/2014/main" id="{43BCFA83-A015-A84F-AE70-47C5F8B7B8AD}"/>
                </a:ext>
              </a:extLst>
            </p:cNvPr>
            <p:cNvSpPr>
              <a:spLocks noChangeAspect="1"/>
            </p:cNvSpPr>
            <p:nvPr/>
          </p:nvSpPr>
          <p:spPr bwMode="auto">
            <a:xfrm>
              <a:off x="5710267" y="4655942"/>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2199" name="Freeform 40">
              <a:extLst>
                <a:ext uri="{FF2B5EF4-FFF2-40B4-BE49-F238E27FC236}">
                  <a16:creationId xmlns:a16="http://schemas.microsoft.com/office/drawing/2014/main" id="{2145F825-1553-2445-A0BC-2B4C7EA5CB61}"/>
                </a:ext>
              </a:extLst>
            </p:cNvPr>
            <p:cNvSpPr>
              <a:spLocks noChangeAspect="1"/>
            </p:cNvSpPr>
            <p:nvPr/>
          </p:nvSpPr>
          <p:spPr bwMode="auto">
            <a:xfrm>
              <a:off x="5911528" y="4961905"/>
              <a:ext cx="64008" cy="6400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2200" name="Line 13">
              <a:extLst>
                <a:ext uri="{FF2B5EF4-FFF2-40B4-BE49-F238E27FC236}">
                  <a16:creationId xmlns:a16="http://schemas.microsoft.com/office/drawing/2014/main" id="{89272D08-C296-EC4A-8956-707DC20BACB9}"/>
                </a:ext>
              </a:extLst>
            </p:cNvPr>
            <p:cNvSpPr>
              <a:spLocks noChangeShapeType="1"/>
            </p:cNvSpPr>
            <p:nvPr/>
          </p:nvSpPr>
          <p:spPr bwMode="auto">
            <a:xfrm flipH="1">
              <a:off x="3392132" y="2557701"/>
              <a:ext cx="2849456" cy="1491808"/>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201" name="Line 13">
              <a:extLst>
                <a:ext uri="{FF2B5EF4-FFF2-40B4-BE49-F238E27FC236}">
                  <a16:creationId xmlns:a16="http://schemas.microsoft.com/office/drawing/2014/main" id="{055AC9A8-9484-0544-AF79-220797DEE44C}"/>
                </a:ext>
              </a:extLst>
            </p:cNvPr>
            <p:cNvSpPr>
              <a:spLocks noChangeShapeType="1"/>
            </p:cNvSpPr>
            <p:nvPr/>
          </p:nvSpPr>
          <p:spPr bwMode="auto">
            <a:xfrm flipH="1">
              <a:off x="3396822" y="4121804"/>
              <a:ext cx="2849456" cy="789146"/>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2202" name="TextBox 159">
              <a:extLst>
                <a:ext uri="{FF2B5EF4-FFF2-40B4-BE49-F238E27FC236}">
                  <a16:creationId xmlns:a16="http://schemas.microsoft.com/office/drawing/2014/main" id="{64F4CE20-4EAB-1B46-A93B-212368672DE6}"/>
                </a:ext>
              </a:extLst>
            </p:cNvPr>
            <p:cNvSpPr txBox="1">
              <a:spLocks noChangeArrowheads="1"/>
            </p:cNvSpPr>
            <p:nvPr/>
          </p:nvSpPr>
          <p:spPr bwMode="auto">
            <a:xfrm>
              <a:off x="3408198" y="400041"/>
              <a:ext cx="308098"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62203" name="TextBox 162">
              <a:extLst>
                <a:ext uri="{FF2B5EF4-FFF2-40B4-BE49-F238E27FC236}">
                  <a16:creationId xmlns:a16="http://schemas.microsoft.com/office/drawing/2014/main" id="{2051919B-F92D-6B49-8686-A82C6561731D}"/>
                </a:ext>
              </a:extLst>
            </p:cNvPr>
            <p:cNvSpPr txBox="1">
              <a:spLocks noChangeArrowheads="1"/>
            </p:cNvSpPr>
            <p:nvPr/>
          </p:nvSpPr>
          <p:spPr bwMode="auto">
            <a:xfrm>
              <a:off x="7284100" y="651295"/>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sp>
          <p:nvSpPr>
            <p:cNvPr id="262204" name="TextBox 163">
              <a:extLst>
                <a:ext uri="{FF2B5EF4-FFF2-40B4-BE49-F238E27FC236}">
                  <a16:creationId xmlns:a16="http://schemas.microsoft.com/office/drawing/2014/main" id="{351BBD24-2C19-7349-8037-10A36630B93C}"/>
                </a:ext>
              </a:extLst>
            </p:cNvPr>
            <p:cNvSpPr txBox="1">
              <a:spLocks noChangeArrowheads="1"/>
            </p:cNvSpPr>
            <p:nvPr/>
          </p:nvSpPr>
          <p:spPr bwMode="auto">
            <a:xfrm>
              <a:off x="7287944" y="3828972"/>
              <a:ext cx="308098"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1</a:t>
              </a:r>
            </a:p>
          </p:txBody>
        </p:sp>
        <p:sp>
          <p:nvSpPr>
            <p:cNvPr id="262205" name="TextBox 166">
              <a:extLst>
                <a:ext uri="{FF2B5EF4-FFF2-40B4-BE49-F238E27FC236}">
                  <a16:creationId xmlns:a16="http://schemas.microsoft.com/office/drawing/2014/main" id="{EEFE16AC-E315-DA40-A785-30D5A1DAC4A9}"/>
                </a:ext>
              </a:extLst>
            </p:cNvPr>
            <p:cNvSpPr txBox="1">
              <a:spLocks noChangeArrowheads="1"/>
            </p:cNvSpPr>
            <p:nvPr/>
          </p:nvSpPr>
          <p:spPr bwMode="auto">
            <a:xfrm>
              <a:off x="7293654" y="2269365"/>
              <a:ext cx="308098"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solidFill>
                    <a:srgbClr val="FF0700"/>
                  </a:solidFill>
                  <a:latin typeface="Courier" pitchFamily="2" charset="0"/>
                </a:rPr>
                <a:t>0</a:t>
              </a:r>
            </a:p>
            <a:p>
              <a:pPr>
                <a:spcAft>
                  <a:spcPts val="300"/>
                </a:spcAft>
              </a:pPr>
              <a:r>
                <a:rPr lang="en-US" altLang="en-US" sz="1600">
                  <a:solidFill>
                    <a:srgbClr val="FF0700"/>
                  </a:solidFill>
                  <a:latin typeface="Courier" pitchFamily="2" charset="0"/>
                </a:rPr>
                <a:t>0</a:t>
              </a:r>
            </a:p>
          </p:txBody>
        </p:sp>
      </p:grpSp>
      <p:sp>
        <p:nvSpPr>
          <p:cNvPr id="262182" name="TextBox 5">
            <a:extLst>
              <a:ext uri="{FF2B5EF4-FFF2-40B4-BE49-F238E27FC236}">
                <a16:creationId xmlns:a16="http://schemas.microsoft.com/office/drawing/2014/main" id="{E9B25DE3-1354-004A-AD52-A2AC3D81892B}"/>
              </a:ext>
            </a:extLst>
          </p:cNvPr>
          <p:cNvSpPr txBox="1">
            <a:spLocks noChangeArrowheads="1"/>
          </p:cNvSpPr>
          <p:nvPr/>
        </p:nvSpPr>
        <p:spPr bwMode="auto">
          <a:xfrm>
            <a:off x="1544638" y="6264275"/>
            <a:ext cx="15367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800">
                <a:solidFill>
                  <a:schemeClr val="tx1"/>
                </a:solidFill>
                <a:latin typeface="Courier" pitchFamily="2" charset="0"/>
              </a:rPr>
              <a:t>BRGE</a:t>
            </a:r>
          </a:p>
        </p:txBody>
      </p:sp>
    </p:spTree>
  </p:cSld>
  <p:clrMapOvr>
    <a:masterClrMapping/>
  </p:clrMapOvr>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69" name="Title 1">
            <a:extLst>
              <a:ext uri="{FF2B5EF4-FFF2-40B4-BE49-F238E27FC236}">
                <a16:creationId xmlns:a16="http://schemas.microsoft.com/office/drawing/2014/main" id="{D25D783B-4EB4-5640-889E-0075F2A2ED5C}"/>
              </a:ext>
            </a:extLst>
          </p:cNvPr>
          <p:cNvSpPr txBox="1">
            <a:spLocks noGrp="1"/>
          </p:cNvSpPr>
          <p:nvPr>
            <p:ph type="title"/>
          </p:nvPr>
        </p:nvSpPr>
        <p:spPr>
          <a:xfrm>
            <a:off x="914400" y="304800"/>
            <a:ext cx="9144000" cy="685800"/>
          </a:xfrm>
        </p:spPr>
        <p:txBody>
          <a:bodyPr/>
          <a:lstStyle/>
          <a:p>
            <a:pPr>
              <a:spcBef>
                <a:spcPct val="0"/>
              </a:spcBef>
              <a:spcAft>
                <a:spcPct val="0"/>
              </a:spcAft>
            </a:pPr>
            <a:endPar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263170" name="Text Placeholder 2">
            <a:extLst>
              <a:ext uri="{FF2B5EF4-FFF2-40B4-BE49-F238E27FC236}">
                <a16:creationId xmlns:a16="http://schemas.microsoft.com/office/drawing/2014/main" id="{E81171EF-A165-AB49-9E80-656F5ED8A045}"/>
              </a:ext>
            </a:extLst>
          </p:cNvPr>
          <p:cNvSpPr txBox="1">
            <a:spLocks noGrp="1"/>
          </p:cNvSpPr>
          <p:nvPr>
            <p:ph type="body" idx="1"/>
          </p:nvPr>
        </p:nvSpPr>
        <p:spPr>
          <a:xfrm>
            <a:off x="1524000" y="1219200"/>
            <a:ext cx="7924800" cy="4953000"/>
          </a:xfrm>
        </p:spPr>
        <p:txBody>
          <a:bodyPr/>
          <a:lstStyle/>
          <a:p>
            <a:pPr>
              <a:spcBef>
                <a:spcPts val="475"/>
              </a:spcBef>
              <a:spcAft>
                <a:spcPct val="0"/>
              </a:spcAft>
              <a:buClr>
                <a:srgbClr val="000000"/>
              </a:buClr>
              <a:buFontTx/>
              <a:buChar char="•"/>
            </a:pPr>
            <a:endPar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3" name="Text Placeholder 2">
            <a:extLst>
              <a:ext uri="{FF2B5EF4-FFF2-40B4-BE49-F238E27FC236}">
                <a16:creationId xmlns:a16="http://schemas.microsoft.com/office/drawing/2014/main" id="{9128A9A9-3A93-BE43-B63D-FF0BBEDA3BFC}"/>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8914" name="Title 1">
            <a:extLst>
              <a:ext uri="{FF2B5EF4-FFF2-40B4-BE49-F238E27FC236}">
                <a16:creationId xmlns:a16="http://schemas.microsoft.com/office/drawing/2014/main" id="{A05310E0-5282-8544-A43F-2441F30CD667}"/>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8916" name="Text Placeholder 2">
            <a:extLst>
              <a:ext uri="{FF2B5EF4-FFF2-40B4-BE49-F238E27FC236}">
                <a16:creationId xmlns:a16="http://schemas.microsoft.com/office/drawing/2014/main" id="{B4918062-9467-364D-AF55-145732B6A333}"/>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grpSp>
        <p:nvGrpSpPr>
          <p:cNvPr id="264229" name="Group 3">
            <a:extLst>
              <a:ext uri="{FF2B5EF4-FFF2-40B4-BE49-F238E27FC236}">
                <a16:creationId xmlns:a16="http://schemas.microsoft.com/office/drawing/2014/main" id="{B18CA2A5-4B75-1642-B3F3-62D61A69379D}"/>
              </a:ext>
            </a:extLst>
          </p:cNvPr>
          <p:cNvGrpSpPr>
            <a:grpSpLocks/>
          </p:cNvGrpSpPr>
          <p:nvPr/>
        </p:nvGrpSpPr>
        <p:grpSpPr bwMode="auto">
          <a:xfrm>
            <a:off x="1630363" y="115889"/>
            <a:ext cx="8369300" cy="6764337"/>
            <a:chOff x="715963" y="115888"/>
            <a:chExt cx="8369300" cy="6764337"/>
          </a:xfrm>
        </p:grpSpPr>
        <p:grpSp>
          <p:nvGrpSpPr>
            <p:cNvPr id="264230" name="Group 2">
              <a:extLst>
                <a:ext uri="{FF2B5EF4-FFF2-40B4-BE49-F238E27FC236}">
                  <a16:creationId xmlns:a16="http://schemas.microsoft.com/office/drawing/2014/main" id="{1D133422-4ACB-AD48-8CC4-574C8D2C415E}"/>
                </a:ext>
              </a:extLst>
            </p:cNvPr>
            <p:cNvGrpSpPr>
              <a:grpSpLocks/>
            </p:cNvGrpSpPr>
            <p:nvPr/>
          </p:nvGrpSpPr>
          <p:grpSpPr bwMode="auto">
            <a:xfrm>
              <a:off x="2052638" y="5802313"/>
              <a:ext cx="7032625" cy="1077912"/>
              <a:chOff x="2052638" y="5802313"/>
              <a:chExt cx="7032625" cy="1077912"/>
            </a:xfrm>
          </p:grpSpPr>
          <p:sp>
            <p:nvSpPr>
              <p:cNvPr id="264330" name="Line 13">
                <a:extLst>
                  <a:ext uri="{FF2B5EF4-FFF2-40B4-BE49-F238E27FC236}">
                    <a16:creationId xmlns:a16="http://schemas.microsoft.com/office/drawing/2014/main" id="{23E377EA-9CA9-D942-AC03-95221FD3E656}"/>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331" name="Line 13">
                <a:extLst>
                  <a:ext uri="{FF2B5EF4-FFF2-40B4-BE49-F238E27FC236}">
                    <a16:creationId xmlns:a16="http://schemas.microsoft.com/office/drawing/2014/main" id="{BB871BDF-3BAE-1843-A190-DB199CC70C52}"/>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332" name="Line 13">
                <a:extLst>
                  <a:ext uri="{FF2B5EF4-FFF2-40B4-BE49-F238E27FC236}">
                    <a16:creationId xmlns:a16="http://schemas.microsoft.com/office/drawing/2014/main" id="{21255ABE-68AA-574D-BDAB-D43EDAE488C1}"/>
                  </a:ext>
                </a:extLst>
              </p:cNvPr>
              <p:cNvSpPr>
                <a:spLocks noChangeShapeType="1"/>
              </p:cNvSpPr>
              <p:nvPr/>
            </p:nvSpPr>
            <p:spPr bwMode="auto">
              <a:xfrm rot="16200000" flipH="1">
                <a:off x="5998369" y="5076032"/>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032376" y="4370387"/>
                <a:ext cx="157162" cy="3021013"/>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6" y="5514975"/>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8" y="5514975"/>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64336" name="TextBox 5">
                <a:extLst>
                  <a:ext uri="{FF2B5EF4-FFF2-40B4-BE49-F238E27FC236}">
                    <a16:creationId xmlns:a16="http://schemas.microsoft.com/office/drawing/2014/main" id="{F05CC240-792F-D641-A266-2E458D793D02}"/>
                  </a:ext>
                </a:extLst>
              </p:cNvPr>
              <p:cNvSpPr txBox="1">
                <a:spLocks noChangeArrowheads="1"/>
              </p:cNvSpPr>
              <p:nvPr/>
            </p:nvSpPr>
            <p:spPr bwMode="auto">
              <a:xfrm>
                <a:off x="6646863" y="5876925"/>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8</a:t>
                </a:r>
              </a:p>
            </p:txBody>
          </p:sp>
          <p:sp>
            <p:nvSpPr>
              <p:cNvPr id="264337" name="TextBox 169">
                <a:extLst>
                  <a:ext uri="{FF2B5EF4-FFF2-40B4-BE49-F238E27FC236}">
                    <a16:creationId xmlns:a16="http://schemas.microsoft.com/office/drawing/2014/main" id="{7F2CF2AE-1C09-5943-9908-474FCE7DA3F8}"/>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4338" name="TextBox 170">
                <a:extLst>
                  <a:ext uri="{FF2B5EF4-FFF2-40B4-BE49-F238E27FC236}">
                    <a16:creationId xmlns:a16="http://schemas.microsoft.com/office/drawing/2014/main" id="{AE9BAB15-A53E-3D47-B50E-96A7C7398044}"/>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4339" name="Line 119">
                <a:extLst>
                  <a:ext uri="{FF2B5EF4-FFF2-40B4-BE49-F238E27FC236}">
                    <a16:creationId xmlns:a16="http://schemas.microsoft.com/office/drawing/2014/main" id="{302F97AE-C07D-4B43-9FD8-3327DA4B1C50}"/>
                  </a:ext>
                </a:extLst>
              </p:cNvPr>
              <p:cNvSpPr>
                <a:spLocks noChangeShapeType="1"/>
              </p:cNvSpPr>
              <p:nvPr/>
            </p:nvSpPr>
            <p:spPr bwMode="auto">
              <a:xfrm rot="5400000">
                <a:off x="6419056" y="6092032"/>
                <a:ext cx="163513"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40" name="Line 119">
                <a:extLst>
                  <a:ext uri="{FF2B5EF4-FFF2-40B4-BE49-F238E27FC236}">
                    <a16:creationId xmlns:a16="http://schemas.microsoft.com/office/drawing/2014/main" id="{F2FF8570-B69C-F245-B59C-44F316BD9945}"/>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41" name="Line 119">
                <a:extLst>
                  <a:ext uri="{FF2B5EF4-FFF2-40B4-BE49-F238E27FC236}">
                    <a16:creationId xmlns:a16="http://schemas.microsoft.com/office/drawing/2014/main" id="{0AAD6A31-9443-3A48-A2C2-29E594C933FF}"/>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42" name="TextBox 174">
                <a:extLst>
                  <a:ext uri="{FF2B5EF4-FFF2-40B4-BE49-F238E27FC236}">
                    <a16:creationId xmlns:a16="http://schemas.microsoft.com/office/drawing/2014/main" id="{26CB351C-B7A9-1E49-AFD7-A5B628314AA1}"/>
                  </a:ext>
                </a:extLst>
              </p:cNvPr>
              <p:cNvSpPr txBox="1">
                <a:spLocks noChangeArrowheads="1"/>
              </p:cNvSpPr>
              <p:nvPr/>
            </p:nvSpPr>
            <p:spPr bwMode="auto">
              <a:xfrm>
                <a:off x="7050088"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64231" name="Group 1">
              <a:extLst>
                <a:ext uri="{FF2B5EF4-FFF2-40B4-BE49-F238E27FC236}">
                  <a16:creationId xmlns:a16="http://schemas.microsoft.com/office/drawing/2014/main" id="{D290C038-F56B-EC4D-AC19-F505FC29A765}"/>
                </a:ext>
              </a:extLst>
            </p:cNvPr>
            <p:cNvGrpSpPr>
              <a:grpSpLocks/>
            </p:cNvGrpSpPr>
            <p:nvPr/>
          </p:nvGrpSpPr>
          <p:grpSpPr bwMode="auto">
            <a:xfrm>
              <a:off x="715963" y="115888"/>
              <a:ext cx="8027987" cy="5276850"/>
              <a:chOff x="715963" y="115888"/>
              <a:chExt cx="8027987" cy="5276850"/>
            </a:xfrm>
          </p:grpSpPr>
          <p:sp>
            <p:nvSpPr>
              <p:cNvPr id="264232" name="Line 13">
                <a:extLst>
                  <a:ext uri="{FF2B5EF4-FFF2-40B4-BE49-F238E27FC236}">
                    <a16:creationId xmlns:a16="http://schemas.microsoft.com/office/drawing/2014/main" id="{97BB204D-9323-8E44-940B-5EE8298F7490}"/>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33" name="Line 13">
                <a:extLst>
                  <a:ext uri="{FF2B5EF4-FFF2-40B4-BE49-F238E27FC236}">
                    <a16:creationId xmlns:a16="http://schemas.microsoft.com/office/drawing/2014/main" id="{2EB325A3-B5C9-B142-B81A-6D835C2FF0D8}"/>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34" name="Line 117">
                <a:extLst>
                  <a:ext uri="{FF2B5EF4-FFF2-40B4-BE49-F238E27FC236}">
                    <a16:creationId xmlns:a16="http://schemas.microsoft.com/office/drawing/2014/main" id="{E132B121-FE24-5F46-9FA1-0F5DEAD334B6}"/>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4235" name="Group 6">
                <a:extLst>
                  <a:ext uri="{FF2B5EF4-FFF2-40B4-BE49-F238E27FC236}">
                    <a16:creationId xmlns:a16="http://schemas.microsoft.com/office/drawing/2014/main" id="{E5A3674A-0FD7-0342-97DC-D6BA954271B0}"/>
                  </a:ext>
                </a:extLst>
              </p:cNvPr>
              <p:cNvGrpSpPr>
                <a:grpSpLocks/>
              </p:cNvGrpSpPr>
              <p:nvPr/>
            </p:nvGrpSpPr>
            <p:grpSpPr bwMode="auto">
              <a:xfrm>
                <a:off x="1787525" y="115888"/>
                <a:ext cx="3330575" cy="4608512"/>
                <a:chOff x="1787104" y="115618"/>
                <a:chExt cx="3331032" cy="4608954"/>
              </a:xfrm>
            </p:grpSpPr>
            <p:sp>
              <p:nvSpPr>
                <p:cNvPr id="264291" name="Rectangle 104">
                  <a:extLst>
                    <a:ext uri="{FF2B5EF4-FFF2-40B4-BE49-F238E27FC236}">
                      <a16:creationId xmlns:a16="http://schemas.microsoft.com/office/drawing/2014/main" id="{9104E3FF-C84D-4947-8EC0-28C36AA15CBF}"/>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4292" name="Rectangle 108">
                  <a:extLst>
                    <a:ext uri="{FF2B5EF4-FFF2-40B4-BE49-F238E27FC236}">
                      <a16:creationId xmlns:a16="http://schemas.microsoft.com/office/drawing/2014/main" id="{6CA497D3-5FFF-954D-B3EB-20FD0231A3EE}"/>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4293" name="Line 119">
                  <a:extLst>
                    <a:ext uri="{FF2B5EF4-FFF2-40B4-BE49-F238E27FC236}">
                      <a16:creationId xmlns:a16="http://schemas.microsoft.com/office/drawing/2014/main" id="{164C117F-F17C-1B40-AF32-F74EF34721BE}"/>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94" name="Rectangle 121">
                  <a:extLst>
                    <a:ext uri="{FF2B5EF4-FFF2-40B4-BE49-F238E27FC236}">
                      <a16:creationId xmlns:a16="http://schemas.microsoft.com/office/drawing/2014/main" id="{BD9D7BAB-8666-E34D-A99E-CA6A5C5D52B9}"/>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4295" name="Line 106">
                  <a:extLst>
                    <a:ext uri="{FF2B5EF4-FFF2-40B4-BE49-F238E27FC236}">
                      <a16:creationId xmlns:a16="http://schemas.microsoft.com/office/drawing/2014/main" id="{88BB9ED7-7422-9A44-9C74-81B0DFA44350}"/>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96" name="Line 107">
                  <a:extLst>
                    <a:ext uri="{FF2B5EF4-FFF2-40B4-BE49-F238E27FC236}">
                      <a16:creationId xmlns:a16="http://schemas.microsoft.com/office/drawing/2014/main" id="{4181AEA5-C8A0-D446-8EE0-B0C2EB373B83}"/>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97" name="Line 116">
                  <a:extLst>
                    <a:ext uri="{FF2B5EF4-FFF2-40B4-BE49-F238E27FC236}">
                      <a16:creationId xmlns:a16="http://schemas.microsoft.com/office/drawing/2014/main" id="{ED0B0E53-0056-1740-8D0C-D28C8A9BEF2A}"/>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98" name="Rectangle 132">
                  <a:extLst>
                    <a:ext uri="{FF2B5EF4-FFF2-40B4-BE49-F238E27FC236}">
                      <a16:creationId xmlns:a16="http://schemas.microsoft.com/office/drawing/2014/main" id="{6504F4B2-9DED-1F47-A062-E0C4F127E38A}"/>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4299" name="Line 106">
                  <a:extLst>
                    <a:ext uri="{FF2B5EF4-FFF2-40B4-BE49-F238E27FC236}">
                      <a16:creationId xmlns:a16="http://schemas.microsoft.com/office/drawing/2014/main" id="{A08F3108-71E8-8E44-A69B-50BE335D7C0F}"/>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0" name="Line 107">
                  <a:extLst>
                    <a:ext uri="{FF2B5EF4-FFF2-40B4-BE49-F238E27FC236}">
                      <a16:creationId xmlns:a16="http://schemas.microsoft.com/office/drawing/2014/main" id="{F02BA157-8411-7943-BD5D-46A48D96DCB6}"/>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1" name="Line 116">
                  <a:extLst>
                    <a:ext uri="{FF2B5EF4-FFF2-40B4-BE49-F238E27FC236}">
                      <a16:creationId xmlns:a16="http://schemas.microsoft.com/office/drawing/2014/main" id="{8C85C200-188A-DF4B-A7CE-02512E0FCAF2}"/>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2" name="Line 117">
                  <a:extLst>
                    <a:ext uri="{FF2B5EF4-FFF2-40B4-BE49-F238E27FC236}">
                      <a16:creationId xmlns:a16="http://schemas.microsoft.com/office/drawing/2014/main" id="{63F14459-4050-C149-B6F5-3BA19F6DFF71}"/>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3" name="Line 106">
                  <a:extLst>
                    <a:ext uri="{FF2B5EF4-FFF2-40B4-BE49-F238E27FC236}">
                      <a16:creationId xmlns:a16="http://schemas.microsoft.com/office/drawing/2014/main" id="{78043DBC-0077-F342-B5F7-ABB13C73A79E}"/>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4" name="Line 107">
                  <a:extLst>
                    <a:ext uri="{FF2B5EF4-FFF2-40B4-BE49-F238E27FC236}">
                      <a16:creationId xmlns:a16="http://schemas.microsoft.com/office/drawing/2014/main" id="{8C009B02-2A70-B548-846C-C27E15F3F863}"/>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5" name="Line 116">
                  <a:extLst>
                    <a:ext uri="{FF2B5EF4-FFF2-40B4-BE49-F238E27FC236}">
                      <a16:creationId xmlns:a16="http://schemas.microsoft.com/office/drawing/2014/main" id="{B4A8CD0C-44FB-FE4D-BEE5-089FC59C4816}"/>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6" name="Line 117">
                  <a:extLst>
                    <a:ext uri="{FF2B5EF4-FFF2-40B4-BE49-F238E27FC236}">
                      <a16:creationId xmlns:a16="http://schemas.microsoft.com/office/drawing/2014/main" id="{8EF98BF2-D09E-F54F-B914-A28A5338C675}"/>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7" name="Line 116">
                  <a:extLst>
                    <a:ext uri="{FF2B5EF4-FFF2-40B4-BE49-F238E27FC236}">
                      <a16:creationId xmlns:a16="http://schemas.microsoft.com/office/drawing/2014/main" id="{7E56D5B1-D9AC-874D-BD90-243A4AE64621}"/>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8" name="Line 117">
                  <a:extLst>
                    <a:ext uri="{FF2B5EF4-FFF2-40B4-BE49-F238E27FC236}">
                      <a16:creationId xmlns:a16="http://schemas.microsoft.com/office/drawing/2014/main" id="{250CED02-EA7F-BE46-8C29-EFF7EC607A7F}"/>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309" name="Rectangle 147">
                  <a:extLst>
                    <a:ext uri="{FF2B5EF4-FFF2-40B4-BE49-F238E27FC236}">
                      <a16:creationId xmlns:a16="http://schemas.microsoft.com/office/drawing/2014/main" id="{7A23D285-B122-9C4E-B467-FD1738B5F6F3}"/>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310" name="Rectangle 147">
                  <a:extLst>
                    <a:ext uri="{FF2B5EF4-FFF2-40B4-BE49-F238E27FC236}">
                      <a16:creationId xmlns:a16="http://schemas.microsoft.com/office/drawing/2014/main" id="{53A44F96-60E5-7A43-BE91-9B60BFFD563D}"/>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4311" name="Rectangle 147">
                  <a:extLst>
                    <a:ext uri="{FF2B5EF4-FFF2-40B4-BE49-F238E27FC236}">
                      <a16:creationId xmlns:a16="http://schemas.microsoft.com/office/drawing/2014/main" id="{AB43CD98-4432-0E4D-8E9A-734AF74DC560}"/>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4312" name="Rectangle 147">
                  <a:extLst>
                    <a:ext uri="{FF2B5EF4-FFF2-40B4-BE49-F238E27FC236}">
                      <a16:creationId xmlns:a16="http://schemas.microsoft.com/office/drawing/2014/main" id="{2ED88A3C-8515-2740-BAF4-8505349592C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313" name="Rectangle 147">
                  <a:extLst>
                    <a:ext uri="{FF2B5EF4-FFF2-40B4-BE49-F238E27FC236}">
                      <a16:creationId xmlns:a16="http://schemas.microsoft.com/office/drawing/2014/main" id="{7CEA7733-C693-5543-8297-7E3D85D468B3}"/>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314" name="Rectangle 147">
                  <a:extLst>
                    <a:ext uri="{FF2B5EF4-FFF2-40B4-BE49-F238E27FC236}">
                      <a16:creationId xmlns:a16="http://schemas.microsoft.com/office/drawing/2014/main" id="{13E81F25-E53D-CF43-A3A2-34D69A36DBE1}"/>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315" name="Rectangle 147">
                  <a:extLst>
                    <a:ext uri="{FF2B5EF4-FFF2-40B4-BE49-F238E27FC236}">
                      <a16:creationId xmlns:a16="http://schemas.microsoft.com/office/drawing/2014/main" id="{EA4C858A-EB89-4045-845D-9BC628013017}"/>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4316" name="Rectangle 147">
                  <a:extLst>
                    <a:ext uri="{FF2B5EF4-FFF2-40B4-BE49-F238E27FC236}">
                      <a16:creationId xmlns:a16="http://schemas.microsoft.com/office/drawing/2014/main" id="{E2C05468-4099-574F-9D08-AAEA519B35FE}"/>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4317" name="Rectangle 147">
                  <a:extLst>
                    <a:ext uri="{FF2B5EF4-FFF2-40B4-BE49-F238E27FC236}">
                      <a16:creationId xmlns:a16="http://schemas.microsoft.com/office/drawing/2014/main" id="{804AE7E3-F98A-0944-A916-45368D3B2E33}"/>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4318" name="Rectangle 147">
                  <a:extLst>
                    <a:ext uri="{FF2B5EF4-FFF2-40B4-BE49-F238E27FC236}">
                      <a16:creationId xmlns:a16="http://schemas.microsoft.com/office/drawing/2014/main" id="{3403C963-9339-9D4B-A296-CB0066560D48}"/>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4319" name="Rectangle 147">
                  <a:extLst>
                    <a:ext uri="{FF2B5EF4-FFF2-40B4-BE49-F238E27FC236}">
                      <a16:creationId xmlns:a16="http://schemas.microsoft.com/office/drawing/2014/main" id="{F364F6A3-0C54-1044-85D6-2FD2094621DF}"/>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4320" name="Rectangle 147">
                  <a:extLst>
                    <a:ext uri="{FF2B5EF4-FFF2-40B4-BE49-F238E27FC236}">
                      <a16:creationId xmlns:a16="http://schemas.microsoft.com/office/drawing/2014/main" id="{DE4FD9AA-4E31-E942-AC7F-6BDAC2B5114A}"/>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4321" name="Rectangle 147">
                  <a:extLst>
                    <a:ext uri="{FF2B5EF4-FFF2-40B4-BE49-F238E27FC236}">
                      <a16:creationId xmlns:a16="http://schemas.microsoft.com/office/drawing/2014/main" id="{1F740A3C-C556-5F4B-9774-5055CCD19BD6}"/>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4322" name="Rectangle 147">
                  <a:extLst>
                    <a:ext uri="{FF2B5EF4-FFF2-40B4-BE49-F238E27FC236}">
                      <a16:creationId xmlns:a16="http://schemas.microsoft.com/office/drawing/2014/main" id="{7C2C588B-9C87-EE45-A71F-EEA587721BD9}"/>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4323" name="Rectangle 147">
                  <a:extLst>
                    <a:ext uri="{FF2B5EF4-FFF2-40B4-BE49-F238E27FC236}">
                      <a16:creationId xmlns:a16="http://schemas.microsoft.com/office/drawing/2014/main" id="{BB658E0B-9BFB-9F4C-9C98-BD6C77D18803}"/>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4324" name="Rectangle 147">
                  <a:extLst>
                    <a:ext uri="{FF2B5EF4-FFF2-40B4-BE49-F238E27FC236}">
                      <a16:creationId xmlns:a16="http://schemas.microsoft.com/office/drawing/2014/main" id="{55F33825-B15A-F340-966F-9D384542A44F}"/>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4325" name="Rectangle 147">
                  <a:extLst>
                    <a:ext uri="{FF2B5EF4-FFF2-40B4-BE49-F238E27FC236}">
                      <a16:creationId xmlns:a16="http://schemas.microsoft.com/office/drawing/2014/main" id="{6274824C-1962-3445-9C6B-EE9D8F9DCD29}"/>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4326" name="Rectangle 147">
                  <a:extLst>
                    <a:ext uri="{FF2B5EF4-FFF2-40B4-BE49-F238E27FC236}">
                      <a16:creationId xmlns:a16="http://schemas.microsoft.com/office/drawing/2014/main" id="{9CB7A162-3D0E-214F-B60F-E31A3905C634}"/>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4327" name="Rectangle 147">
                  <a:extLst>
                    <a:ext uri="{FF2B5EF4-FFF2-40B4-BE49-F238E27FC236}">
                      <a16:creationId xmlns:a16="http://schemas.microsoft.com/office/drawing/2014/main" id="{639021F1-6D3E-FE47-9C72-733DFD5CAFD4}"/>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4328" name="Rectangle 147">
                  <a:extLst>
                    <a:ext uri="{FF2B5EF4-FFF2-40B4-BE49-F238E27FC236}">
                      <a16:creationId xmlns:a16="http://schemas.microsoft.com/office/drawing/2014/main" id="{404B21B7-E2EB-2349-B269-EFAEC0110147}"/>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4329" name="TextBox 120">
                  <a:extLst>
                    <a:ext uri="{FF2B5EF4-FFF2-40B4-BE49-F238E27FC236}">
                      <a16:creationId xmlns:a16="http://schemas.microsoft.com/office/drawing/2014/main" id="{76999FA4-EA50-DF4E-8D01-209BE1EFBE86}"/>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4236" name="Line 119">
                <a:extLst>
                  <a:ext uri="{FF2B5EF4-FFF2-40B4-BE49-F238E27FC236}">
                    <a16:creationId xmlns:a16="http://schemas.microsoft.com/office/drawing/2014/main" id="{9A54D2E3-2606-664B-B9A5-9D96BC73E464}"/>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4237" name="Group 4">
                <a:extLst>
                  <a:ext uri="{FF2B5EF4-FFF2-40B4-BE49-F238E27FC236}">
                    <a16:creationId xmlns:a16="http://schemas.microsoft.com/office/drawing/2014/main" id="{BE80735B-23FD-5145-B549-76C3F914E8EB}"/>
                  </a:ext>
                </a:extLst>
              </p:cNvPr>
              <p:cNvGrpSpPr>
                <a:grpSpLocks/>
              </p:cNvGrpSpPr>
              <p:nvPr/>
            </p:nvGrpSpPr>
            <p:grpSpPr bwMode="auto">
              <a:xfrm>
                <a:off x="6127750" y="395288"/>
                <a:ext cx="2362200" cy="1343025"/>
                <a:chOff x="6050566" y="-172083"/>
                <a:chExt cx="2363001" cy="1343028"/>
              </a:xfrm>
            </p:grpSpPr>
            <p:grpSp>
              <p:nvGrpSpPr>
                <p:cNvPr id="264276" name="Group 1">
                  <a:extLst>
                    <a:ext uri="{FF2B5EF4-FFF2-40B4-BE49-F238E27FC236}">
                      <a16:creationId xmlns:a16="http://schemas.microsoft.com/office/drawing/2014/main" id="{7675F73A-3493-9447-AE94-08EB153C8332}"/>
                    </a:ext>
                  </a:extLst>
                </p:cNvPr>
                <p:cNvGrpSpPr>
                  <a:grpSpLocks/>
                </p:cNvGrpSpPr>
                <p:nvPr/>
              </p:nvGrpSpPr>
              <p:grpSpPr bwMode="auto">
                <a:xfrm>
                  <a:off x="6050566" y="-166326"/>
                  <a:ext cx="1347945" cy="1337271"/>
                  <a:chOff x="6050566" y="-166326"/>
                  <a:chExt cx="1347945" cy="1337271"/>
                </a:xfrm>
              </p:grpSpPr>
              <p:sp>
                <p:nvSpPr>
                  <p:cNvPr id="264278" name="Rectangle 104">
                    <a:extLst>
                      <a:ext uri="{FF2B5EF4-FFF2-40B4-BE49-F238E27FC236}">
                        <a16:creationId xmlns:a16="http://schemas.microsoft.com/office/drawing/2014/main" id="{24C71B68-6AAB-DD47-A85B-7ABC169C927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4279" name="Rectangle 108">
                    <a:extLst>
                      <a:ext uri="{FF2B5EF4-FFF2-40B4-BE49-F238E27FC236}">
                        <a16:creationId xmlns:a16="http://schemas.microsoft.com/office/drawing/2014/main" id="{27D2591B-5C27-B44C-BC4D-226C665504B7}"/>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4280" name="Line 106">
                    <a:extLst>
                      <a:ext uri="{FF2B5EF4-FFF2-40B4-BE49-F238E27FC236}">
                        <a16:creationId xmlns:a16="http://schemas.microsoft.com/office/drawing/2014/main" id="{27997A66-80D6-6049-BD40-E882CF36E8C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81" name="Line 107">
                    <a:extLst>
                      <a:ext uri="{FF2B5EF4-FFF2-40B4-BE49-F238E27FC236}">
                        <a16:creationId xmlns:a16="http://schemas.microsoft.com/office/drawing/2014/main" id="{D78F33FC-7A39-794B-9452-1B019D8C45C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82" name="Line 116">
                    <a:extLst>
                      <a:ext uri="{FF2B5EF4-FFF2-40B4-BE49-F238E27FC236}">
                        <a16:creationId xmlns:a16="http://schemas.microsoft.com/office/drawing/2014/main" id="{1B371C7D-25B1-0740-BC3E-49C15703F27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83" name="Line 117">
                    <a:extLst>
                      <a:ext uri="{FF2B5EF4-FFF2-40B4-BE49-F238E27FC236}">
                        <a16:creationId xmlns:a16="http://schemas.microsoft.com/office/drawing/2014/main" id="{61D013E4-4CA6-1049-AD51-CC97BFC19572}"/>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84" name="Rectangle 132">
                    <a:extLst>
                      <a:ext uri="{FF2B5EF4-FFF2-40B4-BE49-F238E27FC236}">
                        <a16:creationId xmlns:a16="http://schemas.microsoft.com/office/drawing/2014/main" id="{5B45E3DD-33FF-9845-A502-F525D50E5C4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4285" name="Rectangle 147">
                    <a:extLst>
                      <a:ext uri="{FF2B5EF4-FFF2-40B4-BE49-F238E27FC236}">
                        <a16:creationId xmlns:a16="http://schemas.microsoft.com/office/drawing/2014/main" id="{0D6F459A-86A8-6445-A749-9E1C728C8E4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86" name="Rectangle 147">
                    <a:extLst>
                      <a:ext uri="{FF2B5EF4-FFF2-40B4-BE49-F238E27FC236}">
                        <a16:creationId xmlns:a16="http://schemas.microsoft.com/office/drawing/2014/main" id="{BCAC64C2-D323-4D4E-85F2-245C9DA460D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287" name="Rectangle 147">
                    <a:extLst>
                      <a:ext uri="{FF2B5EF4-FFF2-40B4-BE49-F238E27FC236}">
                        <a16:creationId xmlns:a16="http://schemas.microsoft.com/office/drawing/2014/main" id="{FE5FBF70-AFC6-564F-AB21-F1BA7F593DC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88" name="Rectangle 147">
                    <a:extLst>
                      <a:ext uri="{FF2B5EF4-FFF2-40B4-BE49-F238E27FC236}">
                        <a16:creationId xmlns:a16="http://schemas.microsoft.com/office/drawing/2014/main" id="{907660C0-03AD-504A-B70E-8F97FD5839C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289" name="Rectangle 147">
                    <a:extLst>
                      <a:ext uri="{FF2B5EF4-FFF2-40B4-BE49-F238E27FC236}">
                        <a16:creationId xmlns:a16="http://schemas.microsoft.com/office/drawing/2014/main" id="{DF684A97-192E-9E44-80CA-90CD237D846D}"/>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4290" name="Rectangle 147">
                    <a:extLst>
                      <a:ext uri="{FF2B5EF4-FFF2-40B4-BE49-F238E27FC236}">
                        <a16:creationId xmlns:a16="http://schemas.microsoft.com/office/drawing/2014/main" id="{25C98EFB-8EA2-6644-BFA7-D3183C06F87C}"/>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4277" name="TextBox 262">
                  <a:extLst>
                    <a:ext uri="{FF2B5EF4-FFF2-40B4-BE49-F238E27FC236}">
                      <a16:creationId xmlns:a16="http://schemas.microsoft.com/office/drawing/2014/main" id="{32EAC703-2C16-364F-A21B-412B43FFA8D6}"/>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4238" name="Line 13">
                <a:extLst>
                  <a:ext uri="{FF2B5EF4-FFF2-40B4-BE49-F238E27FC236}">
                    <a16:creationId xmlns:a16="http://schemas.microsoft.com/office/drawing/2014/main" id="{8511994A-5CF2-5D48-8642-3C1BD08ABDB5}"/>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39" name="Line 13">
                <a:extLst>
                  <a:ext uri="{FF2B5EF4-FFF2-40B4-BE49-F238E27FC236}">
                    <a16:creationId xmlns:a16="http://schemas.microsoft.com/office/drawing/2014/main" id="{178C46B8-BAE7-0F46-AA6F-2600CCF67B56}"/>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40" name="Line 13">
                <a:extLst>
                  <a:ext uri="{FF2B5EF4-FFF2-40B4-BE49-F238E27FC236}">
                    <a16:creationId xmlns:a16="http://schemas.microsoft.com/office/drawing/2014/main" id="{5D3D689B-D0D2-BF47-810C-32672C00F605}"/>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41" name="Line 13">
                <a:extLst>
                  <a:ext uri="{FF2B5EF4-FFF2-40B4-BE49-F238E27FC236}">
                    <a16:creationId xmlns:a16="http://schemas.microsoft.com/office/drawing/2014/main" id="{7C936454-AF15-0545-8FCA-1A29650519A6}"/>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42" name="Line 119">
                <a:extLst>
                  <a:ext uri="{FF2B5EF4-FFF2-40B4-BE49-F238E27FC236}">
                    <a16:creationId xmlns:a16="http://schemas.microsoft.com/office/drawing/2014/main" id="{4726D1E2-2433-954A-A70B-8370CE1AD348}"/>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43" name="Line 119">
                <a:extLst>
                  <a:ext uri="{FF2B5EF4-FFF2-40B4-BE49-F238E27FC236}">
                    <a16:creationId xmlns:a16="http://schemas.microsoft.com/office/drawing/2014/main" id="{50CAB956-2665-7748-96DE-BA411C71BAAC}"/>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4244" name="Group 2">
                <a:extLst>
                  <a:ext uri="{FF2B5EF4-FFF2-40B4-BE49-F238E27FC236}">
                    <a16:creationId xmlns:a16="http://schemas.microsoft.com/office/drawing/2014/main" id="{CB55638F-6E26-B747-B9EA-BFCAB81DA3FF}"/>
                  </a:ext>
                </a:extLst>
              </p:cNvPr>
              <p:cNvGrpSpPr>
                <a:grpSpLocks/>
              </p:cNvGrpSpPr>
              <p:nvPr/>
            </p:nvGrpSpPr>
            <p:grpSpPr bwMode="auto">
              <a:xfrm>
                <a:off x="6146800" y="3544888"/>
                <a:ext cx="2597150" cy="1339850"/>
                <a:chOff x="6070645" y="3663519"/>
                <a:chExt cx="2596994" cy="1339416"/>
              </a:xfrm>
            </p:grpSpPr>
            <p:sp>
              <p:nvSpPr>
                <p:cNvPr id="264261" name="TextBox 264">
                  <a:extLst>
                    <a:ext uri="{FF2B5EF4-FFF2-40B4-BE49-F238E27FC236}">
                      <a16:creationId xmlns:a16="http://schemas.microsoft.com/office/drawing/2014/main" id="{B54653BB-9383-714B-B9F4-CA71BEA20CCE}"/>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4262" name="Group 100">
                  <a:extLst>
                    <a:ext uri="{FF2B5EF4-FFF2-40B4-BE49-F238E27FC236}">
                      <a16:creationId xmlns:a16="http://schemas.microsoft.com/office/drawing/2014/main" id="{C4A2B855-E75E-384A-9C71-FC849C7A2F59}"/>
                    </a:ext>
                  </a:extLst>
                </p:cNvPr>
                <p:cNvGrpSpPr>
                  <a:grpSpLocks/>
                </p:cNvGrpSpPr>
                <p:nvPr/>
              </p:nvGrpSpPr>
              <p:grpSpPr bwMode="auto">
                <a:xfrm>
                  <a:off x="6070645" y="3665664"/>
                  <a:ext cx="1347945" cy="1337271"/>
                  <a:chOff x="6050566" y="-166326"/>
                  <a:chExt cx="1347945" cy="1337271"/>
                </a:xfrm>
              </p:grpSpPr>
              <p:sp>
                <p:nvSpPr>
                  <p:cNvPr id="264263" name="Rectangle 104">
                    <a:extLst>
                      <a:ext uri="{FF2B5EF4-FFF2-40B4-BE49-F238E27FC236}">
                        <a16:creationId xmlns:a16="http://schemas.microsoft.com/office/drawing/2014/main" id="{A5B0D67A-60A3-BF42-B49A-D0C33EB76BB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4264" name="Rectangle 108">
                    <a:extLst>
                      <a:ext uri="{FF2B5EF4-FFF2-40B4-BE49-F238E27FC236}">
                        <a16:creationId xmlns:a16="http://schemas.microsoft.com/office/drawing/2014/main" id="{6007F651-D19A-794F-B871-730FF6B64F56}"/>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4265" name="Line 106">
                    <a:extLst>
                      <a:ext uri="{FF2B5EF4-FFF2-40B4-BE49-F238E27FC236}">
                        <a16:creationId xmlns:a16="http://schemas.microsoft.com/office/drawing/2014/main" id="{80F07B5E-DD50-1847-A354-DFCB6A1F6B3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66" name="Line 107">
                    <a:extLst>
                      <a:ext uri="{FF2B5EF4-FFF2-40B4-BE49-F238E27FC236}">
                        <a16:creationId xmlns:a16="http://schemas.microsoft.com/office/drawing/2014/main" id="{BF7EAAB2-9BC0-1947-9B74-DA957DAF0E5F}"/>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67" name="Line 116">
                    <a:extLst>
                      <a:ext uri="{FF2B5EF4-FFF2-40B4-BE49-F238E27FC236}">
                        <a16:creationId xmlns:a16="http://schemas.microsoft.com/office/drawing/2014/main" id="{8CA74F83-3877-3347-933D-A57A236D07A3}"/>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68" name="Line 117">
                    <a:extLst>
                      <a:ext uri="{FF2B5EF4-FFF2-40B4-BE49-F238E27FC236}">
                        <a16:creationId xmlns:a16="http://schemas.microsoft.com/office/drawing/2014/main" id="{6533EA16-B3E2-BF4F-9DAA-93706C7C388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69" name="Rectangle 132">
                    <a:extLst>
                      <a:ext uri="{FF2B5EF4-FFF2-40B4-BE49-F238E27FC236}">
                        <a16:creationId xmlns:a16="http://schemas.microsoft.com/office/drawing/2014/main" id="{F96956E5-A190-8C45-A507-2187C02E485D}"/>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4270" name="Rectangle 147">
                    <a:extLst>
                      <a:ext uri="{FF2B5EF4-FFF2-40B4-BE49-F238E27FC236}">
                        <a16:creationId xmlns:a16="http://schemas.microsoft.com/office/drawing/2014/main" id="{A39C10DC-B084-E34B-A314-ABB0A0C70DED}"/>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71" name="Rectangle 136">
                    <a:extLst>
                      <a:ext uri="{FF2B5EF4-FFF2-40B4-BE49-F238E27FC236}">
                        <a16:creationId xmlns:a16="http://schemas.microsoft.com/office/drawing/2014/main" id="{311945FE-8144-8D4E-A5F5-AEB05B7CF6F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272" name="Rectangle 147">
                    <a:extLst>
                      <a:ext uri="{FF2B5EF4-FFF2-40B4-BE49-F238E27FC236}">
                        <a16:creationId xmlns:a16="http://schemas.microsoft.com/office/drawing/2014/main" id="{EADAFF4B-DFB2-7E4D-9289-B6B27548D21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73" name="Rectangle 147">
                    <a:extLst>
                      <a:ext uri="{FF2B5EF4-FFF2-40B4-BE49-F238E27FC236}">
                        <a16:creationId xmlns:a16="http://schemas.microsoft.com/office/drawing/2014/main" id="{D09072BE-4E7D-F247-B90A-A67C0E04692B}"/>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4274" name="Rectangle 147">
                    <a:extLst>
                      <a:ext uri="{FF2B5EF4-FFF2-40B4-BE49-F238E27FC236}">
                        <a16:creationId xmlns:a16="http://schemas.microsoft.com/office/drawing/2014/main" id="{9C754B79-54C7-2F49-866E-4955D20DE040}"/>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4275" name="Rectangle 147">
                    <a:extLst>
                      <a:ext uri="{FF2B5EF4-FFF2-40B4-BE49-F238E27FC236}">
                        <a16:creationId xmlns:a16="http://schemas.microsoft.com/office/drawing/2014/main" id="{5ADD24C3-BB3D-B141-AAEE-BB118700B949}"/>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4245" name="Group 3">
                <a:extLst>
                  <a:ext uri="{FF2B5EF4-FFF2-40B4-BE49-F238E27FC236}">
                    <a16:creationId xmlns:a16="http://schemas.microsoft.com/office/drawing/2014/main" id="{0C01676B-2F13-3F48-8130-CD93F92B8475}"/>
                  </a:ext>
                </a:extLst>
              </p:cNvPr>
              <p:cNvGrpSpPr>
                <a:grpSpLocks/>
              </p:cNvGrpSpPr>
              <p:nvPr/>
            </p:nvGrpSpPr>
            <p:grpSpPr bwMode="auto">
              <a:xfrm>
                <a:off x="6142038" y="1970088"/>
                <a:ext cx="2259012" cy="1363662"/>
                <a:chOff x="6065970" y="1654138"/>
                <a:chExt cx="2257787" cy="1363857"/>
              </a:xfrm>
            </p:grpSpPr>
            <p:sp>
              <p:nvSpPr>
                <p:cNvPr id="264251" name="TextBox 263">
                  <a:extLst>
                    <a:ext uri="{FF2B5EF4-FFF2-40B4-BE49-F238E27FC236}">
                      <a16:creationId xmlns:a16="http://schemas.microsoft.com/office/drawing/2014/main" id="{3DA23D31-1B77-7349-AEE3-D0A1E4A5B070}"/>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4252" name="Group 141">
                  <a:extLst>
                    <a:ext uri="{FF2B5EF4-FFF2-40B4-BE49-F238E27FC236}">
                      <a16:creationId xmlns:a16="http://schemas.microsoft.com/office/drawing/2014/main" id="{3449AF2E-9E70-AE48-BDF8-576B1B2743CE}"/>
                    </a:ext>
                  </a:extLst>
                </p:cNvPr>
                <p:cNvGrpSpPr>
                  <a:grpSpLocks/>
                </p:cNvGrpSpPr>
                <p:nvPr/>
              </p:nvGrpSpPr>
              <p:grpSpPr bwMode="auto">
                <a:xfrm>
                  <a:off x="6065970" y="1680724"/>
                  <a:ext cx="1347945" cy="1337271"/>
                  <a:chOff x="6050566" y="-166326"/>
                  <a:chExt cx="1347945" cy="1337271"/>
                </a:xfrm>
              </p:grpSpPr>
              <p:sp>
                <p:nvSpPr>
                  <p:cNvPr id="264253" name="Rectangle 104">
                    <a:extLst>
                      <a:ext uri="{FF2B5EF4-FFF2-40B4-BE49-F238E27FC236}">
                        <a16:creationId xmlns:a16="http://schemas.microsoft.com/office/drawing/2014/main" id="{1D50F616-7B66-7D4F-9DC6-A89E1D75727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4254" name="Rectangle 108">
                    <a:extLst>
                      <a:ext uri="{FF2B5EF4-FFF2-40B4-BE49-F238E27FC236}">
                        <a16:creationId xmlns:a16="http://schemas.microsoft.com/office/drawing/2014/main" id="{84371E09-F114-2E4A-A624-A1B7D7B483F4}"/>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4255" name="Line 106">
                    <a:extLst>
                      <a:ext uri="{FF2B5EF4-FFF2-40B4-BE49-F238E27FC236}">
                        <a16:creationId xmlns:a16="http://schemas.microsoft.com/office/drawing/2014/main" id="{47675165-D2B3-C541-BF9A-91AA637F590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56" name="Line 117">
                    <a:extLst>
                      <a:ext uri="{FF2B5EF4-FFF2-40B4-BE49-F238E27FC236}">
                        <a16:creationId xmlns:a16="http://schemas.microsoft.com/office/drawing/2014/main" id="{8A4705BA-8C53-FA4B-B758-22A58667B08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4257" name="Rectangle 132">
                    <a:extLst>
                      <a:ext uri="{FF2B5EF4-FFF2-40B4-BE49-F238E27FC236}">
                        <a16:creationId xmlns:a16="http://schemas.microsoft.com/office/drawing/2014/main" id="{B98FCE4C-2E26-404E-BE98-5C4E284ACAB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4258" name="Rectangle 147">
                    <a:extLst>
                      <a:ext uri="{FF2B5EF4-FFF2-40B4-BE49-F238E27FC236}">
                        <a16:creationId xmlns:a16="http://schemas.microsoft.com/office/drawing/2014/main" id="{C3A4F58E-4970-2246-BA96-CF0D7B7E9EF2}"/>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59" name="Rectangle 147">
                    <a:extLst>
                      <a:ext uri="{FF2B5EF4-FFF2-40B4-BE49-F238E27FC236}">
                        <a16:creationId xmlns:a16="http://schemas.microsoft.com/office/drawing/2014/main" id="{0EF7BF0C-1F92-AF49-A408-DE6FD97EB6A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4260" name="Rectangle 147">
                    <a:extLst>
                      <a:ext uri="{FF2B5EF4-FFF2-40B4-BE49-F238E27FC236}">
                        <a16:creationId xmlns:a16="http://schemas.microsoft.com/office/drawing/2014/main" id="{C7686975-CE96-434D-924D-C0A647E7D63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4246" name="Freeform 40">
                <a:extLst>
                  <a:ext uri="{FF2B5EF4-FFF2-40B4-BE49-F238E27FC236}">
                    <a16:creationId xmlns:a16="http://schemas.microsoft.com/office/drawing/2014/main" id="{02FFD5F6-05F8-BF49-B399-314E95D330C8}"/>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4247" name="Freeform 40">
                <a:extLst>
                  <a:ext uri="{FF2B5EF4-FFF2-40B4-BE49-F238E27FC236}">
                    <a16:creationId xmlns:a16="http://schemas.microsoft.com/office/drawing/2014/main" id="{9CC4D3D9-39AD-EA41-B6C4-DA92B9E53A00}"/>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4248" name="Freeform 40">
                <a:extLst>
                  <a:ext uri="{FF2B5EF4-FFF2-40B4-BE49-F238E27FC236}">
                    <a16:creationId xmlns:a16="http://schemas.microsoft.com/office/drawing/2014/main" id="{310147E3-70EE-E044-9609-A291DFB03EBE}"/>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4249" name="Line 13">
                <a:extLst>
                  <a:ext uri="{FF2B5EF4-FFF2-40B4-BE49-F238E27FC236}">
                    <a16:creationId xmlns:a16="http://schemas.microsoft.com/office/drawing/2014/main" id="{7954E457-3BE3-5148-9E43-7856AE82DDAD}"/>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4250" name="Line 13">
                <a:extLst>
                  <a:ext uri="{FF2B5EF4-FFF2-40B4-BE49-F238E27FC236}">
                    <a16:creationId xmlns:a16="http://schemas.microsoft.com/office/drawing/2014/main" id="{301F7F97-B248-5D4C-9AB8-F88DD95E2B03}"/>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Tree>
  </p:cSld>
  <p:clrMapOvr>
    <a:masterClrMapping/>
  </p:clrMapOvr>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6108700" cy="369888"/>
        </p:xfrm>
        <a:graphic>
          <a:graphicData uri="http://schemas.openxmlformats.org/drawingml/2006/table">
            <a:tbl>
              <a:tblPr firstRow="1" bandRow="1">
                <a:tableStyleId>{FC22031D-A40D-4086-AD69-7D5E5AB777CB}</a:tableStyleId>
              </a:tblPr>
              <a:tblGrid>
                <a:gridCol w="392512">
                  <a:extLst>
                    <a:ext uri="{9D8B030D-6E8A-4147-A177-3AD203B41FA5}">
                      <a16:colId xmlns:a16="http://schemas.microsoft.com/office/drawing/2014/main" val="1592778513"/>
                    </a:ext>
                  </a:extLst>
                </a:gridCol>
                <a:gridCol w="381079">
                  <a:extLst>
                    <a:ext uri="{9D8B030D-6E8A-4147-A177-3AD203B41FA5}">
                      <a16:colId xmlns:a16="http://schemas.microsoft.com/office/drawing/2014/main" val="1905881606"/>
                    </a:ext>
                  </a:extLst>
                </a:gridCol>
                <a:gridCol w="381079">
                  <a:extLst>
                    <a:ext uri="{9D8B030D-6E8A-4147-A177-3AD203B41FA5}">
                      <a16:colId xmlns:a16="http://schemas.microsoft.com/office/drawing/2014/main" val="2642236030"/>
                    </a:ext>
                  </a:extLst>
                </a:gridCol>
                <a:gridCol w="381079">
                  <a:extLst>
                    <a:ext uri="{9D8B030D-6E8A-4147-A177-3AD203B41FA5}">
                      <a16:colId xmlns:a16="http://schemas.microsoft.com/office/drawing/2014/main" val="2721423906"/>
                    </a:ext>
                  </a:extLst>
                </a:gridCol>
                <a:gridCol w="381079">
                  <a:extLst>
                    <a:ext uri="{9D8B030D-6E8A-4147-A177-3AD203B41FA5}">
                      <a16:colId xmlns:a16="http://schemas.microsoft.com/office/drawing/2014/main" val="470794471"/>
                    </a:ext>
                  </a:extLst>
                </a:gridCol>
                <a:gridCol w="381079">
                  <a:extLst>
                    <a:ext uri="{9D8B030D-6E8A-4147-A177-3AD203B41FA5}">
                      <a16:colId xmlns:a16="http://schemas.microsoft.com/office/drawing/2014/main" val="1085142947"/>
                    </a:ext>
                  </a:extLst>
                </a:gridCol>
                <a:gridCol w="381079">
                  <a:extLst>
                    <a:ext uri="{9D8B030D-6E8A-4147-A177-3AD203B41FA5}">
                      <a16:colId xmlns:a16="http://schemas.microsoft.com/office/drawing/2014/main" val="721227635"/>
                    </a:ext>
                  </a:extLst>
                </a:gridCol>
                <a:gridCol w="381079">
                  <a:extLst>
                    <a:ext uri="{9D8B030D-6E8A-4147-A177-3AD203B41FA5}">
                      <a16:colId xmlns:a16="http://schemas.microsoft.com/office/drawing/2014/main" val="2532484007"/>
                    </a:ext>
                  </a:extLst>
                </a:gridCol>
                <a:gridCol w="381079">
                  <a:extLst>
                    <a:ext uri="{9D8B030D-6E8A-4147-A177-3AD203B41FA5}">
                      <a16:colId xmlns:a16="http://schemas.microsoft.com/office/drawing/2014/main" val="4171978168"/>
                    </a:ext>
                  </a:extLst>
                </a:gridCol>
                <a:gridCol w="381079">
                  <a:extLst>
                    <a:ext uri="{9D8B030D-6E8A-4147-A177-3AD203B41FA5}">
                      <a16:colId xmlns:a16="http://schemas.microsoft.com/office/drawing/2014/main" val="2124962099"/>
                    </a:ext>
                  </a:extLst>
                </a:gridCol>
                <a:gridCol w="381079">
                  <a:extLst>
                    <a:ext uri="{9D8B030D-6E8A-4147-A177-3AD203B41FA5}">
                      <a16:colId xmlns:a16="http://schemas.microsoft.com/office/drawing/2014/main" val="527394052"/>
                    </a:ext>
                  </a:extLst>
                </a:gridCol>
                <a:gridCol w="381079">
                  <a:extLst>
                    <a:ext uri="{9D8B030D-6E8A-4147-A177-3AD203B41FA5}">
                      <a16:colId xmlns:a16="http://schemas.microsoft.com/office/drawing/2014/main" val="340857540"/>
                    </a:ext>
                  </a:extLst>
                </a:gridCol>
                <a:gridCol w="381079">
                  <a:extLst>
                    <a:ext uri="{9D8B030D-6E8A-4147-A177-3AD203B41FA5}">
                      <a16:colId xmlns:a16="http://schemas.microsoft.com/office/drawing/2014/main" val="3168458000"/>
                    </a:ext>
                  </a:extLst>
                </a:gridCol>
                <a:gridCol w="381079">
                  <a:extLst>
                    <a:ext uri="{9D8B030D-6E8A-4147-A177-3AD203B41FA5}">
                      <a16:colId xmlns:a16="http://schemas.microsoft.com/office/drawing/2014/main" val="2121019493"/>
                    </a:ext>
                  </a:extLst>
                </a:gridCol>
                <a:gridCol w="381079">
                  <a:extLst>
                    <a:ext uri="{9D8B030D-6E8A-4147-A177-3AD203B41FA5}">
                      <a16:colId xmlns:a16="http://schemas.microsoft.com/office/drawing/2014/main" val="712034954"/>
                    </a:ext>
                  </a:extLst>
                </a:gridCol>
                <a:gridCol w="381079">
                  <a:extLst>
                    <a:ext uri="{9D8B030D-6E8A-4147-A177-3AD203B41FA5}">
                      <a16:colId xmlns:a16="http://schemas.microsoft.com/office/drawing/2014/main" val="3949055613"/>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7</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6</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5</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4</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3</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2</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a:t>
                      </a:r>
                    </a:p>
                  </a:txBody>
                  <a:tcPr marL="91459" marR="91459"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0</a:t>
                      </a:r>
                    </a:p>
                  </a:txBody>
                  <a:tcPr marL="91459" marR="91459" marT="45603" marB="45603" anchor="ctr"/>
                </a:tc>
                <a:extLst>
                  <a:ext uri="{0D108BD9-81ED-4DB2-BD59-A6C34878D82A}">
                    <a16:rowId xmlns:a16="http://schemas.microsoft.com/office/drawing/2014/main" val="551536869"/>
                  </a:ext>
                </a:extLst>
              </a:tr>
            </a:tbl>
          </a:graphicData>
        </a:graphic>
      </p:graphicFrame>
      <p:grpSp>
        <p:nvGrpSpPr>
          <p:cNvPr id="265253" name="Group 3">
            <a:extLst>
              <a:ext uri="{FF2B5EF4-FFF2-40B4-BE49-F238E27FC236}">
                <a16:creationId xmlns:a16="http://schemas.microsoft.com/office/drawing/2014/main" id="{D2F1CAE0-32C1-9C45-A7DA-E1C3A011A718}"/>
              </a:ext>
            </a:extLst>
          </p:cNvPr>
          <p:cNvGrpSpPr>
            <a:grpSpLocks/>
          </p:cNvGrpSpPr>
          <p:nvPr/>
        </p:nvGrpSpPr>
        <p:grpSpPr bwMode="auto">
          <a:xfrm>
            <a:off x="1630363" y="115889"/>
            <a:ext cx="8369300" cy="6764337"/>
            <a:chOff x="715963" y="115888"/>
            <a:chExt cx="8369300" cy="6764337"/>
          </a:xfrm>
        </p:grpSpPr>
        <p:grpSp>
          <p:nvGrpSpPr>
            <p:cNvPr id="265256" name="Group 2">
              <a:extLst>
                <a:ext uri="{FF2B5EF4-FFF2-40B4-BE49-F238E27FC236}">
                  <a16:creationId xmlns:a16="http://schemas.microsoft.com/office/drawing/2014/main" id="{12114187-0D33-6744-8202-2E636EFEC426}"/>
                </a:ext>
              </a:extLst>
            </p:cNvPr>
            <p:cNvGrpSpPr>
              <a:grpSpLocks/>
            </p:cNvGrpSpPr>
            <p:nvPr/>
          </p:nvGrpSpPr>
          <p:grpSpPr bwMode="auto">
            <a:xfrm>
              <a:off x="2052638" y="5802313"/>
              <a:ext cx="7032625" cy="1077912"/>
              <a:chOff x="2052638" y="5802313"/>
              <a:chExt cx="7032625" cy="1077912"/>
            </a:xfrm>
          </p:grpSpPr>
          <p:sp>
            <p:nvSpPr>
              <p:cNvPr id="265356" name="Line 13">
                <a:extLst>
                  <a:ext uri="{FF2B5EF4-FFF2-40B4-BE49-F238E27FC236}">
                    <a16:creationId xmlns:a16="http://schemas.microsoft.com/office/drawing/2014/main" id="{F58967EE-C361-5E41-9471-E6C8DC97ABDA}"/>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357" name="Line 13">
                <a:extLst>
                  <a:ext uri="{FF2B5EF4-FFF2-40B4-BE49-F238E27FC236}">
                    <a16:creationId xmlns:a16="http://schemas.microsoft.com/office/drawing/2014/main" id="{87A6E5D2-1654-8F4D-A6D9-FEBCA78543FA}"/>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358" name="Line 13">
                <a:extLst>
                  <a:ext uri="{FF2B5EF4-FFF2-40B4-BE49-F238E27FC236}">
                    <a16:creationId xmlns:a16="http://schemas.microsoft.com/office/drawing/2014/main" id="{C02A5F7B-4A56-934C-8DD0-952D004A5D97}"/>
                  </a:ext>
                </a:extLst>
              </p:cNvPr>
              <p:cNvSpPr>
                <a:spLocks noChangeShapeType="1"/>
              </p:cNvSpPr>
              <p:nvPr/>
            </p:nvSpPr>
            <p:spPr bwMode="auto">
              <a:xfrm rot="16200000" flipH="1">
                <a:off x="5998369" y="5076032"/>
                <a:ext cx="168275" cy="1989137"/>
              </a:xfrm>
              <a:custGeom>
                <a:avLst/>
                <a:gdLst>
                  <a:gd name="T0" fmla="*/ 0 w 968456440"/>
                  <a:gd name="T1" fmla="*/ 2147483646 h 13681"/>
                  <a:gd name="T2" fmla="*/ 0 w 968456440"/>
                  <a:gd name="T3" fmla="*/ 0 h 13681"/>
                  <a:gd name="T4" fmla="*/ 0 w 968456440"/>
                  <a:gd name="T5" fmla="*/ 2147483646 h 13681"/>
                  <a:gd name="T6" fmla="*/ 0 60000 65536"/>
                  <a:gd name="T7" fmla="*/ 0 60000 65536"/>
                  <a:gd name="T8" fmla="*/ 0 60000 65536"/>
                </a:gdLst>
                <a:ahLst/>
                <a:cxnLst>
                  <a:cxn ang="T6">
                    <a:pos x="T0" y="T1"/>
                  </a:cxn>
                  <a:cxn ang="T7">
                    <a:pos x="T2" y="T3"/>
                  </a:cxn>
                  <a:cxn ang="T8">
                    <a:pos x="T4" y="T5"/>
                  </a:cxn>
                </a:cxnLst>
                <a:rect l="0" t="0" r="r" b="b"/>
                <a:pathLst>
                  <a:path w="968456440" h="13681">
                    <a:moveTo>
                      <a:pt x="-2486" y="13"/>
                    </a:moveTo>
                    <a:lnTo>
                      <a:pt x="968456440" y="0"/>
                    </a:lnTo>
                    <a:lnTo>
                      <a:pt x="968456440"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7" name="Left Brace 96">
                <a:extLst>
                  <a:ext uri="{FF2B5EF4-FFF2-40B4-BE49-F238E27FC236}">
                    <a16:creationId xmlns:a16="http://schemas.microsoft.com/office/drawing/2014/main" id="{608781D2-EDF6-F24D-A1D0-96C3CEC7AF37}"/>
                  </a:ext>
                </a:extLst>
              </p:cNvPr>
              <p:cNvSpPr>
                <a:spLocks/>
              </p:cNvSpPr>
              <p:nvPr/>
            </p:nvSpPr>
            <p:spPr bwMode="auto">
              <a:xfrm rot="16200000">
                <a:off x="5032376" y="4370387"/>
                <a:ext cx="157162" cy="3021013"/>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6" y="5514975"/>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8" y="5514975"/>
                <a:ext cx="158750"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65362" name="TextBox 5">
                <a:extLst>
                  <a:ext uri="{FF2B5EF4-FFF2-40B4-BE49-F238E27FC236}">
                    <a16:creationId xmlns:a16="http://schemas.microsoft.com/office/drawing/2014/main" id="{3A6C53A5-7F08-DD41-A93A-A69CF8FDE63E}"/>
                  </a:ext>
                </a:extLst>
              </p:cNvPr>
              <p:cNvSpPr txBox="1">
                <a:spLocks noChangeArrowheads="1"/>
              </p:cNvSpPr>
              <p:nvPr/>
            </p:nvSpPr>
            <p:spPr bwMode="auto">
              <a:xfrm>
                <a:off x="6646863" y="5876925"/>
                <a:ext cx="282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8</a:t>
                </a:r>
              </a:p>
            </p:txBody>
          </p:sp>
          <p:sp>
            <p:nvSpPr>
              <p:cNvPr id="265363" name="TextBox 169">
                <a:extLst>
                  <a:ext uri="{FF2B5EF4-FFF2-40B4-BE49-F238E27FC236}">
                    <a16:creationId xmlns:a16="http://schemas.microsoft.com/office/drawing/2014/main" id="{A6ABCCDF-6A7B-B945-B59E-B53E19941679}"/>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5364" name="TextBox 170">
                <a:extLst>
                  <a:ext uri="{FF2B5EF4-FFF2-40B4-BE49-F238E27FC236}">
                    <a16:creationId xmlns:a16="http://schemas.microsoft.com/office/drawing/2014/main" id="{88CEB712-CBC9-EB4A-BC55-BD4E8868228D}"/>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5365" name="Line 119">
                <a:extLst>
                  <a:ext uri="{FF2B5EF4-FFF2-40B4-BE49-F238E27FC236}">
                    <a16:creationId xmlns:a16="http://schemas.microsoft.com/office/drawing/2014/main" id="{9AACB1FD-E877-9641-B58E-63FCF4AFD9F2}"/>
                  </a:ext>
                </a:extLst>
              </p:cNvPr>
              <p:cNvSpPr>
                <a:spLocks noChangeShapeType="1"/>
              </p:cNvSpPr>
              <p:nvPr/>
            </p:nvSpPr>
            <p:spPr bwMode="auto">
              <a:xfrm rot="5400000">
                <a:off x="6419056" y="6092032"/>
                <a:ext cx="163513"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66" name="Line 119">
                <a:extLst>
                  <a:ext uri="{FF2B5EF4-FFF2-40B4-BE49-F238E27FC236}">
                    <a16:creationId xmlns:a16="http://schemas.microsoft.com/office/drawing/2014/main" id="{72603BC3-1E05-B94B-9139-71335501ED78}"/>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67" name="Line 119">
                <a:extLst>
                  <a:ext uri="{FF2B5EF4-FFF2-40B4-BE49-F238E27FC236}">
                    <a16:creationId xmlns:a16="http://schemas.microsoft.com/office/drawing/2014/main" id="{6307BCCE-79BB-DE4A-BB9C-383815D37C4A}"/>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68" name="TextBox 174">
                <a:extLst>
                  <a:ext uri="{FF2B5EF4-FFF2-40B4-BE49-F238E27FC236}">
                    <a16:creationId xmlns:a16="http://schemas.microsoft.com/office/drawing/2014/main" id="{DC68DEB3-B334-C14C-8CD7-01115C3D525E}"/>
                  </a:ext>
                </a:extLst>
              </p:cNvPr>
              <p:cNvSpPr txBox="1">
                <a:spLocks noChangeArrowheads="1"/>
              </p:cNvSpPr>
              <p:nvPr/>
            </p:nvSpPr>
            <p:spPr bwMode="auto">
              <a:xfrm>
                <a:off x="7050088" y="5972175"/>
                <a:ext cx="2035175" cy="908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ADDR/VAL/OFFSET</a:t>
                </a: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65257" name="Group 1">
              <a:extLst>
                <a:ext uri="{FF2B5EF4-FFF2-40B4-BE49-F238E27FC236}">
                  <a16:creationId xmlns:a16="http://schemas.microsoft.com/office/drawing/2014/main" id="{8994C6E6-254C-1144-8229-4A3B5F851C25}"/>
                </a:ext>
              </a:extLst>
            </p:cNvPr>
            <p:cNvGrpSpPr>
              <a:grpSpLocks/>
            </p:cNvGrpSpPr>
            <p:nvPr/>
          </p:nvGrpSpPr>
          <p:grpSpPr bwMode="auto">
            <a:xfrm>
              <a:off x="715963" y="115888"/>
              <a:ext cx="8027987" cy="5276850"/>
              <a:chOff x="715963" y="115888"/>
              <a:chExt cx="8027987" cy="5276850"/>
            </a:xfrm>
          </p:grpSpPr>
          <p:sp>
            <p:nvSpPr>
              <p:cNvPr id="265258" name="Line 13">
                <a:extLst>
                  <a:ext uri="{FF2B5EF4-FFF2-40B4-BE49-F238E27FC236}">
                    <a16:creationId xmlns:a16="http://schemas.microsoft.com/office/drawing/2014/main" id="{A522F87A-A1A0-A949-B066-3CFFE611080E}"/>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59" name="Line 13">
                <a:extLst>
                  <a:ext uri="{FF2B5EF4-FFF2-40B4-BE49-F238E27FC236}">
                    <a16:creationId xmlns:a16="http://schemas.microsoft.com/office/drawing/2014/main" id="{742A7C73-796D-1C4D-AD9E-9872004B0B6A}"/>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0" name="Line 117">
                <a:extLst>
                  <a:ext uri="{FF2B5EF4-FFF2-40B4-BE49-F238E27FC236}">
                    <a16:creationId xmlns:a16="http://schemas.microsoft.com/office/drawing/2014/main" id="{C0690779-504B-9540-96CC-EAE71F70D079}"/>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5261" name="Group 6">
                <a:extLst>
                  <a:ext uri="{FF2B5EF4-FFF2-40B4-BE49-F238E27FC236}">
                    <a16:creationId xmlns:a16="http://schemas.microsoft.com/office/drawing/2014/main" id="{5FA4C079-B104-C840-AA03-AA812A1B9300}"/>
                  </a:ext>
                </a:extLst>
              </p:cNvPr>
              <p:cNvGrpSpPr>
                <a:grpSpLocks/>
              </p:cNvGrpSpPr>
              <p:nvPr/>
            </p:nvGrpSpPr>
            <p:grpSpPr bwMode="auto">
              <a:xfrm>
                <a:off x="1787525" y="115888"/>
                <a:ext cx="3330575" cy="4608512"/>
                <a:chOff x="1787104" y="115618"/>
                <a:chExt cx="3331032" cy="4608954"/>
              </a:xfrm>
            </p:grpSpPr>
            <p:sp>
              <p:nvSpPr>
                <p:cNvPr id="265317" name="Rectangle 104">
                  <a:extLst>
                    <a:ext uri="{FF2B5EF4-FFF2-40B4-BE49-F238E27FC236}">
                      <a16:creationId xmlns:a16="http://schemas.microsoft.com/office/drawing/2014/main" id="{46826874-3B5D-A54B-9071-F70DAC3F859E}"/>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5318" name="Rectangle 108">
                  <a:extLst>
                    <a:ext uri="{FF2B5EF4-FFF2-40B4-BE49-F238E27FC236}">
                      <a16:creationId xmlns:a16="http://schemas.microsoft.com/office/drawing/2014/main" id="{D36CBAEC-F9B8-4E46-9C3C-4CD95A75D2F6}"/>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5319" name="Line 119">
                  <a:extLst>
                    <a:ext uri="{FF2B5EF4-FFF2-40B4-BE49-F238E27FC236}">
                      <a16:creationId xmlns:a16="http://schemas.microsoft.com/office/drawing/2014/main" id="{FE219680-A96C-B84C-9283-0733EB386E5D}"/>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0" name="Rectangle 121">
                  <a:extLst>
                    <a:ext uri="{FF2B5EF4-FFF2-40B4-BE49-F238E27FC236}">
                      <a16:creationId xmlns:a16="http://schemas.microsoft.com/office/drawing/2014/main" id="{1F561CAB-B3F1-B643-9898-CE42FEDC9E7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5321" name="Line 106">
                  <a:extLst>
                    <a:ext uri="{FF2B5EF4-FFF2-40B4-BE49-F238E27FC236}">
                      <a16:creationId xmlns:a16="http://schemas.microsoft.com/office/drawing/2014/main" id="{6C30660D-FB25-D64A-83B7-2AD323B395E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2" name="Line 107">
                  <a:extLst>
                    <a:ext uri="{FF2B5EF4-FFF2-40B4-BE49-F238E27FC236}">
                      <a16:creationId xmlns:a16="http://schemas.microsoft.com/office/drawing/2014/main" id="{E6BD0217-C1DC-9D4E-B27D-DD99DD3B1E13}"/>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3" name="Line 116">
                  <a:extLst>
                    <a:ext uri="{FF2B5EF4-FFF2-40B4-BE49-F238E27FC236}">
                      <a16:creationId xmlns:a16="http://schemas.microsoft.com/office/drawing/2014/main" id="{954474B5-E6B4-BE40-865E-8A595875A693}"/>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4" name="Rectangle 132">
                  <a:extLst>
                    <a:ext uri="{FF2B5EF4-FFF2-40B4-BE49-F238E27FC236}">
                      <a16:creationId xmlns:a16="http://schemas.microsoft.com/office/drawing/2014/main" id="{8F7056B0-CF1B-C74F-9223-8C820FBE8F5D}"/>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5325" name="Line 106">
                  <a:extLst>
                    <a:ext uri="{FF2B5EF4-FFF2-40B4-BE49-F238E27FC236}">
                      <a16:creationId xmlns:a16="http://schemas.microsoft.com/office/drawing/2014/main" id="{E43720D4-B0A4-B545-B231-939E70ED91FD}"/>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6" name="Line 107">
                  <a:extLst>
                    <a:ext uri="{FF2B5EF4-FFF2-40B4-BE49-F238E27FC236}">
                      <a16:creationId xmlns:a16="http://schemas.microsoft.com/office/drawing/2014/main" id="{3DCDF644-8898-374E-B8B0-268B17069B7D}"/>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7" name="Line 116">
                  <a:extLst>
                    <a:ext uri="{FF2B5EF4-FFF2-40B4-BE49-F238E27FC236}">
                      <a16:creationId xmlns:a16="http://schemas.microsoft.com/office/drawing/2014/main" id="{6AEF9790-8E85-0F41-906C-8E8393FC5A6D}"/>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8" name="Line 117">
                  <a:extLst>
                    <a:ext uri="{FF2B5EF4-FFF2-40B4-BE49-F238E27FC236}">
                      <a16:creationId xmlns:a16="http://schemas.microsoft.com/office/drawing/2014/main" id="{BBD3DF39-A7DF-D34B-8BF3-B0B4E4E38F52}"/>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29" name="Line 106">
                  <a:extLst>
                    <a:ext uri="{FF2B5EF4-FFF2-40B4-BE49-F238E27FC236}">
                      <a16:creationId xmlns:a16="http://schemas.microsoft.com/office/drawing/2014/main" id="{B205CB91-D505-ED4D-B2E4-693EC7EE4BC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0" name="Line 107">
                  <a:extLst>
                    <a:ext uri="{FF2B5EF4-FFF2-40B4-BE49-F238E27FC236}">
                      <a16:creationId xmlns:a16="http://schemas.microsoft.com/office/drawing/2014/main" id="{00C5AAAD-D4E0-E945-A054-98E94869331A}"/>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1" name="Line 116">
                  <a:extLst>
                    <a:ext uri="{FF2B5EF4-FFF2-40B4-BE49-F238E27FC236}">
                      <a16:creationId xmlns:a16="http://schemas.microsoft.com/office/drawing/2014/main" id="{466E9D05-EA9B-064D-8D97-DF21EB6B30B9}"/>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2" name="Line 117">
                  <a:extLst>
                    <a:ext uri="{FF2B5EF4-FFF2-40B4-BE49-F238E27FC236}">
                      <a16:creationId xmlns:a16="http://schemas.microsoft.com/office/drawing/2014/main" id="{83B578AF-78E3-DE40-8412-8FE304B2A1E0}"/>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3" name="Line 116">
                  <a:extLst>
                    <a:ext uri="{FF2B5EF4-FFF2-40B4-BE49-F238E27FC236}">
                      <a16:creationId xmlns:a16="http://schemas.microsoft.com/office/drawing/2014/main" id="{FB8B2536-A530-C54C-9876-1A9459BA002A}"/>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4" name="Line 117">
                  <a:extLst>
                    <a:ext uri="{FF2B5EF4-FFF2-40B4-BE49-F238E27FC236}">
                      <a16:creationId xmlns:a16="http://schemas.microsoft.com/office/drawing/2014/main" id="{008E44A4-8564-CF4A-8033-29B9835EFC88}"/>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35" name="Rectangle 147">
                  <a:extLst>
                    <a:ext uri="{FF2B5EF4-FFF2-40B4-BE49-F238E27FC236}">
                      <a16:creationId xmlns:a16="http://schemas.microsoft.com/office/drawing/2014/main" id="{5214EFBF-6F18-8741-B425-A2FCD892AA5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336" name="Rectangle 147">
                  <a:extLst>
                    <a:ext uri="{FF2B5EF4-FFF2-40B4-BE49-F238E27FC236}">
                      <a16:creationId xmlns:a16="http://schemas.microsoft.com/office/drawing/2014/main" id="{F182B3A3-21D1-4747-91DE-BC473619907E}"/>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5337" name="Rectangle 147">
                  <a:extLst>
                    <a:ext uri="{FF2B5EF4-FFF2-40B4-BE49-F238E27FC236}">
                      <a16:creationId xmlns:a16="http://schemas.microsoft.com/office/drawing/2014/main" id="{6C8A0E60-5E53-4F47-9403-625CC1176165}"/>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5338" name="Rectangle 147">
                  <a:extLst>
                    <a:ext uri="{FF2B5EF4-FFF2-40B4-BE49-F238E27FC236}">
                      <a16:creationId xmlns:a16="http://schemas.microsoft.com/office/drawing/2014/main" id="{11D6FD1B-D1E4-7A4F-BFD2-7C8853182EE2}"/>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39" name="Rectangle 147">
                  <a:extLst>
                    <a:ext uri="{FF2B5EF4-FFF2-40B4-BE49-F238E27FC236}">
                      <a16:creationId xmlns:a16="http://schemas.microsoft.com/office/drawing/2014/main" id="{25CD77B2-0B83-6547-B7CF-BA4AD2782FE0}"/>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340" name="Rectangle 147">
                  <a:extLst>
                    <a:ext uri="{FF2B5EF4-FFF2-40B4-BE49-F238E27FC236}">
                      <a16:creationId xmlns:a16="http://schemas.microsoft.com/office/drawing/2014/main" id="{0F51C3B0-3B5A-AF49-88A1-5ED54609DF80}"/>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41" name="Rectangle 147">
                  <a:extLst>
                    <a:ext uri="{FF2B5EF4-FFF2-40B4-BE49-F238E27FC236}">
                      <a16:creationId xmlns:a16="http://schemas.microsoft.com/office/drawing/2014/main" id="{F55FA933-FE17-294D-A40D-0166B4375FE2}"/>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5342" name="Rectangle 147">
                  <a:extLst>
                    <a:ext uri="{FF2B5EF4-FFF2-40B4-BE49-F238E27FC236}">
                      <a16:creationId xmlns:a16="http://schemas.microsoft.com/office/drawing/2014/main" id="{7E3B4F96-BFB7-DB4C-A9B1-8504D16DC45C}"/>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5343" name="Rectangle 147">
                  <a:extLst>
                    <a:ext uri="{FF2B5EF4-FFF2-40B4-BE49-F238E27FC236}">
                      <a16:creationId xmlns:a16="http://schemas.microsoft.com/office/drawing/2014/main" id="{5881E8F3-D56F-5D46-95F7-26782620032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5344" name="Rectangle 147">
                  <a:extLst>
                    <a:ext uri="{FF2B5EF4-FFF2-40B4-BE49-F238E27FC236}">
                      <a16:creationId xmlns:a16="http://schemas.microsoft.com/office/drawing/2014/main" id="{2AC35D93-EF75-9D42-BAB9-3348B9A46E3B}"/>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5345" name="Rectangle 147">
                  <a:extLst>
                    <a:ext uri="{FF2B5EF4-FFF2-40B4-BE49-F238E27FC236}">
                      <a16:creationId xmlns:a16="http://schemas.microsoft.com/office/drawing/2014/main" id="{3F433990-A66C-9147-A198-8E559339A68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5346" name="Rectangle 147">
                  <a:extLst>
                    <a:ext uri="{FF2B5EF4-FFF2-40B4-BE49-F238E27FC236}">
                      <a16:creationId xmlns:a16="http://schemas.microsoft.com/office/drawing/2014/main" id="{05C4486D-E00C-9E47-B855-9560F208CD6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5347" name="Rectangle 147">
                  <a:extLst>
                    <a:ext uri="{FF2B5EF4-FFF2-40B4-BE49-F238E27FC236}">
                      <a16:creationId xmlns:a16="http://schemas.microsoft.com/office/drawing/2014/main" id="{47F088BD-556F-0A4D-88D4-81606E12998D}"/>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5348" name="Rectangle 147">
                  <a:extLst>
                    <a:ext uri="{FF2B5EF4-FFF2-40B4-BE49-F238E27FC236}">
                      <a16:creationId xmlns:a16="http://schemas.microsoft.com/office/drawing/2014/main" id="{E39F3C3F-5411-4941-940F-BE0FC0862238}"/>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5349" name="Rectangle 147">
                  <a:extLst>
                    <a:ext uri="{FF2B5EF4-FFF2-40B4-BE49-F238E27FC236}">
                      <a16:creationId xmlns:a16="http://schemas.microsoft.com/office/drawing/2014/main" id="{8D298FCC-695A-1F4A-9E88-E25A83F99822}"/>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5350" name="Rectangle 147">
                  <a:extLst>
                    <a:ext uri="{FF2B5EF4-FFF2-40B4-BE49-F238E27FC236}">
                      <a16:creationId xmlns:a16="http://schemas.microsoft.com/office/drawing/2014/main" id="{59D447CC-7141-184E-9644-C8A01F75035C}"/>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5351" name="Rectangle 147">
                  <a:extLst>
                    <a:ext uri="{FF2B5EF4-FFF2-40B4-BE49-F238E27FC236}">
                      <a16:creationId xmlns:a16="http://schemas.microsoft.com/office/drawing/2014/main" id="{C2DD93A6-3F78-834C-954B-502F39E402B2}"/>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5352" name="Rectangle 147">
                  <a:extLst>
                    <a:ext uri="{FF2B5EF4-FFF2-40B4-BE49-F238E27FC236}">
                      <a16:creationId xmlns:a16="http://schemas.microsoft.com/office/drawing/2014/main" id="{39ADD928-EF86-8943-8A5E-14FE81F30A39}"/>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5353" name="Rectangle 147">
                  <a:extLst>
                    <a:ext uri="{FF2B5EF4-FFF2-40B4-BE49-F238E27FC236}">
                      <a16:creationId xmlns:a16="http://schemas.microsoft.com/office/drawing/2014/main" id="{03491AFF-D51F-8D43-8102-36B75B4B4A12}"/>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5354" name="Rectangle 147">
                  <a:extLst>
                    <a:ext uri="{FF2B5EF4-FFF2-40B4-BE49-F238E27FC236}">
                      <a16:creationId xmlns:a16="http://schemas.microsoft.com/office/drawing/2014/main" id="{5AB65FEF-8ACA-A046-8D36-7ADE9F219894}"/>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5355" name="TextBox 120">
                  <a:extLst>
                    <a:ext uri="{FF2B5EF4-FFF2-40B4-BE49-F238E27FC236}">
                      <a16:creationId xmlns:a16="http://schemas.microsoft.com/office/drawing/2014/main" id="{E1849CFE-B711-7440-9C73-F0050B5FC9BF}"/>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5262" name="Line 119">
                <a:extLst>
                  <a:ext uri="{FF2B5EF4-FFF2-40B4-BE49-F238E27FC236}">
                    <a16:creationId xmlns:a16="http://schemas.microsoft.com/office/drawing/2014/main" id="{7EB3A68F-7F2E-3346-9D8C-76DF43225902}"/>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5263" name="Group 4">
                <a:extLst>
                  <a:ext uri="{FF2B5EF4-FFF2-40B4-BE49-F238E27FC236}">
                    <a16:creationId xmlns:a16="http://schemas.microsoft.com/office/drawing/2014/main" id="{8D453ACE-0E4F-2141-8635-420CBC96F3CE}"/>
                  </a:ext>
                </a:extLst>
              </p:cNvPr>
              <p:cNvGrpSpPr>
                <a:grpSpLocks/>
              </p:cNvGrpSpPr>
              <p:nvPr/>
            </p:nvGrpSpPr>
            <p:grpSpPr bwMode="auto">
              <a:xfrm>
                <a:off x="6127750" y="395288"/>
                <a:ext cx="2362200" cy="1343025"/>
                <a:chOff x="6050566" y="-172083"/>
                <a:chExt cx="2363001" cy="1343028"/>
              </a:xfrm>
            </p:grpSpPr>
            <p:grpSp>
              <p:nvGrpSpPr>
                <p:cNvPr id="265302" name="Group 1">
                  <a:extLst>
                    <a:ext uri="{FF2B5EF4-FFF2-40B4-BE49-F238E27FC236}">
                      <a16:creationId xmlns:a16="http://schemas.microsoft.com/office/drawing/2014/main" id="{8A893EE3-0B44-3A40-8D38-29EFBE4AC5AC}"/>
                    </a:ext>
                  </a:extLst>
                </p:cNvPr>
                <p:cNvGrpSpPr>
                  <a:grpSpLocks/>
                </p:cNvGrpSpPr>
                <p:nvPr/>
              </p:nvGrpSpPr>
              <p:grpSpPr bwMode="auto">
                <a:xfrm>
                  <a:off x="6050566" y="-166326"/>
                  <a:ext cx="1347945" cy="1337271"/>
                  <a:chOff x="6050566" y="-166326"/>
                  <a:chExt cx="1347945" cy="1337271"/>
                </a:xfrm>
              </p:grpSpPr>
              <p:sp>
                <p:nvSpPr>
                  <p:cNvPr id="265304" name="Rectangle 104">
                    <a:extLst>
                      <a:ext uri="{FF2B5EF4-FFF2-40B4-BE49-F238E27FC236}">
                        <a16:creationId xmlns:a16="http://schemas.microsoft.com/office/drawing/2014/main" id="{64E0AB32-BC79-CF48-8BE9-1C293BCF6A4C}"/>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5305" name="Rectangle 108">
                    <a:extLst>
                      <a:ext uri="{FF2B5EF4-FFF2-40B4-BE49-F238E27FC236}">
                        <a16:creationId xmlns:a16="http://schemas.microsoft.com/office/drawing/2014/main" id="{631D0E7C-00CB-EF4A-9EFC-F8A0866EABB3}"/>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5306" name="Line 106">
                    <a:extLst>
                      <a:ext uri="{FF2B5EF4-FFF2-40B4-BE49-F238E27FC236}">
                        <a16:creationId xmlns:a16="http://schemas.microsoft.com/office/drawing/2014/main" id="{711DBECA-5775-A54B-9877-768EFEF28C5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07" name="Line 107">
                    <a:extLst>
                      <a:ext uri="{FF2B5EF4-FFF2-40B4-BE49-F238E27FC236}">
                        <a16:creationId xmlns:a16="http://schemas.microsoft.com/office/drawing/2014/main" id="{2A16D1C8-248E-544A-B6E8-3EA87E1E06C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08" name="Line 116">
                    <a:extLst>
                      <a:ext uri="{FF2B5EF4-FFF2-40B4-BE49-F238E27FC236}">
                        <a16:creationId xmlns:a16="http://schemas.microsoft.com/office/drawing/2014/main" id="{F80E3ADC-7241-CF43-889A-D84992BE07C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09" name="Line 117">
                    <a:extLst>
                      <a:ext uri="{FF2B5EF4-FFF2-40B4-BE49-F238E27FC236}">
                        <a16:creationId xmlns:a16="http://schemas.microsoft.com/office/drawing/2014/main" id="{26F4B876-F098-2347-BD5B-A2A16B9F37D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310" name="Rectangle 132">
                    <a:extLst>
                      <a:ext uri="{FF2B5EF4-FFF2-40B4-BE49-F238E27FC236}">
                        <a16:creationId xmlns:a16="http://schemas.microsoft.com/office/drawing/2014/main" id="{77F3F512-5EEC-B741-ADFB-9640D5E9A8A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5311" name="Rectangle 147">
                    <a:extLst>
                      <a:ext uri="{FF2B5EF4-FFF2-40B4-BE49-F238E27FC236}">
                        <a16:creationId xmlns:a16="http://schemas.microsoft.com/office/drawing/2014/main" id="{E8614C31-6A36-A641-8E4A-741C3A14385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312" name="Rectangle 147">
                    <a:extLst>
                      <a:ext uri="{FF2B5EF4-FFF2-40B4-BE49-F238E27FC236}">
                        <a16:creationId xmlns:a16="http://schemas.microsoft.com/office/drawing/2014/main" id="{1806E353-4A19-8942-B8EE-F89668BDA2F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13" name="Rectangle 147">
                    <a:extLst>
                      <a:ext uri="{FF2B5EF4-FFF2-40B4-BE49-F238E27FC236}">
                        <a16:creationId xmlns:a16="http://schemas.microsoft.com/office/drawing/2014/main" id="{A38FF87F-2730-9841-87CF-DE65B36A5C9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314" name="Rectangle 147">
                    <a:extLst>
                      <a:ext uri="{FF2B5EF4-FFF2-40B4-BE49-F238E27FC236}">
                        <a16:creationId xmlns:a16="http://schemas.microsoft.com/office/drawing/2014/main" id="{59F79DE4-BD27-3F43-AF1E-4571D115266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15" name="Rectangle 147">
                    <a:extLst>
                      <a:ext uri="{FF2B5EF4-FFF2-40B4-BE49-F238E27FC236}">
                        <a16:creationId xmlns:a16="http://schemas.microsoft.com/office/drawing/2014/main" id="{C148699C-B24D-3841-B4CE-58F5AA0642FF}"/>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5316" name="Rectangle 147">
                    <a:extLst>
                      <a:ext uri="{FF2B5EF4-FFF2-40B4-BE49-F238E27FC236}">
                        <a16:creationId xmlns:a16="http://schemas.microsoft.com/office/drawing/2014/main" id="{3198C69D-9AD7-5E4D-8163-62B02EC6A76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5303" name="TextBox 262">
                  <a:extLst>
                    <a:ext uri="{FF2B5EF4-FFF2-40B4-BE49-F238E27FC236}">
                      <a16:creationId xmlns:a16="http://schemas.microsoft.com/office/drawing/2014/main" id="{80C55917-DE5B-524C-8BAD-4CC9DB4C9651}"/>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5264" name="Line 13">
                <a:extLst>
                  <a:ext uri="{FF2B5EF4-FFF2-40B4-BE49-F238E27FC236}">
                    <a16:creationId xmlns:a16="http://schemas.microsoft.com/office/drawing/2014/main" id="{AD9BDF8F-7206-C044-A506-0A3E16221F7A}"/>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5" name="Line 13">
                <a:extLst>
                  <a:ext uri="{FF2B5EF4-FFF2-40B4-BE49-F238E27FC236}">
                    <a16:creationId xmlns:a16="http://schemas.microsoft.com/office/drawing/2014/main" id="{742660AC-6905-5A45-87B3-6A21FF431E35}"/>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6" name="Line 13">
                <a:extLst>
                  <a:ext uri="{FF2B5EF4-FFF2-40B4-BE49-F238E27FC236}">
                    <a16:creationId xmlns:a16="http://schemas.microsoft.com/office/drawing/2014/main" id="{B67D0F0C-8910-4045-B980-0C01ABC6A476}"/>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7" name="Line 13">
                <a:extLst>
                  <a:ext uri="{FF2B5EF4-FFF2-40B4-BE49-F238E27FC236}">
                    <a16:creationId xmlns:a16="http://schemas.microsoft.com/office/drawing/2014/main" id="{20C9AE40-956D-8442-8556-FE286C5D564F}"/>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68" name="Line 119">
                <a:extLst>
                  <a:ext uri="{FF2B5EF4-FFF2-40B4-BE49-F238E27FC236}">
                    <a16:creationId xmlns:a16="http://schemas.microsoft.com/office/drawing/2014/main" id="{EB957D81-1067-2046-B6DF-483664CDC317}"/>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69" name="Line 119">
                <a:extLst>
                  <a:ext uri="{FF2B5EF4-FFF2-40B4-BE49-F238E27FC236}">
                    <a16:creationId xmlns:a16="http://schemas.microsoft.com/office/drawing/2014/main" id="{1D55C375-29E0-4D4F-A0B8-2633FA4FC6B4}"/>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5270" name="Group 2">
                <a:extLst>
                  <a:ext uri="{FF2B5EF4-FFF2-40B4-BE49-F238E27FC236}">
                    <a16:creationId xmlns:a16="http://schemas.microsoft.com/office/drawing/2014/main" id="{9D7318C4-FC56-354A-AB95-3FC85DEC7306}"/>
                  </a:ext>
                </a:extLst>
              </p:cNvPr>
              <p:cNvGrpSpPr>
                <a:grpSpLocks/>
              </p:cNvGrpSpPr>
              <p:nvPr/>
            </p:nvGrpSpPr>
            <p:grpSpPr bwMode="auto">
              <a:xfrm>
                <a:off x="6146800" y="3544888"/>
                <a:ext cx="2597150" cy="1339850"/>
                <a:chOff x="6070645" y="3663519"/>
                <a:chExt cx="2596994" cy="1339416"/>
              </a:xfrm>
            </p:grpSpPr>
            <p:sp>
              <p:nvSpPr>
                <p:cNvPr id="265287" name="TextBox 264">
                  <a:extLst>
                    <a:ext uri="{FF2B5EF4-FFF2-40B4-BE49-F238E27FC236}">
                      <a16:creationId xmlns:a16="http://schemas.microsoft.com/office/drawing/2014/main" id="{1B970D4E-48BA-9C42-8902-B76EE3F89DF2}"/>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5288" name="Group 100">
                  <a:extLst>
                    <a:ext uri="{FF2B5EF4-FFF2-40B4-BE49-F238E27FC236}">
                      <a16:creationId xmlns:a16="http://schemas.microsoft.com/office/drawing/2014/main" id="{5B0528C9-6DAB-A143-BEEC-5B297C74FAE3}"/>
                    </a:ext>
                  </a:extLst>
                </p:cNvPr>
                <p:cNvGrpSpPr>
                  <a:grpSpLocks/>
                </p:cNvGrpSpPr>
                <p:nvPr/>
              </p:nvGrpSpPr>
              <p:grpSpPr bwMode="auto">
                <a:xfrm>
                  <a:off x="6070645" y="3665664"/>
                  <a:ext cx="1347945" cy="1337271"/>
                  <a:chOff x="6050566" y="-166326"/>
                  <a:chExt cx="1347945" cy="1337271"/>
                </a:xfrm>
              </p:grpSpPr>
              <p:sp>
                <p:nvSpPr>
                  <p:cNvPr id="265289" name="Rectangle 104">
                    <a:extLst>
                      <a:ext uri="{FF2B5EF4-FFF2-40B4-BE49-F238E27FC236}">
                        <a16:creationId xmlns:a16="http://schemas.microsoft.com/office/drawing/2014/main" id="{07DB92B9-D232-7A40-87A7-DF2DABC88AB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5290" name="Rectangle 108">
                    <a:extLst>
                      <a:ext uri="{FF2B5EF4-FFF2-40B4-BE49-F238E27FC236}">
                        <a16:creationId xmlns:a16="http://schemas.microsoft.com/office/drawing/2014/main" id="{1ADD9246-8350-F74A-9B8D-25FFA41B745C}"/>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5291" name="Line 106">
                    <a:extLst>
                      <a:ext uri="{FF2B5EF4-FFF2-40B4-BE49-F238E27FC236}">
                        <a16:creationId xmlns:a16="http://schemas.microsoft.com/office/drawing/2014/main" id="{AE70812B-B4A7-FA4F-A9A1-92C6C3821A1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92" name="Line 107">
                    <a:extLst>
                      <a:ext uri="{FF2B5EF4-FFF2-40B4-BE49-F238E27FC236}">
                        <a16:creationId xmlns:a16="http://schemas.microsoft.com/office/drawing/2014/main" id="{57718076-4CE1-DD45-9F6D-2F1B3CBDDD34}"/>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93" name="Line 116">
                    <a:extLst>
                      <a:ext uri="{FF2B5EF4-FFF2-40B4-BE49-F238E27FC236}">
                        <a16:creationId xmlns:a16="http://schemas.microsoft.com/office/drawing/2014/main" id="{514593E5-A62F-0A45-9F50-08550C4E73C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94" name="Line 117">
                    <a:extLst>
                      <a:ext uri="{FF2B5EF4-FFF2-40B4-BE49-F238E27FC236}">
                        <a16:creationId xmlns:a16="http://schemas.microsoft.com/office/drawing/2014/main" id="{0CD9FB2E-A869-6A41-A9ED-29123EE3620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95" name="Rectangle 132">
                    <a:extLst>
                      <a:ext uri="{FF2B5EF4-FFF2-40B4-BE49-F238E27FC236}">
                        <a16:creationId xmlns:a16="http://schemas.microsoft.com/office/drawing/2014/main" id="{61352687-19A3-7F4A-BC37-8865AF5975B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5296" name="Rectangle 147">
                    <a:extLst>
                      <a:ext uri="{FF2B5EF4-FFF2-40B4-BE49-F238E27FC236}">
                        <a16:creationId xmlns:a16="http://schemas.microsoft.com/office/drawing/2014/main" id="{A03FAF26-50D7-944C-8826-0A1AD2D8DA4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297" name="Rectangle 136">
                    <a:extLst>
                      <a:ext uri="{FF2B5EF4-FFF2-40B4-BE49-F238E27FC236}">
                        <a16:creationId xmlns:a16="http://schemas.microsoft.com/office/drawing/2014/main" id="{D8A3AE09-AC4A-0F42-B8E8-5CC830763BC0}"/>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298" name="Rectangle 147">
                    <a:extLst>
                      <a:ext uri="{FF2B5EF4-FFF2-40B4-BE49-F238E27FC236}">
                        <a16:creationId xmlns:a16="http://schemas.microsoft.com/office/drawing/2014/main" id="{12A6A473-1055-4C4F-A927-1CC5BA3BAE0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299" name="Rectangle 147">
                    <a:extLst>
                      <a:ext uri="{FF2B5EF4-FFF2-40B4-BE49-F238E27FC236}">
                        <a16:creationId xmlns:a16="http://schemas.microsoft.com/office/drawing/2014/main" id="{0A72BC00-3E68-B145-BA0E-708D4D32C67A}"/>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5300" name="Rectangle 147">
                    <a:extLst>
                      <a:ext uri="{FF2B5EF4-FFF2-40B4-BE49-F238E27FC236}">
                        <a16:creationId xmlns:a16="http://schemas.microsoft.com/office/drawing/2014/main" id="{2739134E-69BC-524A-A57E-F4654760C5CE}"/>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5301" name="Rectangle 147">
                    <a:extLst>
                      <a:ext uri="{FF2B5EF4-FFF2-40B4-BE49-F238E27FC236}">
                        <a16:creationId xmlns:a16="http://schemas.microsoft.com/office/drawing/2014/main" id="{FA28ABA1-C7DB-214B-8EF3-B26ABBF632DA}"/>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5271" name="Group 3">
                <a:extLst>
                  <a:ext uri="{FF2B5EF4-FFF2-40B4-BE49-F238E27FC236}">
                    <a16:creationId xmlns:a16="http://schemas.microsoft.com/office/drawing/2014/main" id="{5C78D53F-48E3-E64A-B9D8-513E60E3475E}"/>
                  </a:ext>
                </a:extLst>
              </p:cNvPr>
              <p:cNvGrpSpPr>
                <a:grpSpLocks/>
              </p:cNvGrpSpPr>
              <p:nvPr/>
            </p:nvGrpSpPr>
            <p:grpSpPr bwMode="auto">
              <a:xfrm>
                <a:off x="6142038" y="1970088"/>
                <a:ext cx="2259012" cy="1363662"/>
                <a:chOff x="6065970" y="1654138"/>
                <a:chExt cx="2257787" cy="1363857"/>
              </a:xfrm>
            </p:grpSpPr>
            <p:sp>
              <p:nvSpPr>
                <p:cNvPr id="265277" name="TextBox 263">
                  <a:extLst>
                    <a:ext uri="{FF2B5EF4-FFF2-40B4-BE49-F238E27FC236}">
                      <a16:creationId xmlns:a16="http://schemas.microsoft.com/office/drawing/2014/main" id="{34E12C83-76EE-D749-BE27-D1E24DE05F0F}"/>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5278" name="Group 141">
                  <a:extLst>
                    <a:ext uri="{FF2B5EF4-FFF2-40B4-BE49-F238E27FC236}">
                      <a16:creationId xmlns:a16="http://schemas.microsoft.com/office/drawing/2014/main" id="{5350BA94-A728-FA4E-99CE-2F2C217957E6}"/>
                    </a:ext>
                  </a:extLst>
                </p:cNvPr>
                <p:cNvGrpSpPr>
                  <a:grpSpLocks/>
                </p:cNvGrpSpPr>
                <p:nvPr/>
              </p:nvGrpSpPr>
              <p:grpSpPr bwMode="auto">
                <a:xfrm>
                  <a:off x="6065970" y="1680724"/>
                  <a:ext cx="1347945" cy="1337271"/>
                  <a:chOff x="6050566" y="-166326"/>
                  <a:chExt cx="1347945" cy="1337271"/>
                </a:xfrm>
              </p:grpSpPr>
              <p:sp>
                <p:nvSpPr>
                  <p:cNvPr id="265279" name="Rectangle 104">
                    <a:extLst>
                      <a:ext uri="{FF2B5EF4-FFF2-40B4-BE49-F238E27FC236}">
                        <a16:creationId xmlns:a16="http://schemas.microsoft.com/office/drawing/2014/main" id="{CC0DB6A7-6F7E-1B47-B2F7-EE1E0C92B56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5280" name="Rectangle 108">
                    <a:extLst>
                      <a:ext uri="{FF2B5EF4-FFF2-40B4-BE49-F238E27FC236}">
                        <a16:creationId xmlns:a16="http://schemas.microsoft.com/office/drawing/2014/main" id="{4C2C81FA-7B48-A747-9E9C-BAC78E1014FD}"/>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5281" name="Line 106">
                    <a:extLst>
                      <a:ext uri="{FF2B5EF4-FFF2-40B4-BE49-F238E27FC236}">
                        <a16:creationId xmlns:a16="http://schemas.microsoft.com/office/drawing/2014/main" id="{065FAFC8-3696-4646-BA42-DE4C72A04419}"/>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82" name="Line 117">
                    <a:extLst>
                      <a:ext uri="{FF2B5EF4-FFF2-40B4-BE49-F238E27FC236}">
                        <a16:creationId xmlns:a16="http://schemas.microsoft.com/office/drawing/2014/main" id="{51E73302-B679-8941-A76E-B44658EA42C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5283" name="Rectangle 132">
                    <a:extLst>
                      <a:ext uri="{FF2B5EF4-FFF2-40B4-BE49-F238E27FC236}">
                        <a16:creationId xmlns:a16="http://schemas.microsoft.com/office/drawing/2014/main" id="{7A0A76CA-76ED-3D44-8B6E-EFEE918AACA4}"/>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5284" name="Rectangle 147">
                    <a:extLst>
                      <a:ext uri="{FF2B5EF4-FFF2-40B4-BE49-F238E27FC236}">
                        <a16:creationId xmlns:a16="http://schemas.microsoft.com/office/drawing/2014/main" id="{62672290-0FCD-F44C-AB6E-3CC1A2163D7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285" name="Rectangle 147">
                    <a:extLst>
                      <a:ext uri="{FF2B5EF4-FFF2-40B4-BE49-F238E27FC236}">
                        <a16:creationId xmlns:a16="http://schemas.microsoft.com/office/drawing/2014/main" id="{AF5277C1-4DD9-424D-9F5B-9B86F28A4DF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5286" name="Rectangle 147">
                    <a:extLst>
                      <a:ext uri="{FF2B5EF4-FFF2-40B4-BE49-F238E27FC236}">
                        <a16:creationId xmlns:a16="http://schemas.microsoft.com/office/drawing/2014/main" id="{72F88DD1-90EE-724E-A4D6-0CD83191041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5272" name="Freeform 40">
                <a:extLst>
                  <a:ext uri="{FF2B5EF4-FFF2-40B4-BE49-F238E27FC236}">
                    <a16:creationId xmlns:a16="http://schemas.microsoft.com/office/drawing/2014/main" id="{4A479C8F-71ED-2048-A9C5-A3B16B44A2D6}"/>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5273" name="Freeform 40">
                <a:extLst>
                  <a:ext uri="{FF2B5EF4-FFF2-40B4-BE49-F238E27FC236}">
                    <a16:creationId xmlns:a16="http://schemas.microsoft.com/office/drawing/2014/main" id="{8D3F177D-A772-8748-8BAB-E528BB04B00E}"/>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5274" name="Freeform 40">
                <a:extLst>
                  <a:ext uri="{FF2B5EF4-FFF2-40B4-BE49-F238E27FC236}">
                    <a16:creationId xmlns:a16="http://schemas.microsoft.com/office/drawing/2014/main" id="{08F7B16E-0C68-7840-A131-7C8332BA351F}"/>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5275" name="Line 13">
                <a:extLst>
                  <a:ext uri="{FF2B5EF4-FFF2-40B4-BE49-F238E27FC236}">
                    <a16:creationId xmlns:a16="http://schemas.microsoft.com/office/drawing/2014/main" id="{C4C9D447-C4F7-804B-A41C-AB02CC7DB1B6}"/>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5276" name="Line 13">
                <a:extLst>
                  <a:ext uri="{FF2B5EF4-FFF2-40B4-BE49-F238E27FC236}">
                    <a16:creationId xmlns:a16="http://schemas.microsoft.com/office/drawing/2014/main" id="{3F8556DC-0786-C542-BDE8-31343C3AB79E}"/>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5" name="Rounded Rectangle 4">
            <a:extLst>
              <a:ext uri="{FF2B5EF4-FFF2-40B4-BE49-F238E27FC236}">
                <a16:creationId xmlns:a16="http://schemas.microsoft.com/office/drawing/2014/main" id="{288D90C2-A80A-1543-8255-F5F14C75ABF3}"/>
              </a:ext>
            </a:extLst>
          </p:cNvPr>
          <p:cNvSpPr/>
          <p:nvPr/>
        </p:nvSpPr>
        <p:spPr>
          <a:xfrm>
            <a:off x="4414839" y="5262564"/>
            <a:ext cx="3316287" cy="712787"/>
          </a:xfrm>
          <a:prstGeom prst="roundRect">
            <a:avLst>
              <a:gd name="adj" fmla="val 50000"/>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5255" name="TextBox 5">
            <a:extLst>
              <a:ext uri="{FF2B5EF4-FFF2-40B4-BE49-F238E27FC236}">
                <a16:creationId xmlns:a16="http://schemas.microsoft.com/office/drawing/2014/main" id="{784F9B47-5D20-6A49-990F-DC1D56F49300}"/>
              </a:ext>
            </a:extLst>
          </p:cNvPr>
          <p:cNvSpPr txBox="1">
            <a:spLocks noChangeArrowheads="1"/>
          </p:cNvSpPr>
          <p:nvPr/>
        </p:nvSpPr>
        <p:spPr bwMode="auto">
          <a:xfrm>
            <a:off x="7535864" y="5013325"/>
            <a:ext cx="2422525"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FF0000"/>
                </a:solidFill>
              </a:rPr>
              <a:t>The second instruction byte </a:t>
            </a:r>
          </a:p>
          <a:p>
            <a:pPr algn="ctr"/>
            <a:r>
              <a:rPr lang="en-US" altLang="en-US">
                <a:solidFill>
                  <a:srgbClr val="FF0000"/>
                </a:solidFill>
              </a:rPr>
              <a:t>is NOT routed through </a:t>
            </a:r>
          </a:p>
          <a:p>
            <a:pPr algn="ctr"/>
            <a:r>
              <a:rPr lang="en-US" altLang="en-US">
                <a:solidFill>
                  <a:srgbClr val="FF0000"/>
                </a:solidFill>
              </a:rPr>
              <a:t>the OPCODE decoder.</a:t>
            </a:r>
          </a:p>
        </p:txBody>
      </p:sp>
    </p:spTree>
  </p:cSld>
  <p:clrMapOvr>
    <a:masterClrMapping/>
  </p:clrMapOvr>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6241" name="Group 3">
            <a:extLst>
              <a:ext uri="{FF2B5EF4-FFF2-40B4-BE49-F238E27FC236}">
                <a16:creationId xmlns:a16="http://schemas.microsoft.com/office/drawing/2014/main" id="{0E45652E-61CD-C542-BB8F-17D8CE7195B8}"/>
              </a:ext>
            </a:extLst>
          </p:cNvPr>
          <p:cNvGrpSpPr>
            <a:grpSpLocks/>
          </p:cNvGrpSpPr>
          <p:nvPr/>
        </p:nvGrpSpPr>
        <p:grpSpPr bwMode="auto">
          <a:xfrm>
            <a:off x="1630364" y="115889"/>
            <a:ext cx="8027987" cy="6764337"/>
            <a:chOff x="715963" y="115888"/>
            <a:chExt cx="8027987" cy="6764228"/>
          </a:xfrm>
        </p:grpSpPr>
        <p:grpSp>
          <p:nvGrpSpPr>
            <p:cNvPr id="266262" name="Group 2">
              <a:extLst>
                <a:ext uri="{FF2B5EF4-FFF2-40B4-BE49-F238E27FC236}">
                  <a16:creationId xmlns:a16="http://schemas.microsoft.com/office/drawing/2014/main" id="{60270447-6065-D247-BC10-F15E5A391220}"/>
                </a:ext>
              </a:extLst>
            </p:cNvPr>
            <p:cNvGrpSpPr>
              <a:grpSpLocks/>
            </p:cNvGrpSpPr>
            <p:nvPr/>
          </p:nvGrpSpPr>
          <p:grpSpPr bwMode="auto">
            <a:xfrm>
              <a:off x="2052638" y="5802313"/>
              <a:ext cx="5428978" cy="1077803"/>
              <a:chOff x="2052638" y="5802313"/>
              <a:chExt cx="5428978" cy="1077803"/>
            </a:xfrm>
          </p:grpSpPr>
          <p:sp>
            <p:nvSpPr>
              <p:cNvPr id="266362" name="Line 13">
                <a:extLst>
                  <a:ext uri="{FF2B5EF4-FFF2-40B4-BE49-F238E27FC236}">
                    <a16:creationId xmlns:a16="http://schemas.microsoft.com/office/drawing/2014/main" id="{70131FD0-A7CA-3945-8C2F-069990E00F6A}"/>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363" name="Line 13">
                <a:extLst>
                  <a:ext uri="{FF2B5EF4-FFF2-40B4-BE49-F238E27FC236}">
                    <a16:creationId xmlns:a16="http://schemas.microsoft.com/office/drawing/2014/main" id="{9EFB2CA4-7807-754A-B9EC-75213E9396B9}"/>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7"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9"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66366" name="TextBox 169">
                <a:extLst>
                  <a:ext uri="{FF2B5EF4-FFF2-40B4-BE49-F238E27FC236}">
                    <a16:creationId xmlns:a16="http://schemas.microsoft.com/office/drawing/2014/main" id="{2AC12C4A-1786-D741-B7E1-6AB0EE7EFB6B}"/>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6367" name="TextBox 170">
                <a:extLst>
                  <a:ext uri="{FF2B5EF4-FFF2-40B4-BE49-F238E27FC236}">
                    <a16:creationId xmlns:a16="http://schemas.microsoft.com/office/drawing/2014/main" id="{444BE6F3-1D88-EA49-806E-75159133A9CE}"/>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6368" name="Line 119">
                <a:extLst>
                  <a:ext uri="{FF2B5EF4-FFF2-40B4-BE49-F238E27FC236}">
                    <a16:creationId xmlns:a16="http://schemas.microsoft.com/office/drawing/2014/main" id="{307C41A7-E4D7-3549-9257-74AD8CA030D5}"/>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69" name="Line 119">
                <a:extLst>
                  <a:ext uri="{FF2B5EF4-FFF2-40B4-BE49-F238E27FC236}">
                    <a16:creationId xmlns:a16="http://schemas.microsoft.com/office/drawing/2014/main" id="{BCE0241F-4404-874C-83DC-B5069BED3C8F}"/>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70" name="TextBox 174">
                <a:extLst>
                  <a:ext uri="{FF2B5EF4-FFF2-40B4-BE49-F238E27FC236}">
                    <a16:creationId xmlns:a16="http://schemas.microsoft.com/office/drawing/2014/main" id="{48A3A999-34F2-DC4C-9BEA-7AD1429EBC70}"/>
                  </a:ext>
                </a:extLst>
              </p:cNvPr>
              <p:cNvSpPr txBox="1">
                <a:spLocks noChangeArrowheads="1"/>
              </p:cNvSpPr>
              <p:nvPr/>
            </p:nvSpPr>
            <p:spPr bwMode="auto">
              <a:xfrm>
                <a:off x="7050088" y="5972175"/>
                <a:ext cx="431528"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endParaRPr lang="en-US" altLang="en-US" sz="1600">
                  <a:latin typeface="Courier" pitchFamily="2" charset="0"/>
                </a:endParaRP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66263" name="Group 1">
              <a:extLst>
                <a:ext uri="{FF2B5EF4-FFF2-40B4-BE49-F238E27FC236}">
                  <a16:creationId xmlns:a16="http://schemas.microsoft.com/office/drawing/2014/main" id="{D5CECA9C-31AE-FA46-BFC9-6A6534A07D0B}"/>
                </a:ext>
              </a:extLst>
            </p:cNvPr>
            <p:cNvGrpSpPr>
              <a:grpSpLocks/>
            </p:cNvGrpSpPr>
            <p:nvPr/>
          </p:nvGrpSpPr>
          <p:grpSpPr bwMode="auto">
            <a:xfrm>
              <a:off x="715963" y="115888"/>
              <a:ext cx="8027987" cy="5276850"/>
              <a:chOff x="715963" y="115888"/>
              <a:chExt cx="8027987" cy="5276850"/>
            </a:xfrm>
          </p:grpSpPr>
          <p:sp>
            <p:nvSpPr>
              <p:cNvPr id="266264" name="Line 13">
                <a:extLst>
                  <a:ext uri="{FF2B5EF4-FFF2-40B4-BE49-F238E27FC236}">
                    <a16:creationId xmlns:a16="http://schemas.microsoft.com/office/drawing/2014/main" id="{285A2A8F-52D1-5D4F-9DB4-A88789ADA576}"/>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65" name="Line 13">
                <a:extLst>
                  <a:ext uri="{FF2B5EF4-FFF2-40B4-BE49-F238E27FC236}">
                    <a16:creationId xmlns:a16="http://schemas.microsoft.com/office/drawing/2014/main" id="{ADF97942-42FF-B946-B64C-B98DE2062DB6}"/>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66" name="Line 117">
                <a:extLst>
                  <a:ext uri="{FF2B5EF4-FFF2-40B4-BE49-F238E27FC236}">
                    <a16:creationId xmlns:a16="http://schemas.microsoft.com/office/drawing/2014/main" id="{C2C6EB3C-E698-164A-B92B-E98C3DC9547A}"/>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6267" name="Group 6">
                <a:extLst>
                  <a:ext uri="{FF2B5EF4-FFF2-40B4-BE49-F238E27FC236}">
                    <a16:creationId xmlns:a16="http://schemas.microsoft.com/office/drawing/2014/main" id="{65984CED-B291-7545-9FC8-B39ECE48E79F}"/>
                  </a:ext>
                </a:extLst>
              </p:cNvPr>
              <p:cNvGrpSpPr>
                <a:grpSpLocks/>
              </p:cNvGrpSpPr>
              <p:nvPr/>
            </p:nvGrpSpPr>
            <p:grpSpPr bwMode="auto">
              <a:xfrm>
                <a:off x="1787525" y="115888"/>
                <a:ext cx="3330575" cy="4608512"/>
                <a:chOff x="1787104" y="115618"/>
                <a:chExt cx="3331032" cy="4608954"/>
              </a:xfrm>
            </p:grpSpPr>
            <p:sp>
              <p:nvSpPr>
                <p:cNvPr id="266323" name="Rectangle 104">
                  <a:extLst>
                    <a:ext uri="{FF2B5EF4-FFF2-40B4-BE49-F238E27FC236}">
                      <a16:creationId xmlns:a16="http://schemas.microsoft.com/office/drawing/2014/main" id="{18F474A7-A43A-834B-9599-9CCBFB80DA32}"/>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6324" name="Rectangle 108">
                  <a:extLst>
                    <a:ext uri="{FF2B5EF4-FFF2-40B4-BE49-F238E27FC236}">
                      <a16:creationId xmlns:a16="http://schemas.microsoft.com/office/drawing/2014/main" id="{6FFACE16-1F51-D04E-9455-FCE03042A35B}"/>
                    </a:ext>
                  </a:extLst>
                </p:cNvPr>
                <p:cNvSpPr>
                  <a:spLocks noChangeArrowheads="1"/>
                </p:cNvSpPr>
                <p:nvPr/>
              </p:nvSpPr>
              <p:spPr bwMode="auto">
                <a:xfrm>
                  <a:off x="2340329" y="285339"/>
                  <a:ext cx="227657" cy="246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6325" name="Line 119">
                  <a:extLst>
                    <a:ext uri="{FF2B5EF4-FFF2-40B4-BE49-F238E27FC236}">
                      <a16:creationId xmlns:a16="http://schemas.microsoft.com/office/drawing/2014/main" id="{C405BE47-A94A-754B-8218-728A62ACEA6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26" name="Rectangle 121">
                  <a:extLst>
                    <a:ext uri="{FF2B5EF4-FFF2-40B4-BE49-F238E27FC236}">
                      <a16:creationId xmlns:a16="http://schemas.microsoft.com/office/drawing/2014/main" id="{CB7B85A1-1DA8-F84A-99EE-619A1413D2EE}"/>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6327" name="Line 106">
                  <a:extLst>
                    <a:ext uri="{FF2B5EF4-FFF2-40B4-BE49-F238E27FC236}">
                      <a16:creationId xmlns:a16="http://schemas.microsoft.com/office/drawing/2014/main" id="{67EF09D4-5197-E742-86B9-8E4FC98ECCA2}"/>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28" name="Line 107">
                  <a:extLst>
                    <a:ext uri="{FF2B5EF4-FFF2-40B4-BE49-F238E27FC236}">
                      <a16:creationId xmlns:a16="http://schemas.microsoft.com/office/drawing/2014/main" id="{2C6669D1-37BC-F049-938E-5B185462C052}"/>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29" name="Line 116">
                  <a:extLst>
                    <a:ext uri="{FF2B5EF4-FFF2-40B4-BE49-F238E27FC236}">
                      <a16:creationId xmlns:a16="http://schemas.microsoft.com/office/drawing/2014/main" id="{6D021B9B-8795-5347-BCDE-07536F3AE622}"/>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0" name="Rectangle 132">
                  <a:extLst>
                    <a:ext uri="{FF2B5EF4-FFF2-40B4-BE49-F238E27FC236}">
                      <a16:creationId xmlns:a16="http://schemas.microsoft.com/office/drawing/2014/main" id="{B1BA17A0-F98E-AC4A-91EB-E8C0E6C0270F}"/>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6331" name="Line 106">
                  <a:extLst>
                    <a:ext uri="{FF2B5EF4-FFF2-40B4-BE49-F238E27FC236}">
                      <a16:creationId xmlns:a16="http://schemas.microsoft.com/office/drawing/2014/main" id="{A53ED270-DB58-FB46-98BD-8D77E796CEEC}"/>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2" name="Line 107">
                  <a:extLst>
                    <a:ext uri="{FF2B5EF4-FFF2-40B4-BE49-F238E27FC236}">
                      <a16:creationId xmlns:a16="http://schemas.microsoft.com/office/drawing/2014/main" id="{C04E5DA2-D7FC-D543-95FA-9283D9D1D11B}"/>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3" name="Line 116">
                  <a:extLst>
                    <a:ext uri="{FF2B5EF4-FFF2-40B4-BE49-F238E27FC236}">
                      <a16:creationId xmlns:a16="http://schemas.microsoft.com/office/drawing/2014/main" id="{FE96B383-EF29-E149-9160-A023E5DB6BFA}"/>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4" name="Line 117">
                  <a:extLst>
                    <a:ext uri="{FF2B5EF4-FFF2-40B4-BE49-F238E27FC236}">
                      <a16:creationId xmlns:a16="http://schemas.microsoft.com/office/drawing/2014/main" id="{3D370783-6978-FC45-B3EC-FC6428D65F2B}"/>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5" name="Line 106">
                  <a:extLst>
                    <a:ext uri="{FF2B5EF4-FFF2-40B4-BE49-F238E27FC236}">
                      <a16:creationId xmlns:a16="http://schemas.microsoft.com/office/drawing/2014/main" id="{452F5E6D-88DD-CF40-BF22-819311301071}"/>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6" name="Line 107">
                  <a:extLst>
                    <a:ext uri="{FF2B5EF4-FFF2-40B4-BE49-F238E27FC236}">
                      <a16:creationId xmlns:a16="http://schemas.microsoft.com/office/drawing/2014/main" id="{4E53B57E-374A-2940-9F47-2C20EC8B3503}"/>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7" name="Line 116">
                  <a:extLst>
                    <a:ext uri="{FF2B5EF4-FFF2-40B4-BE49-F238E27FC236}">
                      <a16:creationId xmlns:a16="http://schemas.microsoft.com/office/drawing/2014/main" id="{067CE478-8993-3C4D-8251-91AC9B6052DC}"/>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8" name="Line 117">
                  <a:extLst>
                    <a:ext uri="{FF2B5EF4-FFF2-40B4-BE49-F238E27FC236}">
                      <a16:creationId xmlns:a16="http://schemas.microsoft.com/office/drawing/2014/main" id="{2AF5A5F0-C012-D940-A94B-C59A71952FAB}"/>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39" name="Line 116">
                  <a:extLst>
                    <a:ext uri="{FF2B5EF4-FFF2-40B4-BE49-F238E27FC236}">
                      <a16:creationId xmlns:a16="http://schemas.microsoft.com/office/drawing/2014/main" id="{26B043AA-6C4C-CF4E-921C-C2439DF7F142}"/>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40" name="Line 117">
                  <a:extLst>
                    <a:ext uri="{FF2B5EF4-FFF2-40B4-BE49-F238E27FC236}">
                      <a16:creationId xmlns:a16="http://schemas.microsoft.com/office/drawing/2014/main" id="{57D7C3B6-23C8-C54C-A35E-232AC36D75CA}"/>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41" name="Rectangle 147">
                  <a:extLst>
                    <a:ext uri="{FF2B5EF4-FFF2-40B4-BE49-F238E27FC236}">
                      <a16:creationId xmlns:a16="http://schemas.microsoft.com/office/drawing/2014/main" id="{B5F12A1B-15FE-924C-8A27-58B1046E618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42" name="Rectangle 147">
                  <a:extLst>
                    <a:ext uri="{FF2B5EF4-FFF2-40B4-BE49-F238E27FC236}">
                      <a16:creationId xmlns:a16="http://schemas.microsoft.com/office/drawing/2014/main" id="{0E8744BD-04BE-A641-A33F-D4E8263194F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6343" name="Rectangle 147">
                  <a:extLst>
                    <a:ext uri="{FF2B5EF4-FFF2-40B4-BE49-F238E27FC236}">
                      <a16:creationId xmlns:a16="http://schemas.microsoft.com/office/drawing/2014/main" id="{80CFAEE7-81F9-904A-B592-AE594B0018EE}"/>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6344" name="Rectangle 147">
                  <a:extLst>
                    <a:ext uri="{FF2B5EF4-FFF2-40B4-BE49-F238E27FC236}">
                      <a16:creationId xmlns:a16="http://schemas.microsoft.com/office/drawing/2014/main" id="{9C949538-E601-1D48-B857-E75EEBF0585B}"/>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45" name="Rectangle 147">
                  <a:extLst>
                    <a:ext uri="{FF2B5EF4-FFF2-40B4-BE49-F238E27FC236}">
                      <a16:creationId xmlns:a16="http://schemas.microsoft.com/office/drawing/2014/main" id="{D038BF50-E3F9-F44E-98AA-047EB542BA4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46" name="Rectangle 147">
                  <a:extLst>
                    <a:ext uri="{FF2B5EF4-FFF2-40B4-BE49-F238E27FC236}">
                      <a16:creationId xmlns:a16="http://schemas.microsoft.com/office/drawing/2014/main" id="{398854B6-6778-B740-A16D-6FA206250BBD}"/>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47" name="Rectangle 147">
                  <a:extLst>
                    <a:ext uri="{FF2B5EF4-FFF2-40B4-BE49-F238E27FC236}">
                      <a16:creationId xmlns:a16="http://schemas.microsoft.com/office/drawing/2014/main" id="{04F7B35A-E454-2D41-B422-EB0E963EB8B1}"/>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6348" name="Rectangle 147">
                  <a:extLst>
                    <a:ext uri="{FF2B5EF4-FFF2-40B4-BE49-F238E27FC236}">
                      <a16:creationId xmlns:a16="http://schemas.microsoft.com/office/drawing/2014/main" id="{5AAF3F6F-A449-E041-B83E-E97870E6A10D}"/>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6349" name="Rectangle 147">
                  <a:extLst>
                    <a:ext uri="{FF2B5EF4-FFF2-40B4-BE49-F238E27FC236}">
                      <a16:creationId xmlns:a16="http://schemas.microsoft.com/office/drawing/2014/main" id="{7E57B5C4-830A-0842-A26D-51223B669CF3}"/>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6350" name="Rectangle 147">
                  <a:extLst>
                    <a:ext uri="{FF2B5EF4-FFF2-40B4-BE49-F238E27FC236}">
                      <a16:creationId xmlns:a16="http://schemas.microsoft.com/office/drawing/2014/main" id="{199F40D4-334F-EE47-AF0A-D358A8230174}"/>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6351" name="Rectangle 147">
                  <a:extLst>
                    <a:ext uri="{FF2B5EF4-FFF2-40B4-BE49-F238E27FC236}">
                      <a16:creationId xmlns:a16="http://schemas.microsoft.com/office/drawing/2014/main" id="{2379F0C1-8C41-6445-8BF7-5F2DAAEA7090}"/>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6352" name="Rectangle 147">
                  <a:extLst>
                    <a:ext uri="{FF2B5EF4-FFF2-40B4-BE49-F238E27FC236}">
                      <a16:creationId xmlns:a16="http://schemas.microsoft.com/office/drawing/2014/main" id="{6DF2A1C0-75F9-7244-A004-9939A6EB1E45}"/>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6353" name="Rectangle 147">
                  <a:extLst>
                    <a:ext uri="{FF2B5EF4-FFF2-40B4-BE49-F238E27FC236}">
                      <a16:creationId xmlns:a16="http://schemas.microsoft.com/office/drawing/2014/main" id="{9E3DCAF6-27C8-884A-BCC3-E6F60A0A9530}"/>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6354" name="Rectangle 147">
                  <a:extLst>
                    <a:ext uri="{FF2B5EF4-FFF2-40B4-BE49-F238E27FC236}">
                      <a16:creationId xmlns:a16="http://schemas.microsoft.com/office/drawing/2014/main" id="{49EC2ACD-937B-6B44-9E99-A6AEE4CB697A}"/>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6355" name="Rectangle 147">
                  <a:extLst>
                    <a:ext uri="{FF2B5EF4-FFF2-40B4-BE49-F238E27FC236}">
                      <a16:creationId xmlns:a16="http://schemas.microsoft.com/office/drawing/2014/main" id="{EA5D5801-8531-0045-B972-D1DE0F7C0461}"/>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6356" name="Rectangle 147">
                  <a:extLst>
                    <a:ext uri="{FF2B5EF4-FFF2-40B4-BE49-F238E27FC236}">
                      <a16:creationId xmlns:a16="http://schemas.microsoft.com/office/drawing/2014/main" id="{F0474D5F-49F3-134E-A881-6D1716E0ECA6}"/>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6357" name="Rectangle 147">
                  <a:extLst>
                    <a:ext uri="{FF2B5EF4-FFF2-40B4-BE49-F238E27FC236}">
                      <a16:creationId xmlns:a16="http://schemas.microsoft.com/office/drawing/2014/main" id="{ACBD8DCF-2742-604D-AF3B-159677974B8D}"/>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6358" name="Rectangle 147">
                  <a:extLst>
                    <a:ext uri="{FF2B5EF4-FFF2-40B4-BE49-F238E27FC236}">
                      <a16:creationId xmlns:a16="http://schemas.microsoft.com/office/drawing/2014/main" id="{A399641E-957F-0240-933E-2224E96E26F0}"/>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6359" name="Rectangle 147">
                  <a:extLst>
                    <a:ext uri="{FF2B5EF4-FFF2-40B4-BE49-F238E27FC236}">
                      <a16:creationId xmlns:a16="http://schemas.microsoft.com/office/drawing/2014/main" id="{57EB50AA-C372-004B-948D-9A04248DA3A5}"/>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6360" name="Rectangle 147">
                  <a:extLst>
                    <a:ext uri="{FF2B5EF4-FFF2-40B4-BE49-F238E27FC236}">
                      <a16:creationId xmlns:a16="http://schemas.microsoft.com/office/drawing/2014/main" id="{DB250D2D-B951-8646-84C9-887BE8EA0A41}"/>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6361" name="TextBox 120">
                  <a:extLst>
                    <a:ext uri="{FF2B5EF4-FFF2-40B4-BE49-F238E27FC236}">
                      <a16:creationId xmlns:a16="http://schemas.microsoft.com/office/drawing/2014/main" id="{ADD32F5E-B9D6-744C-8F11-2DD5E66D9A39}"/>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6268" name="Line 119">
                <a:extLst>
                  <a:ext uri="{FF2B5EF4-FFF2-40B4-BE49-F238E27FC236}">
                    <a16:creationId xmlns:a16="http://schemas.microsoft.com/office/drawing/2014/main" id="{D3DDB5A7-923A-BD42-9B58-A0434D446F4C}"/>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6269" name="Group 4">
                <a:extLst>
                  <a:ext uri="{FF2B5EF4-FFF2-40B4-BE49-F238E27FC236}">
                    <a16:creationId xmlns:a16="http://schemas.microsoft.com/office/drawing/2014/main" id="{615F5F21-0F48-5041-942D-5EB83B4F46FF}"/>
                  </a:ext>
                </a:extLst>
              </p:cNvPr>
              <p:cNvGrpSpPr>
                <a:grpSpLocks/>
              </p:cNvGrpSpPr>
              <p:nvPr/>
            </p:nvGrpSpPr>
            <p:grpSpPr bwMode="auto">
              <a:xfrm>
                <a:off x="6127750" y="395288"/>
                <a:ext cx="2362200" cy="1343025"/>
                <a:chOff x="6050566" y="-172083"/>
                <a:chExt cx="2363001" cy="1343028"/>
              </a:xfrm>
            </p:grpSpPr>
            <p:grpSp>
              <p:nvGrpSpPr>
                <p:cNvPr id="266308" name="Group 1">
                  <a:extLst>
                    <a:ext uri="{FF2B5EF4-FFF2-40B4-BE49-F238E27FC236}">
                      <a16:creationId xmlns:a16="http://schemas.microsoft.com/office/drawing/2014/main" id="{0884A361-D66F-B341-95F9-8BA61664C3B1}"/>
                    </a:ext>
                  </a:extLst>
                </p:cNvPr>
                <p:cNvGrpSpPr>
                  <a:grpSpLocks/>
                </p:cNvGrpSpPr>
                <p:nvPr/>
              </p:nvGrpSpPr>
              <p:grpSpPr bwMode="auto">
                <a:xfrm>
                  <a:off x="6050566" y="-166326"/>
                  <a:ext cx="1347945" cy="1337271"/>
                  <a:chOff x="6050566" y="-166326"/>
                  <a:chExt cx="1347945" cy="1337271"/>
                </a:xfrm>
              </p:grpSpPr>
              <p:sp>
                <p:nvSpPr>
                  <p:cNvPr id="266310" name="Rectangle 104">
                    <a:extLst>
                      <a:ext uri="{FF2B5EF4-FFF2-40B4-BE49-F238E27FC236}">
                        <a16:creationId xmlns:a16="http://schemas.microsoft.com/office/drawing/2014/main" id="{A36175AF-1411-E64B-B874-E41BF805E84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6311" name="Rectangle 108">
                    <a:extLst>
                      <a:ext uri="{FF2B5EF4-FFF2-40B4-BE49-F238E27FC236}">
                        <a16:creationId xmlns:a16="http://schemas.microsoft.com/office/drawing/2014/main" id="{D2161121-5B40-F24A-B552-4C00D521FB60}"/>
                      </a:ext>
                    </a:extLst>
                  </p:cNvPr>
                  <p:cNvSpPr>
                    <a:spLocks noChangeArrowheads="1"/>
                  </p:cNvSpPr>
                  <p:nvPr/>
                </p:nvSpPr>
                <p:spPr bwMode="auto">
                  <a:xfrm>
                    <a:off x="6132606" y="-128295"/>
                    <a:ext cx="227703" cy="246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6312" name="Line 106">
                    <a:extLst>
                      <a:ext uri="{FF2B5EF4-FFF2-40B4-BE49-F238E27FC236}">
                        <a16:creationId xmlns:a16="http://schemas.microsoft.com/office/drawing/2014/main" id="{296E1219-74D8-CD43-81C1-C0AFD387679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13" name="Line 107">
                    <a:extLst>
                      <a:ext uri="{FF2B5EF4-FFF2-40B4-BE49-F238E27FC236}">
                        <a16:creationId xmlns:a16="http://schemas.microsoft.com/office/drawing/2014/main" id="{BC789A1F-031C-9241-899A-B7EDF4DB2376}"/>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14" name="Line 116">
                    <a:extLst>
                      <a:ext uri="{FF2B5EF4-FFF2-40B4-BE49-F238E27FC236}">
                        <a16:creationId xmlns:a16="http://schemas.microsoft.com/office/drawing/2014/main" id="{93A9EE84-B919-B14F-8688-6BFA951FED2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15" name="Line 117">
                    <a:extLst>
                      <a:ext uri="{FF2B5EF4-FFF2-40B4-BE49-F238E27FC236}">
                        <a16:creationId xmlns:a16="http://schemas.microsoft.com/office/drawing/2014/main" id="{7DDC5318-378B-7B49-B21F-FECA7204C09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16" name="Rectangle 132">
                    <a:extLst>
                      <a:ext uri="{FF2B5EF4-FFF2-40B4-BE49-F238E27FC236}">
                        <a16:creationId xmlns:a16="http://schemas.microsoft.com/office/drawing/2014/main" id="{1926D2CA-B2DB-E34A-949A-AF0B07626700}"/>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6317" name="Rectangle 147">
                    <a:extLst>
                      <a:ext uri="{FF2B5EF4-FFF2-40B4-BE49-F238E27FC236}">
                        <a16:creationId xmlns:a16="http://schemas.microsoft.com/office/drawing/2014/main" id="{EFF26818-E6F4-924A-84C5-5D92DDE0EBD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18" name="Rectangle 147">
                    <a:extLst>
                      <a:ext uri="{FF2B5EF4-FFF2-40B4-BE49-F238E27FC236}">
                        <a16:creationId xmlns:a16="http://schemas.microsoft.com/office/drawing/2014/main" id="{13F22032-393E-1446-9AC5-4868CFEE9811}"/>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19" name="Rectangle 147">
                    <a:extLst>
                      <a:ext uri="{FF2B5EF4-FFF2-40B4-BE49-F238E27FC236}">
                        <a16:creationId xmlns:a16="http://schemas.microsoft.com/office/drawing/2014/main" id="{2DCAD189-2F28-ED48-9530-8A272581081A}"/>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20" name="Rectangle 147">
                    <a:extLst>
                      <a:ext uri="{FF2B5EF4-FFF2-40B4-BE49-F238E27FC236}">
                        <a16:creationId xmlns:a16="http://schemas.microsoft.com/office/drawing/2014/main" id="{8BC41495-3AE5-AB4E-87DD-C9B808E9FCBF}"/>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21" name="Rectangle 147">
                    <a:extLst>
                      <a:ext uri="{FF2B5EF4-FFF2-40B4-BE49-F238E27FC236}">
                        <a16:creationId xmlns:a16="http://schemas.microsoft.com/office/drawing/2014/main" id="{F0889395-1716-2E4E-A58B-06E0509548E6}"/>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6322" name="Rectangle 147">
                    <a:extLst>
                      <a:ext uri="{FF2B5EF4-FFF2-40B4-BE49-F238E27FC236}">
                        <a16:creationId xmlns:a16="http://schemas.microsoft.com/office/drawing/2014/main" id="{0D42FD0C-DB29-924C-A19C-48169A3AE7B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6309" name="TextBox 262">
                  <a:extLst>
                    <a:ext uri="{FF2B5EF4-FFF2-40B4-BE49-F238E27FC236}">
                      <a16:creationId xmlns:a16="http://schemas.microsoft.com/office/drawing/2014/main" id="{4D231F2F-3766-984E-B28C-5047B0F5241D}"/>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6270" name="Line 13">
                <a:extLst>
                  <a:ext uri="{FF2B5EF4-FFF2-40B4-BE49-F238E27FC236}">
                    <a16:creationId xmlns:a16="http://schemas.microsoft.com/office/drawing/2014/main" id="{E7E9118C-B7AC-9748-BDE2-2DFE8213ED29}"/>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71" name="Line 13">
                <a:extLst>
                  <a:ext uri="{FF2B5EF4-FFF2-40B4-BE49-F238E27FC236}">
                    <a16:creationId xmlns:a16="http://schemas.microsoft.com/office/drawing/2014/main" id="{D8CD9BE2-E02F-144F-8131-70C8B72A2CCE}"/>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72" name="Line 13">
                <a:extLst>
                  <a:ext uri="{FF2B5EF4-FFF2-40B4-BE49-F238E27FC236}">
                    <a16:creationId xmlns:a16="http://schemas.microsoft.com/office/drawing/2014/main" id="{BE0E3533-648B-DA4B-A8CE-92EB0AF3910F}"/>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73" name="Line 13">
                <a:extLst>
                  <a:ext uri="{FF2B5EF4-FFF2-40B4-BE49-F238E27FC236}">
                    <a16:creationId xmlns:a16="http://schemas.microsoft.com/office/drawing/2014/main" id="{8736001A-65C4-D142-9211-CD0B4B0A2363}"/>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74" name="Line 119">
                <a:extLst>
                  <a:ext uri="{FF2B5EF4-FFF2-40B4-BE49-F238E27FC236}">
                    <a16:creationId xmlns:a16="http://schemas.microsoft.com/office/drawing/2014/main" id="{32CC923B-6590-0A47-94CA-3AA241794053}"/>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75" name="Line 119">
                <a:extLst>
                  <a:ext uri="{FF2B5EF4-FFF2-40B4-BE49-F238E27FC236}">
                    <a16:creationId xmlns:a16="http://schemas.microsoft.com/office/drawing/2014/main" id="{44E18A91-93AE-6849-A058-63918661A9A8}"/>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6276" name="Group 2">
                <a:extLst>
                  <a:ext uri="{FF2B5EF4-FFF2-40B4-BE49-F238E27FC236}">
                    <a16:creationId xmlns:a16="http://schemas.microsoft.com/office/drawing/2014/main" id="{3383DABA-C55E-654B-8916-20177B9CAEAE}"/>
                  </a:ext>
                </a:extLst>
              </p:cNvPr>
              <p:cNvGrpSpPr>
                <a:grpSpLocks/>
              </p:cNvGrpSpPr>
              <p:nvPr/>
            </p:nvGrpSpPr>
            <p:grpSpPr bwMode="auto">
              <a:xfrm>
                <a:off x="6146800" y="3544888"/>
                <a:ext cx="2597150" cy="1339850"/>
                <a:chOff x="6070645" y="3663519"/>
                <a:chExt cx="2596994" cy="1339416"/>
              </a:xfrm>
            </p:grpSpPr>
            <p:sp>
              <p:nvSpPr>
                <p:cNvPr id="266293" name="TextBox 264">
                  <a:extLst>
                    <a:ext uri="{FF2B5EF4-FFF2-40B4-BE49-F238E27FC236}">
                      <a16:creationId xmlns:a16="http://schemas.microsoft.com/office/drawing/2014/main" id="{A9F9C15A-BB9E-324D-8B1A-C06EE8A6C334}"/>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6294" name="Group 100">
                  <a:extLst>
                    <a:ext uri="{FF2B5EF4-FFF2-40B4-BE49-F238E27FC236}">
                      <a16:creationId xmlns:a16="http://schemas.microsoft.com/office/drawing/2014/main" id="{5F9FCC96-5F94-584E-9463-1522C74276F6}"/>
                    </a:ext>
                  </a:extLst>
                </p:cNvPr>
                <p:cNvGrpSpPr>
                  <a:grpSpLocks/>
                </p:cNvGrpSpPr>
                <p:nvPr/>
              </p:nvGrpSpPr>
              <p:grpSpPr bwMode="auto">
                <a:xfrm>
                  <a:off x="6070645" y="3665664"/>
                  <a:ext cx="1347945" cy="1337271"/>
                  <a:chOff x="6050566" y="-166326"/>
                  <a:chExt cx="1347945" cy="1337271"/>
                </a:xfrm>
              </p:grpSpPr>
              <p:sp>
                <p:nvSpPr>
                  <p:cNvPr id="266295" name="Rectangle 104">
                    <a:extLst>
                      <a:ext uri="{FF2B5EF4-FFF2-40B4-BE49-F238E27FC236}">
                        <a16:creationId xmlns:a16="http://schemas.microsoft.com/office/drawing/2014/main" id="{4795B2B6-C007-2B4C-BAD6-CF9AC1BB3EF1}"/>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6296" name="Rectangle 108">
                    <a:extLst>
                      <a:ext uri="{FF2B5EF4-FFF2-40B4-BE49-F238E27FC236}">
                        <a16:creationId xmlns:a16="http://schemas.microsoft.com/office/drawing/2014/main" id="{BEFB3E94-41C9-5E46-A34A-C163A820882A}"/>
                      </a:ext>
                    </a:extLst>
                  </p:cNvPr>
                  <p:cNvSpPr>
                    <a:spLocks noChangeArrowheads="1"/>
                  </p:cNvSpPr>
                  <p:nvPr/>
                </p:nvSpPr>
                <p:spPr bwMode="auto">
                  <a:xfrm>
                    <a:off x="6132606" y="-128295"/>
                    <a:ext cx="227612" cy="246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6297" name="Line 106">
                    <a:extLst>
                      <a:ext uri="{FF2B5EF4-FFF2-40B4-BE49-F238E27FC236}">
                        <a16:creationId xmlns:a16="http://schemas.microsoft.com/office/drawing/2014/main" id="{135028C6-4041-7C46-9922-509501C19825}"/>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98" name="Line 107">
                    <a:extLst>
                      <a:ext uri="{FF2B5EF4-FFF2-40B4-BE49-F238E27FC236}">
                        <a16:creationId xmlns:a16="http://schemas.microsoft.com/office/drawing/2014/main" id="{757EAA63-EBC5-824E-B65E-39DA84034503}"/>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99" name="Line 116">
                    <a:extLst>
                      <a:ext uri="{FF2B5EF4-FFF2-40B4-BE49-F238E27FC236}">
                        <a16:creationId xmlns:a16="http://schemas.microsoft.com/office/drawing/2014/main" id="{D008002C-DE9B-2746-97C7-FC2DE5E2CE0A}"/>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00" name="Line 117">
                    <a:extLst>
                      <a:ext uri="{FF2B5EF4-FFF2-40B4-BE49-F238E27FC236}">
                        <a16:creationId xmlns:a16="http://schemas.microsoft.com/office/drawing/2014/main" id="{C7B58C28-6793-214C-A39A-D4AF52D00656}"/>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301" name="Rectangle 132">
                    <a:extLst>
                      <a:ext uri="{FF2B5EF4-FFF2-40B4-BE49-F238E27FC236}">
                        <a16:creationId xmlns:a16="http://schemas.microsoft.com/office/drawing/2014/main" id="{5EC9780B-1BBB-6844-BE64-AF8F26BCC43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6302" name="Rectangle 147">
                    <a:extLst>
                      <a:ext uri="{FF2B5EF4-FFF2-40B4-BE49-F238E27FC236}">
                        <a16:creationId xmlns:a16="http://schemas.microsoft.com/office/drawing/2014/main" id="{C675A8A5-361F-FD42-96E7-846E13167CF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03" name="Rectangle 136">
                    <a:extLst>
                      <a:ext uri="{FF2B5EF4-FFF2-40B4-BE49-F238E27FC236}">
                        <a16:creationId xmlns:a16="http://schemas.microsoft.com/office/drawing/2014/main" id="{164C83ED-61BC-C342-B17B-26201536434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04" name="Rectangle 147">
                    <a:extLst>
                      <a:ext uri="{FF2B5EF4-FFF2-40B4-BE49-F238E27FC236}">
                        <a16:creationId xmlns:a16="http://schemas.microsoft.com/office/drawing/2014/main" id="{E670142A-6DD3-B643-AF7A-5676B03C5BC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305" name="Rectangle 147">
                    <a:extLst>
                      <a:ext uri="{FF2B5EF4-FFF2-40B4-BE49-F238E27FC236}">
                        <a16:creationId xmlns:a16="http://schemas.microsoft.com/office/drawing/2014/main" id="{02313192-EE77-3C40-88B8-2D79928A45F0}"/>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6306" name="Rectangle 147">
                    <a:extLst>
                      <a:ext uri="{FF2B5EF4-FFF2-40B4-BE49-F238E27FC236}">
                        <a16:creationId xmlns:a16="http://schemas.microsoft.com/office/drawing/2014/main" id="{6347E35B-6AF2-5749-968C-6031504F4FD5}"/>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6307" name="Rectangle 147">
                    <a:extLst>
                      <a:ext uri="{FF2B5EF4-FFF2-40B4-BE49-F238E27FC236}">
                        <a16:creationId xmlns:a16="http://schemas.microsoft.com/office/drawing/2014/main" id="{7216AE9E-3774-BD4D-9884-BDC7B8F933F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6277" name="Group 3">
                <a:extLst>
                  <a:ext uri="{FF2B5EF4-FFF2-40B4-BE49-F238E27FC236}">
                    <a16:creationId xmlns:a16="http://schemas.microsoft.com/office/drawing/2014/main" id="{74B9F0B1-7CC6-0148-99FB-67FE2C12D314}"/>
                  </a:ext>
                </a:extLst>
              </p:cNvPr>
              <p:cNvGrpSpPr>
                <a:grpSpLocks/>
              </p:cNvGrpSpPr>
              <p:nvPr/>
            </p:nvGrpSpPr>
            <p:grpSpPr bwMode="auto">
              <a:xfrm>
                <a:off x="6142038" y="1970088"/>
                <a:ext cx="2259012" cy="1363662"/>
                <a:chOff x="6065970" y="1654138"/>
                <a:chExt cx="2257787" cy="1363857"/>
              </a:xfrm>
            </p:grpSpPr>
            <p:sp>
              <p:nvSpPr>
                <p:cNvPr id="266283" name="TextBox 263">
                  <a:extLst>
                    <a:ext uri="{FF2B5EF4-FFF2-40B4-BE49-F238E27FC236}">
                      <a16:creationId xmlns:a16="http://schemas.microsoft.com/office/drawing/2014/main" id="{C2970AC4-34AE-DB4B-90AF-0C43EA52DBC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6284" name="Group 141">
                  <a:extLst>
                    <a:ext uri="{FF2B5EF4-FFF2-40B4-BE49-F238E27FC236}">
                      <a16:creationId xmlns:a16="http://schemas.microsoft.com/office/drawing/2014/main" id="{285871B5-D39E-AD4C-9162-12F096F3DA7D}"/>
                    </a:ext>
                  </a:extLst>
                </p:cNvPr>
                <p:cNvGrpSpPr>
                  <a:grpSpLocks/>
                </p:cNvGrpSpPr>
                <p:nvPr/>
              </p:nvGrpSpPr>
              <p:grpSpPr bwMode="auto">
                <a:xfrm>
                  <a:off x="6065970" y="1680724"/>
                  <a:ext cx="1347945" cy="1337271"/>
                  <a:chOff x="6050566" y="-166326"/>
                  <a:chExt cx="1347945" cy="1337271"/>
                </a:xfrm>
              </p:grpSpPr>
              <p:sp>
                <p:nvSpPr>
                  <p:cNvPr id="266285" name="Rectangle 104">
                    <a:extLst>
                      <a:ext uri="{FF2B5EF4-FFF2-40B4-BE49-F238E27FC236}">
                        <a16:creationId xmlns:a16="http://schemas.microsoft.com/office/drawing/2014/main" id="{BCC1692C-8A4D-AA46-866D-A6DAB438F2F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6286" name="Rectangle 108">
                    <a:extLst>
                      <a:ext uri="{FF2B5EF4-FFF2-40B4-BE49-F238E27FC236}">
                        <a16:creationId xmlns:a16="http://schemas.microsoft.com/office/drawing/2014/main" id="{4EBEC1FE-2D4F-7648-888B-41F6030C9510}"/>
                      </a:ext>
                    </a:extLst>
                  </p:cNvPr>
                  <p:cNvSpPr>
                    <a:spLocks noChangeArrowheads="1"/>
                  </p:cNvSpPr>
                  <p:nvPr/>
                </p:nvSpPr>
                <p:spPr bwMode="auto">
                  <a:xfrm>
                    <a:off x="6132606" y="-128295"/>
                    <a:ext cx="227503" cy="246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6287" name="Line 106">
                    <a:extLst>
                      <a:ext uri="{FF2B5EF4-FFF2-40B4-BE49-F238E27FC236}">
                        <a16:creationId xmlns:a16="http://schemas.microsoft.com/office/drawing/2014/main" id="{B228ADB6-75CD-2948-B340-35DCB13475F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88" name="Line 117">
                    <a:extLst>
                      <a:ext uri="{FF2B5EF4-FFF2-40B4-BE49-F238E27FC236}">
                        <a16:creationId xmlns:a16="http://schemas.microsoft.com/office/drawing/2014/main" id="{473AAE28-4577-CC4A-8705-B836A5F0054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6289" name="Rectangle 132">
                    <a:extLst>
                      <a:ext uri="{FF2B5EF4-FFF2-40B4-BE49-F238E27FC236}">
                        <a16:creationId xmlns:a16="http://schemas.microsoft.com/office/drawing/2014/main" id="{3C691ED1-3A86-DB48-B846-6EF718ADD09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6290" name="Rectangle 147">
                    <a:extLst>
                      <a:ext uri="{FF2B5EF4-FFF2-40B4-BE49-F238E27FC236}">
                        <a16:creationId xmlns:a16="http://schemas.microsoft.com/office/drawing/2014/main" id="{86610FA0-2910-8542-9B5D-ADBD596DC40E}"/>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291" name="Rectangle 147">
                    <a:extLst>
                      <a:ext uri="{FF2B5EF4-FFF2-40B4-BE49-F238E27FC236}">
                        <a16:creationId xmlns:a16="http://schemas.microsoft.com/office/drawing/2014/main" id="{50A2D9BE-0DA4-B545-8F5E-C3682BDDE968}"/>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6292" name="Rectangle 147">
                    <a:extLst>
                      <a:ext uri="{FF2B5EF4-FFF2-40B4-BE49-F238E27FC236}">
                        <a16:creationId xmlns:a16="http://schemas.microsoft.com/office/drawing/2014/main" id="{CA4C4CC1-376E-0B4D-A8EB-A6122C97E142}"/>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6278" name="Freeform 40">
                <a:extLst>
                  <a:ext uri="{FF2B5EF4-FFF2-40B4-BE49-F238E27FC236}">
                    <a16:creationId xmlns:a16="http://schemas.microsoft.com/office/drawing/2014/main" id="{CEB29DA9-D860-134C-9F42-8029084D834D}"/>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6279" name="Freeform 40">
                <a:extLst>
                  <a:ext uri="{FF2B5EF4-FFF2-40B4-BE49-F238E27FC236}">
                    <a16:creationId xmlns:a16="http://schemas.microsoft.com/office/drawing/2014/main" id="{4F9545CB-373C-4340-A88E-1771AB59235F}"/>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6280" name="Freeform 40">
                <a:extLst>
                  <a:ext uri="{FF2B5EF4-FFF2-40B4-BE49-F238E27FC236}">
                    <a16:creationId xmlns:a16="http://schemas.microsoft.com/office/drawing/2014/main" id="{8DB28C01-A1B0-E044-B11D-0DD6DA1CAB08}"/>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6281" name="Line 13">
                <a:extLst>
                  <a:ext uri="{FF2B5EF4-FFF2-40B4-BE49-F238E27FC236}">
                    <a16:creationId xmlns:a16="http://schemas.microsoft.com/office/drawing/2014/main" id="{705E7C52-79B1-EE41-9B7E-44D83BDAB376}"/>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6282" name="Line 13">
                <a:extLst>
                  <a:ext uri="{FF2B5EF4-FFF2-40B4-BE49-F238E27FC236}">
                    <a16:creationId xmlns:a16="http://schemas.microsoft.com/office/drawing/2014/main" id="{EC0A1F50-1855-6741-B5A7-A26B4C1DC5A1}"/>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aphicFrame>
        <p:nvGraphicFramePr>
          <p:cNvPr id="120" name="Table 119">
            <a:extLst>
              <a:ext uri="{FF2B5EF4-FFF2-40B4-BE49-F238E27FC236}">
                <a16:creationId xmlns:a16="http://schemas.microsoft.com/office/drawing/2014/main" id="{3E15E968-E195-5647-AAE0-A687DE5987F1}"/>
              </a:ext>
            </a:extLst>
          </p:cNvPr>
          <p:cNvGraphicFramePr>
            <a:graphicFrameLocks noGrp="1"/>
          </p:cNvGraphicFramePr>
          <p:nvPr/>
        </p:nvGraphicFramePr>
        <p:xfrm>
          <a:off x="1444625" y="5394325"/>
          <a:ext cx="3060700"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7265" name="Group 29">
            <a:extLst>
              <a:ext uri="{FF2B5EF4-FFF2-40B4-BE49-F238E27FC236}">
                <a16:creationId xmlns:a16="http://schemas.microsoft.com/office/drawing/2014/main" id="{9F56FA8E-63D4-2143-A42B-75214082199A}"/>
              </a:ext>
            </a:extLst>
          </p:cNvPr>
          <p:cNvGrpSpPr>
            <a:grpSpLocks/>
          </p:cNvGrpSpPr>
          <p:nvPr/>
        </p:nvGrpSpPr>
        <p:grpSpPr bwMode="auto">
          <a:xfrm>
            <a:off x="1093788" y="160339"/>
            <a:ext cx="8964612" cy="6702425"/>
            <a:chOff x="190667" y="143256"/>
            <a:chExt cx="8963938" cy="6702824"/>
          </a:xfrm>
        </p:grpSpPr>
        <p:grpSp>
          <p:nvGrpSpPr>
            <p:cNvPr id="267401" name="Group 49">
              <a:extLst>
                <a:ext uri="{FF2B5EF4-FFF2-40B4-BE49-F238E27FC236}">
                  <a16:creationId xmlns:a16="http://schemas.microsoft.com/office/drawing/2014/main" id="{F857AB62-512F-ED43-8BBE-E206406D66CE}"/>
                </a:ext>
              </a:extLst>
            </p:cNvPr>
            <p:cNvGrpSpPr>
              <a:grpSpLocks/>
            </p:cNvGrpSpPr>
            <p:nvPr/>
          </p:nvGrpSpPr>
          <p:grpSpPr bwMode="auto">
            <a:xfrm>
              <a:off x="2379487" y="2385720"/>
              <a:ext cx="1587347" cy="2315295"/>
              <a:chOff x="2379487" y="2385720"/>
              <a:chExt cx="1587347" cy="2315295"/>
            </a:xfrm>
          </p:grpSpPr>
          <p:grpSp>
            <p:nvGrpSpPr>
              <p:cNvPr id="267567" name="Group 33">
                <a:extLst>
                  <a:ext uri="{FF2B5EF4-FFF2-40B4-BE49-F238E27FC236}">
                    <a16:creationId xmlns:a16="http://schemas.microsoft.com/office/drawing/2014/main" id="{0896C821-9001-8E4C-8FAA-8A0CAE1C546B}"/>
                  </a:ext>
                </a:extLst>
              </p:cNvPr>
              <p:cNvGrpSpPr>
                <a:grpSpLocks/>
              </p:cNvGrpSpPr>
              <p:nvPr/>
            </p:nvGrpSpPr>
            <p:grpSpPr bwMode="auto">
              <a:xfrm>
                <a:off x="3407959" y="2787061"/>
                <a:ext cx="293670" cy="304521"/>
                <a:chOff x="3407959" y="2787061"/>
                <a:chExt cx="293670" cy="304521"/>
              </a:xfrm>
            </p:grpSpPr>
            <p:sp>
              <p:nvSpPr>
                <p:cNvPr id="267609" name="TextBox 467">
                  <a:extLst>
                    <a:ext uri="{FF2B5EF4-FFF2-40B4-BE49-F238E27FC236}">
                      <a16:creationId xmlns:a16="http://schemas.microsoft.com/office/drawing/2014/main" id="{1DDB0632-F5AF-0C46-BE66-60DEA96E7475}"/>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568" name="Group 34">
                <a:extLst>
                  <a:ext uri="{FF2B5EF4-FFF2-40B4-BE49-F238E27FC236}">
                    <a16:creationId xmlns:a16="http://schemas.microsoft.com/office/drawing/2014/main" id="{6CBF3F2C-31A3-8C45-9BCD-57DDA37BB1BD}"/>
                  </a:ext>
                </a:extLst>
              </p:cNvPr>
              <p:cNvGrpSpPr>
                <a:grpSpLocks/>
              </p:cNvGrpSpPr>
              <p:nvPr/>
            </p:nvGrpSpPr>
            <p:grpSpPr bwMode="auto">
              <a:xfrm>
                <a:off x="3673164" y="2806288"/>
                <a:ext cx="293670" cy="334096"/>
                <a:chOff x="3673164" y="2806288"/>
                <a:chExt cx="293670" cy="334096"/>
              </a:xfrm>
            </p:grpSpPr>
            <p:sp>
              <p:nvSpPr>
                <p:cNvPr id="267607" name="TextBox 469">
                  <a:extLst>
                    <a:ext uri="{FF2B5EF4-FFF2-40B4-BE49-F238E27FC236}">
                      <a16:creationId xmlns:a16="http://schemas.microsoft.com/office/drawing/2014/main" id="{6F4DFF1D-957C-C14F-B20E-FCB9CA41969F}"/>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570" name="TextBox 472">
                <a:extLst>
                  <a:ext uri="{FF2B5EF4-FFF2-40B4-BE49-F238E27FC236}">
                    <a16:creationId xmlns:a16="http://schemas.microsoft.com/office/drawing/2014/main" id="{1A3A70B2-F3CE-CD4A-A126-334B2F3791A7}"/>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67571" name="Group 441">
                <a:extLst>
                  <a:ext uri="{FF2B5EF4-FFF2-40B4-BE49-F238E27FC236}">
                    <a16:creationId xmlns:a16="http://schemas.microsoft.com/office/drawing/2014/main" id="{DD3A096B-E4DF-E144-9B79-CED0C3B267E4}"/>
                  </a:ext>
                </a:extLst>
              </p:cNvPr>
              <p:cNvGrpSpPr>
                <a:grpSpLocks/>
              </p:cNvGrpSpPr>
              <p:nvPr/>
            </p:nvGrpSpPr>
            <p:grpSpPr bwMode="auto">
              <a:xfrm>
                <a:off x="2379487" y="2676271"/>
                <a:ext cx="1527811" cy="2024744"/>
                <a:chOff x="3156259" y="1690162"/>
                <a:chExt cx="1527811" cy="2024744"/>
              </a:xfrm>
            </p:grpSpPr>
            <p:grpSp>
              <p:nvGrpSpPr>
                <p:cNvPr id="267590" name="Group 450">
                  <a:extLst>
                    <a:ext uri="{FF2B5EF4-FFF2-40B4-BE49-F238E27FC236}">
                      <a16:creationId xmlns:a16="http://schemas.microsoft.com/office/drawing/2014/main" id="{9A885989-0666-C349-88F9-A5BA1EA8DCA1}"/>
                    </a:ext>
                  </a:extLst>
                </p:cNvPr>
                <p:cNvGrpSpPr>
                  <a:grpSpLocks/>
                </p:cNvGrpSpPr>
                <p:nvPr/>
              </p:nvGrpSpPr>
              <p:grpSpPr bwMode="auto">
                <a:xfrm>
                  <a:off x="3156259" y="1995894"/>
                  <a:ext cx="1015631" cy="307777"/>
                  <a:chOff x="3156259" y="1995894"/>
                  <a:chExt cx="1015631" cy="307777"/>
                </a:xfrm>
              </p:grpSpPr>
              <p:sp>
                <p:nvSpPr>
                  <p:cNvPr id="267604" name="TextBox 464">
                    <a:extLst>
                      <a:ext uri="{FF2B5EF4-FFF2-40B4-BE49-F238E27FC236}">
                        <a16:creationId xmlns:a16="http://schemas.microsoft.com/office/drawing/2014/main" id="{6B154884-B23E-E84B-8317-646B41D0A288}"/>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606" name="TextBox 466">
                    <a:extLst>
                      <a:ext uri="{FF2B5EF4-FFF2-40B4-BE49-F238E27FC236}">
                        <a16:creationId xmlns:a16="http://schemas.microsoft.com/office/drawing/2014/main" id="{7DD573CA-55D2-294E-8C1E-7B042F2944D2}"/>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67591" name="Group 451">
                  <a:extLst>
                    <a:ext uri="{FF2B5EF4-FFF2-40B4-BE49-F238E27FC236}">
                      <a16:creationId xmlns:a16="http://schemas.microsoft.com/office/drawing/2014/main" id="{48D6FF7C-2696-094B-90F6-45A3427985EF}"/>
                    </a:ext>
                  </a:extLst>
                </p:cNvPr>
                <p:cNvGrpSpPr>
                  <a:grpSpLocks/>
                </p:cNvGrpSpPr>
                <p:nvPr/>
              </p:nvGrpSpPr>
              <p:grpSpPr bwMode="auto">
                <a:xfrm>
                  <a:off x="3156259" y="2421600"/>
                  <a:ext cx="1015631" cy="307777"/>
                  <a:chOff x="3156259" y="2141034"/>
                  <a:chExt cx="1015631" cy="307777"/>
                </a:xfrm>
              </p:grpSpPr>
              <p:sp>
                <p:nvSpPr>
                  <p:cNvPr id="267601" name="TextBox 461">
                    <a:extLst>
                      <a:ext uri="{FF2B5EF4-FFF2-40B4-BE49-F238E27FC236}">
                        <a16:creationId xmlns:a16="http://schemas.microsoft.com/office/drawing/2014/main" id="{8DDDF603-E1AE-C74D-B40D-A07FC8FF79B1}"/>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603" name="TextBox 463">
                    <a:extLst>
                      <a:ext uri="{FF2B5EF4-FFF2-40B4-BE49-F238E27FC236}">
                        <a16:creationId xmlns:a16="http://schemas.microsoft.com/office/drawing/2014/main" id="{1366EFEE-6C49-8447-A495-61F776921E1D}"/>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67592" name="Group 452">
                  <a:extLst>
                    <a:ext uri="{FF2B5EF4-FFF2-40B4-BE49-F238E27FC236}">
                      <a16:creationId xmlns:a16="http://schemas.microsoft.com/office/drawing/2014/main" id="{355F9097-F09F-F546-B00D-25EA56EFB6FC}"/>
                    </a:ext>
                  </a:extLst>
                </p:cNvPr>
                <p:cNvGrpSpPr>
                  <a:grpSpLocks/>
                </p:cNvGrpSpPr>
                <p:nvPr/>
              </p:nvGrpSpPr>
              <p:grpSpPr bwMode="auto">
                <a:xfrm>
                  <a:off x="3156259" y="2871344"/>
                  <a:ext cx="1015631" cy="307777"/>
                  <a:chOff x="3156259" y="2307387"/>
                  <a:chExt cx="1015631" cy="307777"/>
                </a:xfrm>
              </p:grpSpPr>
              <p:sp>
                <p:nvSpPr>
                  <p:cNvPr id="267598" name="TextBox 458">
                    <a:extLst>
                      <a:ext uri="{FF2B5EF4-FFF2-40B4-BE49-F238E27FC236}">
                        <a16:creationId xmlns:a16="http://schemas.microsoft.com/office/drawing/2014/main" id="{7C4E676E-35D5-C54E-8DC5-86657EFBB85A}"/>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600" name="TextBox 460">
                    <a:extLst>
                      <a:ext uri="{FF2B5EF4-FFF2-40B4-BE49-F238E27FC236}">
                        <a16:creationId xmlns:a16="http://schemas.microsoft.com/office/drawing/2014/main" id="{23AA5484-6FAF-6548-AB37-AD98B430221B}"/>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5071"/>
                  <a:ext cx="1498487" cy="20400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594" name="Group 453">
                  <a:extLst>
                    <a:ext uri="{FF2B5EF4-FFF2-40B4-BE49-F238E27FC236}">
                      <a16:creationId xmlns:a16="http://schemas.microsoft.com/office/drawing/2014/main" id="{41C0B802-BF58-7D44-B770-805B30D384AC}"/>
                    </a:ext>
                  </a:extLst>
                </p:cNvPr>
                <p:cNvGrpSpPr>
                  <a:grpSpLocks/>
                </p:cNvGrpSpPr>
                <p:nvPr/>
              </p:nvGrpSpPr>
              <p:grpSpPr bwMode="auto">
                <a:xfrm>
                  <a:off x="3156259" y="3298170"/>
                  <a:ext cx="1015631" cy="307777"/>
                  <a:chOff x="3156259" y="2453647"/>
                  <a:chExt cx="1015631" cy="307777"/>
                </a:xfrm>
              </p:grpSpPr>
              <p:sp>
                <p:nvSpPr>
                  <p:cNvPr id="267595" name="TextBox 455">
                    <a:extLst>
                      <a:ext uri="{FF2B5EF4-FFF2-40B4-BE49-F238E27FC236}">
                        <a16:creationId xmlns:a16="http://schemas.microsoft.com/office/drawing/2014/main" id="{BA7DF683-9369-D84C-A0CC-7DA81788B561}"/>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597" name="TextBox 457">
                    <a:extLst>
                      <a:ext uri="{FF2B5EF4-FFF2-40B4-BE49-F238E27FC236}">
                        <a16:creationId xmlns:a16="http://schemas.microsoft.com/office/drawing/2014/main" id="{4D995FEB-DF13-0647-A269-6BE1D9867B77}"/>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67572" name="Group 44">
                <a:extLst>
                  <a:ext uri="{FF2B5EF4-FFF2-40B4-BE49-F238E27FC236}">
                    <a16:creationId xmlns:a16="http://schemas.microsoft.com/office/drawing/2014/main" id="{8A4E99DA-030B-124E-B068-AF7E7F8EADE5}"/>
                  </a:ext>
                </a:extLst>
              </p:cNvPr>
              <p:cNvGrpSpPr>
                <a:grpSpLocks/>
              </p:cNvGrpSpPr>
              <p:nvPr/>
            </p:nvGrpSpPr>
            <p:grpSpPr bwMode="auto">
              <a:xfrm>
                <a:off x="3407947" y="3691312"/>
                <a:ext cx="293670" cy="304511"/>
                <a:chOff x="3407947" y="3691312"/>
                <a:chExt cx="293670" cy="304511"/>
              </a:xfrm>
            </p:grpSpPr>
            <p:sp>
              <p:nvSpPr>
                <p:cNvPr id="267588" name="TextBox 443">
                  <a:extLst>
                    <a:ext uri="{FF2B5EF4-FFF2-40B4-BE49-F238E27FC236}">
                      <a16:creationId xmlns:a16="http://schemas.microsoft.com/office/drawing/2014/main" id="{9339E989-6AFD-1845-B260-9039A1A1E2CD}"/>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573" name="Group 48">
                <a:extLst>
                  <a:ext uri="{FF2B5EF4-FFF2-40B4-BE49-F238E27FC236}">
                    <a16:creationId xmlns:a16="http://schemas.microsoft.com/office/drawing/2014/main" id="{50D654BB-8075-2E40-9EEA-9FBF39A869D1}"/>
                  </a:ext>
                </a:extLst>
              </p:cNvPr>
              <p:cNvGrpSpPr>
                <a:grpSpLocks/>
              </p:cNvGrpSpPr>
              <p:nvPr/>
            </p:nvGrpSpPr>
            <p:grpSpPr bwMode="auto">
              <a:xfrm>
                <a:off x="3673143" y="3710530"/>
                <a:ext cx="293670" cy="333896"/>
                <a:chOff x="3673143" y="3710530"/>
                <a:chExt cx="293670" cy="333896"/>
              </a:xfrm>
            </p:grpSpPr>
            <p:sp>
              <p:nvSpPr>
                <p:cNvPr id="267586" name="TextBox 445">
                  <a:extLst>
                    <a:ext uri="{FF2B5EF4-FFF2-40B4-BE49-F238E27FC236}">
                      <a16:creationId xmlns:a16="http://schemas.microsoft.com/office/drawing/2014/main" id="{CF21E263-EBE6-8540-B170-2D27AFB0821D}"/>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574" name="TextBox 448">
                <a:extLst>
                  <a:ext uri="{FF2B5EF4-FFF2-40B4-BE49-F238E27FC236}">
                    <a16:creationId xmlns:a16="http://schemas.microsoft.com/office/drawing/2014/main" id="{1EFCA7BD-5BAE-C74C-9625-7A3B1EDFF1C7}"/>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67575" name="TextBox 474">
                <a:extLst>
                  <a:ext uri="{FF2B5EF4-FFF2-40B4-BE49-F238E27FC236}">
                    <a16:creationId xmlns:a16="http://schemas.microsoft.com/office/drawing/2014/main" id="{E3103AA6-AB90-324B-8C27-015B0678BACA}"/>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67576" name="Group 475">
                <a:extLst>
                  <a:ext uri="{FF2B5EF4-FFF2-40B4-BE49-F238E27FC236}">
                    <a16:creationId xmlns:a16="http://schemas.microsoft.com/office/drawing/2014/main" id="{E28A9AD6-AD09-E04F-8B7D-006CAC439842}"/>
                  </a:ext>
                </a:extLst>
              </p:cNvPr>
              <p:cNvGrpSpPr>
                <a:grpSpLocks/>
              </p:cNvGrpSpPr>
              <p:nvPr/>
            </p:nvGrpSpPr>
            <p:grpSpPr bwMode="auto">
              <a:xfrm>
                <a:off x="3312754" y="2385720"/>
                <a:ext cx="340158" cy="272788"/>
                <a:chOff x="3284418" y="5102016"/>
                <a:chExt cx="340158" cy="272788"/>
              </a:xfrm>
            </p:grpSpPr>
            <p:sp>
              <p:nvSpPr>
                <p:cNvPr id="267584" name="TextBox 476">
                  <a:extLst>
                    <a:ext uri="{FF2B5EF4-FFF2-40B4-BE49-F238E27FC236}">
                      <a16:creationId xmlns:a16="http://schemas.microsoft.com/office/drawing/2014/main" id="{DB2509EC-CB95-8C46-9463-85C8F12C8E4F}"/>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577" name="Group 478">
                <a:extLst>
                  <a:ext uri="{FF2B5EF4-FFF2-40B4-BE49-F238E27FC236}">
                    <a16:creationId xmlns:a16="http://schemas.microsoft.com/office/drawing/2014/main" id="{FB7D1300-1344-A948-B72D-3BF26813BA4E}"/>
                  </a:ext>
                </a:extLst>
              </p:cNvPr>
              <p:cNvGrpSpPr>
                <a:grpSpLocks/>
              </p:cNvGrpSpPr>
              <p:nvPr/>
            </p:nvGrpSpPr>
            <p:grpSpPr bwMode="auto">
              <a:xfrm>
                <a:off x="2671297" y="2388361"/>
                <a:ext cx="293670" cy="272788"/>
                <a:chOff x="3144219" y="5102016"/>
                <a:chExt cx="293670" cy="272788"/>
              </a:xfrm>
            </p:grpSpPr>
            <p:sp>
              <p:nvSpPr>
                <p:cNvPr id="267582" name="TextBox 482">
                  <a:extLst>
                    <a:ext uri="{FF2B5EF4-FFF2-40B4-BE49-F238E27FC236}">
                      <a16:creationId xmlns:a16="http://schemas.microsoft.com/office/drawing/2014/main" id="{958BD588-86B0-E547-A6B6-49E0B38BF2C7}"/>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578" name="Group 498">
                <a:extLst>
                  <a:ext uri="{FF2B5EF4-FFF2-40B4-BE49-F238E27FC236}">
                    <a16:creationId xmlns:a16="http://schemas.microsoft.com/office/drawing/2014/main" id="{7783921D-9A7E-5E42-AAE5-DAC09B0B019D}"/>
                  </a:ext>
                </a:extLst>
              </p:cNvPr>
              <p:cNvGrpSpPr>
                <a:grpSpLocks/>
              </p:cNvGrpSpPr>
              <p:nvPr/>
            </p:nvGrpSpPr>
            <p:grpSpPr bwMode="auto">
              <a:xfrm>
                <a:off x="2982991" y="2388362"/>
                <a:ext cx="293670" cy="272788"/>
                <a:chOff x="3270018" y="5102016"/>
                <a:chExt cx="293670" cy="272788"/>
              </a:xfrm>
            </p:grpSpPr>
            <p:sp>
              <p:nvSpPr>
                <p:cNvPr id="267580" name="TextBox 499">
                  <a:extLst>
                    <a:ext uri="{FF2B5EF4-FFF2-40B4-BE49-F238E27FC236}">
                      <a16:creationId xmlns:a16="http://schemas.microsoft.com/office/drawing/2014/main" id="{A9168770-BDBE-4A4F-8095-10D3A2181954}"/>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67402" name="Group 132">
              <a:extLst>
                <a:ext uri="{FF2B5EF4-FFF2-40B4-BE49-F238E27FC236}">
                  <a16:creationId xmlns:a16="http://schemas.microsoft.com/office/drawing/2014/main" id="{32122254-A7C1-F54E-943C-8D37F7F5343B}"/>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67403" name="Group 6">
              <a:extLst>
                <a:ext uri="{FF2B5EF4-FFF2-40B4-BE49-F238E27FC236}">
                  <a16:creationId xmlns:a16="http://schemas.microsoft.com/office/drawing/2014/main" id="{8533BF38-C04B-C246-BA73-8AFD5304584B}"/>
                </a:ext>
              </a:extLst>
            </p:cNvPr>
            <p:cNvGrpSpPr>
              <a:grpSpLocks/>
            </p:cNvGrpSpPr>
            <p:nvPr/>
          </p:nvGrpSpPr>
          <p:grpSpPr bwMode="auto">
            <a:xfrm>
              <a:off x="5062752" y="772852"/>
              <a:ext cx="2978701" cy="939625"/>
              <a:chOff x="4955851" y="962686"/>
              <a:chExt cx="2978701" cy="939625"/>
            </a:xfrm>
          </p:grpSpPr>
          <p:grpSp>
            <p:nvGrpSpPr>
              <p:cNvPr id="267541" name="Group 55">
                <a:extLst>
                  <a:ext uri="{FF2B5EF4-FFF2-40B4-BE49-F238E27FC236}">
                    <a16:creationId xmlns:a16="http://schemas.microsoft.com/office/drawing/2014/main" id="{7AE4E3BE-5DEE-5E4F-A0E8-158E03695888}"/>
                  </a:ext>
                </a:extLst>
              </p:cNvPr>
              <p:cNvGrpSpPr>
                <a:grpSpLocks/>
              </p:cNvGrpSpPr>
              <p:nvPr/>
            </p:nvGrpSpPr>
            <p:grpSpPr bwMode="auto">
              <a:xfrm>
                <a:off x="4985587" y="962686"/>
                <a:ext cx="2832797" cy="477914"/>
                <a:chOff x="2840081" y="429053"/>
                <a:chExt cx="2832797" cy="477914"/>
              </a:xfrm>
            </p:grpSpPr>
            <p:sp>
              <p:nvSpPr>
                <p:cNvPr id="267562" name="TextBox 57">
                  <a:extLst>
                    <a:ext uri="{FF2B5EF4-FFF2-40B4-BE49-F238E27FC236}">
                      <a16:creationId xmlns:a16="http://schemas.microsoft.com/office/drawing/2014/main" id="{F6E170B0-443C-1847-B4D9-452F37AAF880}"/>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67542" name="TextBox 59">
                <a:extLst>
                  <a:ext uri="{FF2B5EF4-FFF2-40B4-BE49-F238E27FC236}">
                    <a16:creationId xmlns:a16="http://schemas.microsoft.com/office/drawing/2014/main" id="{4BB05357-D1D7-DD4A-965C-BFD6AD33E19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67404" name="Group 17">
              <a:extLst>
                <a:ext uri="{FF2B5EF4-FFF2-40B4-BE49-F238E27FC236}">
                  <a16:creationId xmlns:a16="http://schemas.microsoft.com/office/drawing/2014/main" id="{A4996948-3C03-7940-BA25-F92E12F30D41}"/>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535" name="Group 16">
                <a:extLst>
                  <a:ext uri="{FF2B5EF4-FFF2-40B4-BE49-F238E27FC236}">
                    <a16:creationId xmlns:a16="http://schemas.microsoft.com/office/drawing/2014/main" id="{00B909EB-5ECF-2A46-AB3E-8CFFFFDA1B86}"/>
                  </a:ext>
                </a:extLst>
              </p:cNvPr>
              <p:cNvGrpSpPr>
                <a:grpSpLocks/>
              </p:cNvGrpSpPr>
              <p:nvPr/>
            </p:nvGrpSpPr>
            <p:grpSpPr bwMode="auto">
              <a:xfrm>
                <a:off x="2801170" y="5371346"/>
                <a:ext cx="293670" cy="272788"/>
                <a:chOff x="2801170" y="5371346"/>
                <a:chExt cx="293670" cy="272788"/>
              </a:xfrm>
            </p:grpSpPr>
            <p:sp>
              <p:nvSpPr>
                <p:cNvPr id="267539" name="TextBox 82">
                  <a:extLst>
                    <a:ext uri="{FF2B5EF4-FFF2-40B4-BE49-F238E27FC236}">
                      <a16:creationId xmlns:a16="http://schemas.microsoft.com/office/drawing/2014/main" id="{69CAD454-0953-3F42-A59C-807827EEA16E}"/>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536" name="TextBox 87">
                <a:extLst>
                  <a:ext uri="{FF2B5EF4-FFF2-40B4-BE49-F238E27FC236}">
                    <a16:creationId xmlns:a16="http://schemas.microsoft.com/office/drawing/2014/main" id="{22E49277-D0E9-4540-A680-43FA869EEC7C}"/>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67405" name="Group 154">
              <a:extLst>
                <a:ext uri="{FF2B5EF4-FFF2-40B4-BE49-F238E27FC236}">
                  <a16:creationId xmlns:a16="http://schemas.microsoft.com/office/drawing/2014/main" id="{21DA7815-FEA5-4C4C-B4F8-3373FEC802BA}"/>
                </a:ext>
              </a:extLst>
            </p:cNvPr>
            <p:cNvGrpSpPr>
              <a:grpSpLocks/>
            </p:cNvGrpSpPr>
            <p:nvPr/>
          </p:nvGrpSpPr>
          <p:grpSpPr bwMode="auto">
            <a:xfrm>
              <a:off x="8427906" y="3634006"/>
              <a:ext cx="495536" cy="937728"/>
              <a:chOff x="5114153" y="3529161"/>
              <a:chExt cx="495536" cy="937728"/>
            </a:xfrm>
          </p:grpSpPr>
          <p:sp>
            <p:nvSpPr>
              <p:cNvPr id="267528" name="TextBox 155">
                <a:extLst>
                  <a:ext uri="{FF2B5EF4-FFF2-40B4-BE49-F238E27FC236}">
                    <a16:creationId xmlns:a16="http://schemas.microsoft.com/office/drawing/2014/main" id="{B14DBC35-42BB-2444-BC98-2213602BABA9}"/>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67531" name="TextBox 161">
                <a:extLst>
                  <a:ext uri="{FF2B5EF4-FFF2-40B4-BE49-F238E27FC236}">
                    <a16:creationId xmlns:a16="http://schemas.microsoft.com/office/drawing/2014/main" id="{EE74BD0C-0183-B843-A224-18621D6ECE31}"/>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67406" name="Group 138">
              <a:extLst>
                <a:ext uri="{FF2B5EF4-FFF2-40B4-BE49-F238E27FC236}">
                  <a16:creationId xmlns:a16="http://schemas.microsoft.com/office/drawing/2014/main" id="{2C72B03D-D0B2-984A-ABD8-9B1788BC2AEF}"/>
                </a:ext>
              </a:extLst>
            </p:cNvPr>
            <p:cNvGrpSpPr>
              <a:grpSpLocks/>
            </p:cNvGrpSpPr>
            <p:nvPr/>
          </p:nvGrpSpPr>
          <p:grpSpPr bwMode="auto">
            <a:xfrm>
              <a:off x="6260334" y="3475863"/>
              <a:ext cx="2212198" cy="937728"/>
              <a:chOff x="5114153" y="3529161"/>
              <a:chExt cx="2212198" cy="937728"/>
            </a:xfrm>
          </p:grpSpPr>
          <p:sp>
            <p:nvSpPr>
              <p:cNvPr id="267521" name="TextBox 139">
                <a:extLst>
                  <a:ext uri="{FF2B5EF4-FFF2-40B4-BE49-F238E27FC236}">
                    <a16:creationId xmlns:a16="http://schemas.microsoft.com/office/drawing/2014/main" id="{71130F56-0A65-714C-9A62-24355B3BBE4C}"/>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67524" name="TextBox 145">
                <a:extLst>
                  <a:ext uri="{FF2B5EF4-FFF2-40B4-BE49-F238E27FC236}">
                    <a16:creationId xmlns:a16="http://schemas.microsoft.com/office/drawing/2014/main" id="{AF319DC2-C9D7-9E48-B041-EF86A4AFB40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09" name="Group 37">
              <a:extLst>
                <a:ext uri="{FF2B5EF4-FFF2-40B4-BE49-F238E27FC236}">
                  <a16:creationId xmlns:a16="http://schemas.microsoft.com/office/drawing/2014/main" id="{33EADD9A-ADAB-A947-A85B-8A98E3CB69D5}"/>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520" name="TextBox 36">
                <a:extLst>
                  <a:ext uri="{FF2B5EF4-FFF2-40B4-BE49-F238E27FC236}">
                    <a16:creationId xmlns:a16="http://schemas.microsoft.com/office/drawing/2014/main" id="{0B5B31F9-96B0-5242-BB60-637BE2CBA1DE}"/>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14" name="Group 186">
              <a:extLst>
                <a:ext uri="{FF2B5EF4-FFF2-40B4-BE49-F238E27FC236}">
                  <a16:creationId xmlns:a16="http://schemas.microsoft.com/office/drawing/2014/main" id="{3E6AEA84-5AE8-9848-A4FA-0EEBF0F78DA8}"/>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rgbClr val="7030A0"/>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18" name="Group 23">
              <a:extLst>
                <a:ext uri="{FF2B5EF4-FFF2-40B4-BE49-F238E27FC236}">
                  <a16:creationId xmlns:a16="http://schemas.microsoft.com/office/drawing/2014/main" id="{6BD5193A-281A-7F45-B3FC-B6D96CEC0020}"/>
                </a:ext>
              </a:extLst>
            </p:cNvPr>
            <p:cNvGrpSpPr>
              <a:grpSpLocks/>
            </p:cNvGrpSpPr>
            <p:nvPr/>
          </p:nvGrpSpPr>
          <p:grpSpPr bwMode="auto">
            <a:xfrm>
              <a:off x="397027" y="5620357"/>
              <a:ext cx="3785902" cy="646331"/>
              <a:chOff x="397027" y="5620357"/>
              <a:chExt cx="3785902" cy="646331"/>
            </a:xfrm>
          </p:grpSpPr>
          <p:grpSp>
            <p:nvGrpSpPr>
              <p:cNvPr id="267504" name="Group 43">
                <a:extLst>
                  <a:ext uri="{FF2B5EF4-FFF2-40B4-BE49-F238E27FC236}">
                    <a16:creationId xmlns:a16="http://schemas.microsoft.com/office/drawing/2014/main" id="{64AB48D1-F569-794D-AA92-B94050DE8EC3}"/>
                  </a:ext>
                </a:extLst>
              </p:cNvPr>
              <p:cNvGrpSpPr>
                <a:grpSpLocks/>
              </p:cNvGrpSpPr>
              <p:nvPr/>
            </p:nvGrpSpPr>
            <p:grpSpPr bwMode="auto">
              <a:xfrm>
                <a:off x="3328918" y="5672242"/>
                <a:ext cx="854011" cy="495934"/>
                <a:chOff x="1145106" y="4503159"/>
                <a:chExt cx="854011" cy="495934"/>
              </a:xfrm>
            </p:grpSpPr>
            <p:grpSp>
              <p:nvGrpSpPr>
                <p:cNvPr id="267512" name="Group 38">
                  <a:extLst>
                    <a:ext uri="{FF2B5EF4-FFF2-40B4-BE49-F238E27FC236}">
                      <a16:creationId xmlns:a16="http://schemas.microsoft.com/office/drawing/2014/main" id="{493E0F4B-C668-F642-B6B3-5CD210D35F72}"/>
                    </a:ext>
                  </a:extLst>
                </p:cNvPr>
                <p:cNvGrpSpPr>
                  <a:grpSpLocks/>
                </p:cNvGrpSpPr>
                <p:nvPr/>
              </p:nvGrpSpPr>
              <p:grpSpPr bwMode="auto">
                <a:xfrm>
                  <a:off x="1259314" y="4723379"/>
                  <a:ext cx="646283" cy="246235"/>
                  <a:chOff x="512956" y="1615016"/>
                  <a:chExt cx="646283" cy="246235"/>
                </a:xfrm>
              </p:grpSpPr>
              <p:sp>
                <p:nvSpPr>
                  <p:cNvPr id="267515" name="TextBox 39">
                    <a:extLst>
                      <a:ext uri="{FF2B5EF4-FFF2-40B4-BE49-F238E27FC236}">
                        <a16:creationId xmlns:a16="http://schemas.microsoft.com/office/drawing/2014/main" id="{885AE3E7-6ECC-9345-BAA3-DA3E1D54B806}"/>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49416"/>
                    <a:ext cx="517487" cy="18574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67513" name="TextBox 41">
                  <a:extLst>
                    <a:ext uri="{FF2B5EF4-FFF2-40B4-BE49-F238E27FC236}">
                      <a16:creationId xmlns:a16="http://schemas.microsoft.com/office/drawing/2014/main" id="{633984C9-1443-0F45-8DEA-62650FACC01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7508" name="Group 106">
                <a:extLst>
                  <a:ext uri="{FF2B5EF4-FFF2-40B4-BE49-F238E27FC236}">
                    <a16:creationId xmlns:a16="http://schemas.microsoft.com/office/drawing/2014/main" id="{9871E5C6-C3CB-E14A-9D44-1D0E0B8C2464}"/>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511" name="TextBox 108">
                  <a:extLst>
                    <a:ext uri="{FF2B5EF4-FFF2-40B4-BE49-F238E27FC236}">
                      <a16:creationId xmlns:a16="http://schemas.microsoft.com/office/drawing/2014/main" id="{5F471721-BEE6-E44C-940C-DCE047A880F1}"/>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20" name="Group 5">
              <a:extLst>
                <a:ext uri="{FF2B5EF4-FFF2-40B4-BE49-F238E27FC236}">
                  <a16:creationId xmlns:a16="http://schemas.microsoft.com/office/drawing/2014/main" id="{A4D681A2-3F17-6D47-8959-6A77525E8981}"/>
                </a:ext>
              </a:extLst>
            </p:cNvPr>
            <p:cNvGrpSpPr>
              <a:grpSpLocks/>
            </p:cNvGrpSpPr>
            <p:nvPr/>
          </p:nvGrpSpPr>
          <p:grpSpPr bwMode="auto">
            <a:xfrm>
              <a:off x="3743684" y="5415018"/>
              <a:ext cx="293670" cy="272788"/>
              <a:chOff x="3284418" y="5102016"/>
              <a:chExt cx="293670" cy="272788"/>
            </a:xfrm>
          </p:grpSpPr>
          <p:sp>
            <p:nvSpPr>
              <p:cNvPr id="267502" name="TextBox 483">
                <a:extLst>
                  <a:ext uri="{FF2B5EF4-FFF2-40B4-BE49-F238E27FC236}">
                    <a16:creationId xmlns:a16="http://schemas.microsoft.com/office/drawing/2014/main" id="{6AFA3B2F-2161-1D49-A58F-FE3C6A73F61B}"/>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7422" name="Group 32">
              <a:extLst>
                <a:ext uri="{FF2B5EF4-FFF2-40B4-BE49-F238E27FC236}">
                  <a16:creationId xmlns:a16="http://schemas.microsoft.com/office/drawing/2014/main" id="{4FF75866-5DF1-C544-ACDC-A2E8DE933308}"/>
                </a:ext>
              </a:extLst>
            </p:cNvPr>
            <p:cNvGrpSpPr>
              <a:grpSpLocks/>
            </p:cNvGrpSpPr>
            <p:nvPr/>
          </p:nvGrpSpPr>
          <p:grpSpPr bwMode="auto">
            <a:xfrm>
              <a:off x="5082238" y="2865955"/>
              <a:ext cx="758347" cy="1783316"/>
              <a:chOff x="5082238" y="2865955"/>
              <a:chExt cx="758347" cy="1783316"/>
            </a:xfrm>
          </p:grpSpPr>
          <p:grpSp>
            <p:nvGrpSpPr>
              <p:cNvPr id="267494" name="Group 491">
                <a:extLst>
                  <a:ext uri="{FF2B5EF4-FFF2-40B4-BE49-F238E27FC236}">
                    <a16:creationId xmlns:a16="http://schemas.microsoft.com/office/drawing/2014/main" id="{34B0BBEB-FFB2-CD43-BDA4-569F3793AEC1}"/>
                  </a:ext>
                </a:extLst>
              </p:cNvPr>
              <p:cNvGrpSpPr>
                <a:grpSpLocks/>
              </p:cNvGrpSpPr>
              <p:nvPr/>
            </p:nvGrpSpPr>
            <p:grpSpPr bwMode="auto">
              <a:xfrm>
                <a:off x="5082238" y="2865955"/>
                <a:ext cx="340158" cy="322660"/>
                <a:chOff x="3112641" y="5068768"/>
                <a:chExt cx="340158" cy="322660"/>
              </a:xfrm>
            </p:grpSpPr>
            <p:sp>
              <p:nvSpPr>
                <p:cNvPr id="267500" name="TextBox 492">
                  <a:extLst>
                    <a:ext uri="{FF2B5EF4-FFF2-40B4-BE49-F238E27FC236}">
                      <a16:creationId xmlns:a16="http://schemas.microsoft.com/office/drawing/2014/main" id="{10A17D25-67BC-6445-BD95-14D4F7A82B92}"/>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67495" name="Group 494">
                <a:extLst>
                  <a:ext uri="{FF2B5EF4-FFF2-40B4-BE49-F238E27FC236}">
                    <a16:creationId xmlns:a16="http://schemas.microsoft.com/office/drawing/2014/main" id="{A9076E07-AC0E-0F48-A2B2-C24706EDCC0B}"/>
                  </a:ext>
                </a:extLst>
              </p:cNvPr>
              <p:cNvGrpSpPr>
                <a:grpSpLocks/>
              </p:cNvGrpSpPr>
              <p:nvPr/>
            </p:nvGrpSpPr>
            <p:grpSpPr bwMode="auto">
              <a:xfrm>
                <a:off x="5457215" y="2888718"/>
                <a:ext cx="340158" cy="345843"/>
                <a:chOff x="3284418" y="5047988"/>
                <a:chExt cx="340158" cy="345843"/>
              </a:xfrm>
            </p:grpSpPr>
            <p:sp>
              <p:nvSpPr>
                <p:cNvPr id="267498" name="TextBox 495">
                  <a:extLst>
                    <a:ext uri="{FF2B5EF4-FFF2-40B4-BE49-F238E27FC236}">
                      <a16:creationId xmlns:a16="http://schemas.microsoft.com/office/drawing/2014/main" id="{E74254AC-2CD1-3143-B556-F53E162AF98E}"/>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496" name="TextBox 503">
                <a:extLst>
                  <a:ext uri="{FF2B5EF4-FFF2-40B4-BE49-F238E27FC236}">
                    <a16:creationId xmlns:a16="http://schemas.microsoft.com/office/drawing/2014/main" id="{98308B21-F667-E94F-9C38-196CFE14D53D}"/>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426" name="TextBox 12">
              <a:extLst>
                <a:ext uri="{FF2B5EF4-FFF2-40B4-BE49-F238E27FC236}">
                  <a16:creationId xmlns:a16="http://schemas.microsoft.com/office/drawing/2014/main" id="{D34F30E0-A401-4544-9A73-D97F88D5C939}"/>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67427" name="Group 317">
              <a:extLst>
                <a:ext uri="{FF2B5EF4-FFF2-40B4-BE49-F238E27FC236}">
                  <a16:creationId xmlns:a16="http://schemas.microsoft.com/office/drawing/2014/main" id="{ADB8270A-0856-3C4E-91AC-5D909F2A5B2A}"/>
                </a:ext>
              </a:extLst>
            </p:cNvPr>
            <p:cNvGrpSpPr>
              <a:grpSpLocks/>
            </p:cNvGrpSpPr>
            <p:nvPr/>
          </p:nvGrpSpPr>
          <p:grpSpPr bwMode="auto">
            <a:xfrm>
              <a:off x="6901557" y="4235664"/>
              <a:ext cx="1340266" cy="2039158"/>
              <a:chOff x="4977477" y="3133066"/>
              <a:chExt cx="1340266" cy="2039158"/>
            </a:xfrm>
          </p:grpSpPr>
          <p:grpSp>
            <p:nvGrpSpPr>
              <p:cNvPr id="267477" name="Group 318">
                <a:extLst>
                  <a:ext uri="{FF2B5EF4-FFF2-40B4-BE49-F238E27FC236}">
                    <a16:creationId xmlns:a16="http://schemas.microsoft.com/office/drawing/2014/main" id="{9E9878B9-E9CF-154E-849D-D4DF9B05FBA0}"/>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86" name="Group 327">
                  <a:extLst>
                    <a:ext uri="{FF2B5EF4-FFF2-40B4-BE49-F238E27FC236}">
                      <a16:creationId xmlns:a16="http://schemas.microsoft.com/office/drawing/2014/main" id="{9DF4DCFE-7178-9448-BB77-8657C865C590}"/>
                    </a:ext>
                  </a:extLst>
                </p:cNvPr>
                <p:cNvGrpSpPr>
                  <a:grpSpLocks/>
                </p:cNvGrpSpPr>
                <p:nvPr/>
              </p:nvGrpSpPr>
              <p:grpSpPr bwMode="auto">
                <a:xfrm>
                  <a:off x="1478281" y="3081068"/>
                  <a:ext cx="1340266" cy="2039158"/>
                  <a:chOff x="2209801" y="3163364"/>
                  <a:chExt cx="1340266" cy="2039158"/>
                </a:xfrm>
              </p:grpSpPr>
              <p:sp>
                <p:nvSpPr>
                  <p:cNvPr id="267487" name="TextBox 7">
                    <a:extLst>
                      <a:ext uri="{FF2B5EF4-FFF2-40B4-BE49-F238E27FC236}">
                        <a16:creationId xmlns:a16="http://schemas.microsoft.com/office/drawing/2014/main" id="{67EAF1BA-929C-6F48-92C3-14E3A8EDCB9B}"/>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489" name="TextBox 329">
                    <a:extLst>
                      <a:ext uri="{FF2B5EF4-FFF2-40B4-BE49-F238E27FC236}">
                        <a16:creationId xmlns:a16="http://schemas.microsoft.com/office/drawing/2014/main" id="{E9616304-7987-9546-B621-F6853DC22FC2}"/>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67490" name="Group 330">
                    <a:extLst>
                      <a:ext uri="{FF2B5EF4-FFF2-40B4-BE49-F238E27FC236}">
                        <a16:creationId xmlns:a16="http://schemas.microsoft.com/office/drawing/2014/main" id="{B98F8E58-7AF4-E84E-BDB4-04422F38EE18}"/>
                      </a:ext>
                    </a:extLst>
                  </p:cNvPr>
                  <p:cNvGrpSpPr>
                    <a:grpSpLocks/>
                  </p:cNvGrpSpPr>
                  <p:nvPr/>
                </p:nvGrpSpPr>
                <p:grpSpPr bwMode="auto">
                  <a:xfrm>
                    <a:off x="2926576" y="3163364"/>
                    <a:ext cx="340158" cy="272788"/>
                    <a:chOff x="5075416" y="2587292"/>
                    <a:chExt cx="340158" cy="272788"/>
                  </a:xfrm>
                </p:grpSpPr>
                <p:sp>
                  <p:nvSpPr>
                    <p:cNvPr id="267492" name="TextBox 333">
                      <a:extLst>
                        <a:ext uri="{FF2B5EF4-FFF2-40B4-BE49-F238E27FC236}">
                          <a16:creationId xmlns:a16="http://schemas.microsoft.com/office/drawing/2014/main" id="{C6C492E6-1D47-7548-B800-504734729619}"/>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491" name="TextBox 332">
                    <a:extLst>
                      <a:ext uri="{FF2B5EF4-FFF2-40B4-BE49-F238E27FC236}">
                        <a16:creationId xmlns:a16="http://schemas.microsoft.com/office/drawing/2014/main" id="{256B5024-2DB9-3640-84CC-D2319C25D877}"/>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428" name="Group 11">
              <a:extLst>
                <a:ext uri="{FF2B5EF4-FFF2-40B4-BE49-F238E27FC236}">
                  <a16:creationId xmlns:a16="http://schemas.microsoft.com/office/drawing/2014/main" id="{C0C2BE52-133A-AE44-8C75-95EDF494E792}"/>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33" name="Group 60">
              <a:extLst>
                <a:ext uri="{FF2B5EF4-FFF2-40B4-BE49-F238E27FC236}">
                  <a16:creationId xmlns:a16="http://schemas.microsoft.com/office/drawing/2014/main" id="{83AD6466-2FFC-0C42-9FC5-A0DB96A1575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7466" name="Group 53">
                <a:extLst>
                  <a:ext uri="{FF2B5EF4-FFF2-40B4-BE49-F238E27FC236}">
                    <a16:creationId xmlns:a16="http://schemas.microsoft.com/office/drawing/2014/main" id="{CB1EE4C6-422E-DC48-ABB0-6B5E44E03DE4}"/>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69" name="Group 52">
                  <a:extLst>
                    <a:ext uri="{FF2B5EF4-FFF2-40B4-BE49-F238E27FC236}">
                      <a16:creationId xmlns:a16="http://schemas.microsoft.com/office/drawing/2014/main" id="{735FC83A-0763-1E43-8AA4-F3C80C4D7602}"/>
                    </a:ext>
                  </a:extLst>
                </p:cNvPr>
                <p:cNvGrpSpPr>
                  <a:grpSpLocks/>
                </p:cNvGrpSpPr>
                <p:nvPr/>
              </p:nvGrpSpPr>
              <p:grpSpPr bwMode="auto">
                <a:xfrm>
                  <a:off x="4638839" y="3854059"/>
                  <a:ext cx="340158" cy="272788"/>
                  <a:chOff x="4638839" y="3854059"/>
                  <a:chExt cx="340158" cy="272788"/>
                </a:xfrm>
              </p:grpSpPr>
              <p:sp>
                <p:nvSpPr>
                  <p:cNvPr id="267473" name="TextBox 122">
                    <a:extLst>
                      <a:ext uri="{FF2B5EF4-FFF2-40B4-BE49-F238E27FC236}">
                        <a16:creationId xmlns:a16="http://schemas.microsoft.com/office/drawing/2014/main" id="{241280EC-0E2C-8C43-81B7-3887054B54E4}"/>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470" name="TextBox 128">
                  <a:extLst>
                    <a:ext uri="{FF2B5EF4-FFF2-40B4-BE49-F238E27FC236}">
                      <a16:creationId xmlns:a16="http://schemas.microsoft.com/office/drawing/2014/main" id="{56F9605D-D08D-7C44-9EE1-D0D49E089B73}"/>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7434" name="TextBox 359">
              <a:extLst>
                <a:ext uri="{FF2B5EF4-FFF2-40B4-BE49-F238E27FC236}">
                  <a16:creationId xmlns:a16="http://schemas.microsoft.com/office/drawing/2014/main" id="{F92DDD77-62C9-E34C-8D0A-BA1B5558FB4E}"/>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67435" name="Group 31">
              <a:extLst>
                <a:ext uri="{FF2B5EF4-FFF2-40B4-BE49-F238E27FC236}">
                  <a16:creationId xmlns:a16="http://schemas.microsoft.com/office/drawing/2014/main" id="{C9F3FB15-CD59-D244-9C64-A2E9A2ECD4D1}"/>
                </a:ext>
              </a:extLst>
            </p:cNvPr>
            <p:cNvGrpSpPr>
              <a:grpSpLocks/>
            </p:cNvGrpSpPr>
            <p:nvPr/>
          </p:nvGrpSpPr>
          <p:grpSpPr bwMode="auto">
            <a:xfrm>
              <a:off x="6300208" y="4949419"/>
              <a:ext cx="864173" cy="937728"/>
              <a:chOff x="6300208" y="4949419"/>
              <a:chExt cx="864173" cy="937728"/>
            </a:xfrm>
          </p:grpSpPr>
          <p:grpSp>
            <p:nvGrpSpPr>
              <p:cNvPr id="267456" name="Group 28">
                <a:extLst>
                  <a:ext uri="{FF2B5EF4-FFF2-40B4-BE49-F238E27FC236}">
                    <a16:creationId xmlns:a16="http://schemas.microsoft.com/office/drawing/2014/main" id="{81F371B2-0AAE-D446-87FD-BEF143EE26BF}"/>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59" name="Group 24">
                  <a:extLst>
                    <a:ext uri="{FF2B5EF4-FFF2-40B4-BE49-F238E27FC236}">
                      <a16:creationId xmlns:a16="http://schemas.microsoft.com/office/drawing/2014/main" id="{BC3F5123-749F-5642-B9CA-E90220D98DBA}"/>
                    </a:ext>
                  </a:extLst>
                </p:cNvPr>
                <p:cNvGrpSpPr>
                  <a:grpSpLocks/>
                </p:cNvGrpSpPr>
                <p:nvPr/>
              </p:nvGrpSpPr>
              <p:grpSpPr bwMode="auto">
                <a:xfrm>
                  <a:off x="6455586" y="4949419"/>
                  <a:ext cx="340158" cy="272788"/>
                  <a:chOff x="6455586" y="4949419"/>
                  <a:chExt cx="340158" cy="272788"/>
                </a:xfrm>
              </p:grpSpPr>
              <p:sp>
                <p:nvSpPr>
                  <p:cNvPr id="267463" name="TextBox 171">
                    <a:extLst>
                      <a:ext uri="{FF2B5EF4-FFF2-40B4-BE49-F238E27FC236}">
                        <a16:creationId xmlns:a16="http://schemas.microsoft.com/office/drawing/2014/main" id="{BBBD1921-0459-314E-BAF6-5DEB13E56E69}"/>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67460" name="TextBox 177">
                  <a:extLst>
                    <a:ext uri="{FF2B5EF4-FFF2-40B4-BE49-F238E27FC236}">
                      <a16:creationId xmlns:a16="http://schemas.microsoft.com/office/drawing/2014/main" id="{D12347C8-33FF-9147-80AD-9D76FAC5281F}"/>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67437" name="Group 358">
              <a:extLst>
                <a:ext uri="{FF2B5EF4-FFF2-40B4-BE49-F238E27FC236}">
                  <a16:creationId xmlns:a16="http://schemas.microsoft.com/office/drawing/2014/main" id="{A76D50A2-B61B-EA42-B40B-CA7295B21F4F}"/>
                </a:ext>
              </a:extLst>
            </p:cNvPr>
            <p:cNvGrpSpPr>
              <a:grpSpLocks/>
            </p:cNvGrpSpPr>
            <p:nvPr/>
          </p:nvGrpSpPr>
          <p:grpSpPr bwMode="auto">
            <a:xfrm>
              <a:off x="389641" y="173799"/>
              <a:ext cx="2153005" cy="2198275"/>
              <a:chOff x="449771" y="230947"/>
              <a:chExt cx="2153005" cy="2198275"/>
            </a:xfrm>
          </p:grpSpPr>
          <p:grpSp>
            <p:nvGrpSpPr>
              <p:cNvPr id="267438" name="Group 377">
                <a:extLst>
                  <a:ext uri="{FF2B5EF4-FFF2-40B4-BE49-F238E27FC236}">
                    <a16:creationId xmlns:a16="http://schemas.microsoft.com/office/drawing/2014/main" id="{8B11B368-E99A-0443-A171-34AA2FAD7C29}"/>
                  </a:ext>
                </a:extLst>
              </p:cNvPr>
              <p:cNvGrpSpPr>
                <a:grpSpLocks/>
              </p:cNvGrpSpPr>
              <p:nvPr/>
            </p:nvGrpSpPr>
            <p:grpSpPr bwMode="auto">
              <a:xfrm>
                <a:off x="449771" y="555647"/>
                <a:ext cx="2153005" cy="1579920"/>
                <a:chOff x="449771" y="555647"/>
                <a:chExt cx="2153005" cy="1579920"/>
              </a:xfrm>
            </p:grpSpPr>
            <p:sp>
              <p:nvSpPr>
                <p:cNvPr id="267443" name="TextBox 7">
                  <a:extLst>
                    <a:ext uri="{FF2B5EF4-FFF2-40B4-BE49-F238E27FC236}">
                      <a16:creationId xmlns:a16="http://schemas.microsoft.com/office/drawing/2014/main" id="{D42E99CD-476F-8449-A6F5-9689F1D9138C}"/>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67444" name="Group 390">
                  <a:extLst>
                    <a:ext uri="{FF2B5EF4-FFF2-40B4-BE49-F238E27FC236}">
                      <a16:creationId xmlns:a16="http://schemas.microsoft.com/office/drawing/2014/main" id="{66E71F86-7982-A540-B6AA-20541C2AFA2C}"/>
                    </a:ext>
                  </a:extLst>
                </p:cNvPr>
                <p:cNvGrpSpPr>
                  <a:grpSpLocks/>
                </p:cNvGrpSpPr>
                <p:nvPr/>
              </p:nvGrpSpPr>
              <p:grpSpPr bwMode="auto">
                <a:xfrm>
                  <a:off x="1110060" y="555647"/>
                  <a:ext cx="1492716" cy="1579920"/>
                  <a:chOff x="1110060" y="555647"/>
                  <a:chExt cx="1492716" cy="1579920"/>
                </a:xfrm>
              </p:grpSpPr>
              <p:sp>
                <p:nvSpPr>
                  <p:cNvPr id="267445" name="TextBox 391">
                    <a:extLst>
                      <a:ext uri="{FF2B5EF4-FFF2-40B4-BE49-F238E27FC236}">
                        <a16:creationId xmlns:a16="http://schemas.microsoft.com/office/drawing/2014/main" id="{EA8CD7FA-BFBB-3A42-A4F8-C3765D2FCBBF}"/>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b="1">
                        <a:solidFill>
                          <a:srgbClr val="FF0000"/>
                        </a:solidFill>
                        <a:latin typeface="Courier" pitchFamily="2" charset="0"/>
                      </a:rPr>
                      <a:t>00110100</a:t>
                    </a:r>
                    <a:r>
                      <a:rPr lang="nn-NO" altLang="en-US" sz="1000">
                        <a:latin typeface="Courier" pitchFamily="2" charset="0"/>
                      </a:rPr>
                      <a:t> </a:t>
                    </a:r>
                    <a:r>
                      <a:rPr lang="nn-NO" altLang="en-US" sz="1000" b="1">
                        <a:solidFill>
                          <a:srgbClr val="7030A0"/>
                        </a:solidFill>
                        <a:latin typeface="Courier" pitchFamily="2" charset="0"/>
                      </a:rPr>
                      <a:t>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solidFill>
                          <a:schemeClr val="tx1"/>
                        </a:solidFill>
                        <a:latin typeface="Courier" pitchFamily="2" charset="0"/>
                      </a:rPr>
                      <a:t>10001100</a:t>
                    </a:r>
                    <a:r>
                      <a:rPr lang="nn-NO" altLang="en-US" sz="1000">
                        <a:latin typeface="Courier" pitchFamily="2" charset="0"/>
                      </a:rPr>
                      <a:t>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67439" name="TextBox 381">
                <a:extLst>
                  <a:ext uri="{FF2B5EF4-FFF2-40B4-BE49-F238E27FC236}">
                    <a16:creationId xmlns:a16="http://schemas.microsoft.com/office/drawing/2014/main" id="{2E7CFD06-5A65-F441-B66D-A196CE063F12}"/>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441" name="TextBox 384">
                <a:extLst>
                  <a:ext uri="{FF2B5EF4-FFF2-40B4-BE49-F238E27FC236}">
                    <a16:creationId xmlns:a16="http://schemas.microsoft.com/office/drawing/2014/main" id="{54849309-7196-204B-B6F5-7C02E3BF53CE}"/>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67267" name="Group 223">
            <a:extLst>
              <a:ext uri="{FF2B5EF4-FFF2-40B4-BE49-F238E27FC236}">
                <a16:creationId xmlns:a16="http://schemas.microsoft.com/office/drawing/2014/main" id="{C187992E-7FB1-0145-91CD-C8F1EF3FD113}"/>
              </a:ext>
            </a:extLst>
          </p:cNvPr>
          <p:cNvGrpSpPr>
            <a:grpSpLocks/>
          </p:cNvGrpSpPr>
          <p:nvPr/>
        </p:nvGrpSpPr>
        <p:grpSpPr bwMode="auto">
          <a:xfrm>
            <a:off x="1208088" y="555626"/>
            <a:ext cx="8729662" cy="5681663"/>
            <a:chOff x="293097" y="556018"/>
            <a:chExt cx="8730474" cy="5680667"/>
          </a:xfrm>
        </p:grpSpPr>
        <p:grpSp>
          <p:nvGrpSpPr>
            <p:cNvPr id="267276" name="Group 225">
              <a:extLst>
                <a:ext uri="{FF2B5EF4-FFF2-40B4-BE49-F238E27FC236}">
                  <a16:creationId xmlns:a16="http://schemas.microsoft.com/office/drawing/2014/main" id="{3960C5DF-697B-4B41-AFA6-0F65475C8B7F}"/>
                </a:ext>
              </a:extLst>
            </p:cNvPr>
            <p:cNvGrpSpPr>
              <a:grpSpLocks/>
            </p:cNvGrpSpPr>
            <p:nvPr/>
          </p:nvGrpSpPr>
          <p:grpSpPr bwMode="auto">
            <a:xfrm>
              <a:off x="1110699" y="5242652"/>
              <a:ext cx="492662" cy="246221"/>
              <a:chOff x="8545253" y="1271404"/>
              <a:chExt cx="492662" cy="246221"/>
            </a:xfrm>
          </p:grpSpPr>
          <p:sp>
            <p:nvSpPr>
              <p:cNvPr id="267399" name="TextBox 380">
                <a:extLst>
                  <a:ext uri="{FF2B5EF4-FFF2-40B4-BE49-F238E27FC236}">
                    <a16:creationId xmlns:a16="http://schemas.microsoft.com/office/drawing/2014/main" id="{70D2ABE9-C533-CE45-8873-AEC2E84EA96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277" name="Group 226">
              <a:extLst>
                <a:ext uri="{FF2B5EF4-FFF2-40B4-BE49-F238E27FC236}">
                  <a16:creationId xmlns:a16="http://schemas.microsoft.com/office/drawing/2014/main" id="{8CD572AD-CDCB-CE43-9F74-FFAB81795C08}"/>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8" name="TextBox 379">
                <a:extLst>
                  <a:ext uri="{FF2B5EF4-FFF2-40B4-BE49-F238E27FC236}">
                    <a16:creationId xmlns:a16="http://schemas.microsoft.com/office/drawing/2014/main" id="{73D315AE-266A-6046-8548-F5B7AEF0454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78" name="Group 227">
              <a:extLst>
                <a:ext uri="{FF2B5EF4-FFF2-40B4-BE49-F238E27FC236}">
                  <a16:creationId xmlns:a16="http://schemas.microsoft.com/office/drawing/2014/main" id="{64BD646D-9D01-2C48-ADD3-BA93D85BF126}"/>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6" name="TextBox 376">
                <a:extLst>
                  <a:ext uri="{FF2B5EF4-FFF2-40B4-BE49-F238E27FC236}">
                    <a16:creationId xmlns:a16="http://schemas.microsoft.com/office/drawing/2014/main" id="{48E4CF82-4D59-BF43-B6DB-A0E3DDD315D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79" name="Group 228">
              <a:extLst>
                <a:ext uri="{FF2B5EF4-FFF2-40B4-BE49-F238E27FC236}">
                  <a16:creationId xmlns:a16="http://schemas.microsoft.com/office/drawing/2014/main" id="{0E0967BC-3E34-B349-913C-3CC9553E4D0B}"/>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4" name="TextBox 374">
                <a:extLst>
                  <a:ext uri="{FF2B5EF4-FFF2-40B4-BE49-F238E27FC236}">
                    <a16:creationId xmlns:a16="http://schemas.microsoft.com/office/drawing/2014/main" id="{E9EF5B91-4419-DC4E-8818-EF9373F0E10F}"/>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67280" name="Group 229">
              <a:extLst>
                <a:ext uri="{FF2B5EF4-FFF2-40B4-BE49-F238E27FC236}">
                  <a16:creationId xmlns:a16="http://schemas.microsoft.com/office/drawing/2014/main" id="{AA94211B-6B9A-B54D-BAE3-C7082CFE123B}"/>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2" name="TextBox 372">
                <a:extLst>
                  <a:ext uri="{FF2B5EF4-FFF2-40B4-BE49-F238E27FC236}">
                    <a16:creationId xmlns:a16="http://schemas.microsoft.com/office/drawing/2014/main" id="{92388F2C-12F5-D048-8080-16167CE9EDD3}"/>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67281" name="Group 230">
              <a:extLst>
                <a:ext uri="{FF2B5EF4-FFF2-40B4-BE49-F238E27FC236}">
                  <a16:creationId xmlns:a16="http://schemas.microsoft.com/office/drawing/2014/main" id="{D19CD096-C8E0-6044-AB79-DA1EE719ACD8}"/>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90" name="TextBox 370">
                <a:extLst>
                  <a:ext uri="{FF2B5EF4-FFF2-40B4-BE49-F238E27FC236}">
                    <a16:creationId xmlns:a16="http://schemas.microsoft.com/office/drawing/2014/main" id="{034F5E74-276A-F143-8991-A62D67A71C1F}"/>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rgbClr val="FF0000"/>
                    </a:solidFill>
                    <a:latin typeface="Times New Roman" panose="02020603050405020304" pitchFamily="18" charset="0"/>
                  </a:rPr>
                  <a:t>8 high</a:t>
                </a:r>
              </a:p>
            </p:txBody>
          </p:sp>
        </p:grpSp>
        <p:grpSp>
          <p:nvGrpSpPr>
            <p:cNvPr id="267282" name="Group 232">
              <a:extLst>
                <a:ext uri="{FF2B5EF4-FFF2-40B4-BE49-F238E27FC236}">
                  <a16:creationId xmlns:a16="http://schemas.microsoft.com/office/drawing/2014/main" id="{8DEB8356-743E-B040-BB41-3943A73D2735}"/>
                </a:ext>
              </a:extLst>
            </p:cNvPr>
            <p:cNvGrpSpPr>
              <a:grpSpLocks/>
            </p:cNvGrpSpPr>
            <p:nvPr/>
          </p:nvGrpSpPr>
          <p:grpSpPr bwMode="auto">
            <a:xfrm>
              <a:off x="2829681" y="1218553"/>
              <a:ext cx="492662" cy="246221"/>
              <a:chOff x="8545253" y="1271404"/>
              <a:chExt cx="492662" cy="246221"/>
            </a:xfrm>
          </p:grpSpPr>
          <p:sp>
            <p:nvSpPr>
              <p:cNvPr id="267387" name="TextBox 367">
                <a:extLst>
                  <a:ext uri="{FF2B5EF4-FFF2-40B4-BE49-F238E27FC236}">
                    <a16:creationId xmlns:a16="http://schemas.microsoft.com/office/drawing/2014/main" id="{2F15CC55-0328-744C-B814-8235244FDEE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283" name="Group 233">
              <a:extLst>
                <a:ext uri="{FF2B5EF4-FFF2-40B4-BE49-F238E27FC236}">
                  <a16:creationId xmlns:a16="http://schemas.microsoft.com/office/drawing/2014/main" id="{94F279A5-4152-D242-9ADD-E7CDF19FC5AA}"/>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86" name="TextBox 366">
                <a:extLst>
                  <a:ext uri="{FF2B5EF4-FFF2-40B4-BE49-F238E27FC236}">
                    <a16:creationId xmlns:a16="http://schemas.microsoft.com/office/drawing/2014/main" id="{5258AD67-9CBD-6548-8471-6DADE1DFFB2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67284" name="Group 234">
              <a:extLst>
                <a:ext uri="{FF2B5EF4-FFF2-40B4-BE49-F238E27FC236}">
                  <a16:creationId xmlns:a16="http://schemas.microsoft.com/office/drawing/2014/main" id="{03CD215F-B369-EF47-A796-725CEA4AF458}"/>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84" name="TextBox 364">
                <a:extLst>
                  <a:ext uri="{FF2B5EF4-FFF2-40B4-BE49-F238E27FC236}">
                    <a16:creationId xmlns:a16="http://schemas.microsoft.com/office/drawing/2014/main" id="{1BF129AE-F641-9E4D-9B1C-2F7892AB67E7}"/>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67285" name="Group 236">
              <a:extLst>
                <a:ext uri="{FF2B5EF4-FFF2-40B4-BE49-F238E27FC236}">
                  <a16:creationId xmlns:a16="http://schemas.microsoft.com/office/drawing/2014/main" id="{42848D4C-FA9D-294F-AF8A-C5054C92CE3E}"/>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80" name="TextBox 360">
                <a:extLst>
                  <a:ext uri="{FF2B5EF4-FFF2-40B4-BE49-F238E27FC236}">
                    <a16:creationId xmlns:a16="http://schemas.microsoft.com/office/drawing/2014/main" id="{280961BE-8251-8748-8EB1-A7ADDD41E15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82" name="TextBox 362">
                <a:extLst>
                  <a:ext uri="{FF2B5EF4-FFF2-40B4-BE49-F238E27FC236}">
                    <a16:creationId xmlns:a16="http://schemas.microsoft.com/office/drawing/2014/main" id="{D8C73E1F-27BE-284D-A42A-7E866D8C7FA7}"/>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67286" name="TextBox 237">
              <a:extLst>
                <a:ext uri="{FF2B5EF4-FFF2-40B4-BE49-F238E27FC236}">
                  <a16:creationId xmlns:a16="http://schemas.microsoft.com/office/drawing/2014/main" id="{DDE70D49-AB0D-AE4A-8C6E-EBB8E9D16892}"/>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67288" name="Group 239">
              <a:extLst>
                <a:ext uri="{FF2B5EF4-FFF2-40B4-BE49-F238E27FC236}">
                  <a16:creationId xmlns:a16="http://schemas.microsoft.com/office/drawing/2014/main" id="{BBF09BFF-62A7-0344-A738-39477FCCCA54}"/>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76" name="TextBox 353">
                <a:extLst>
                  <a:ext uri="{FF2B5EF4-FFF2-40B4-BE49-F238E27FC236}">
                    <a16:creationId xmlns:a16="http://schemas.microsoft.com/office/drawing/2014/main" id="{AE715759-623A-1246-AA64-256BB85C811A}"/>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78" name="TextBox 356">
                <a:extLst>
                  <a:ext uri="{FF2B5EF4-FFF2-40B4-BE49-F238E27FC236}">
                    <a16:creationId xmlns:a16="http://schemas.microsoft.com/office/drawing/2014/main" id="{42926C1C-B83F-3540-977A-788F4945D997}"/>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89" name="Group 240">
              <a:extLst>
                <a:ext uri="{FF2B5EF4-FFF2-40B4-BE49-F238E27FC236}">
                  <a16:creationId xmlns:a16="http://schemas.microsoft.com/office/drawing/2014/main" id="{85DE3DB7-70E5-1E43-8197-1133A3BF11C2}"/>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70" name="TextBox 347">
                <a:extLst>
                  <a:ext uri="{FF2B5EF4-FFF2-40B4-BE49-F238E27FC236}">
                    <a16:creationId xmlns:a16="http://schemas.microsoft.com/office/drawing/2014/main" id="{5FEFE55C-65BD-5C4C-A09B-61E850CC38DF}"/>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72" name="TextBox 349">
                <a:extLst>
                  <a:ext uri="{FF2B5EF4-FFF2-40B4-BE49-F238E27FC236}">
                    <a16:creationId xmlns:a16="http://schemas.microsoft.com/office/drawing/2014/main" id="{EA34C3D9-6236-6442-9DCA-F6141051017A}"/>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90" name="Group 241">
              <a:extLst>
                <a:ext uri="{FF2B5EF4-FFF2-40B4-BE49-F238E27FC236}">
                  <a16:creationId xmlns:a16="http://schemas.microsoft.com/office/drawing/2014/main" id="{B6CD4D3F-9978-CF4C-B6DB-A4687234DB48}"/>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66" name="TextBox 343">
                <a:extLst>
                  <a:ext uri="{FF2B5EF4-FFF2-40B4-BE49-F238E27FC236}">
                    <a16:creationId xmlns:a16="http://schemas.microsoft.com/office/drawing/2014/main" id="{493B7F70-7621-5142-BE7F-F7097974785E}"/>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91" name="Group 243">
              <a:extLst>
                <a:ext uri="{FF2B5EF4-FFF2-40B4-BE49-F238E27FC236}">
                  <a16:creationId xmlns:a16="http://schemas.microsoft.com/office/drawing/2014/main" id="{5909C7BC-7E04-4B49-A48E-844D88EAE2EC}"/>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64" name="TextBox 341">
                <a:extLst>
                  <a:ext uri="{FF2B5EF4-FFF2-40B4-BE49-F238E27FC236}">
                    <a16:creationId xmlns:a16="http://schemas.microsoft.com/office/drawing/2014/main" id="{40105286-CFB1-2A43-84D2-E66EA453057D}"/>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92" name="Group 244">
              <a:extLst>
                <a:ext uri="{FF2B5EF4-FFF2-40B4-BE49-F238E27FC236}">
                  <a16:creationId xmlns:a16="http://schemas.microsoft.com/office/drawing/2014/main" id="{89D2DFDB-D42C-AF4A-B3F1-8A67A777C538}"/>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62" name="TextBox 339">
                <a:extLst>
                  <a:ext uri="{FF2B5EF4-FFF2-40B4-BE49-F238E27FC236}">
                    <a16:creationId xmlns:a16="http://schemas.microsoft.com/office/drawing/2014/main" id="{CD451613-53CC-594D-8E10-D172888DF656}"/>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93" name="Group 245">
              <a:extLst>
                <a:ext uri="{FF2B5EF4-FFF2-40B4-BE49-F238E27FC236}">
                  <a16:creationId xmlns:a16="http://schemas.microsoft.com/office/drawing/2014/main" id="{1B0360B1-2E65-DB49-A3BA-EC5CA8AB723F}"/>
                </a:ext>
              </a:extLst>
            </p:cNvPr>
            <p:cNvGrpSpPr>
              <a:grpSpLocks/>
            </p:cNvGrpSpPr>
            <p:nvPr/>
          </p:nvGrpSpPr>
          <p:grpSpPr bwMode="auto">
            <a:xfrm>
              <a:off x="2372723" y="5887345"/>
              <a:ext cx="248786" cy="288546"/>
              <a:chOff x="2383328" y="5875425"/>
              <a:chExt cx="248786" cy="288546"/>
            </a:xfrm>
          </p:grpSpPr>
          <p:sp>
            <p:nvSpPr>
              <p:cNvPr id="267359" name="TextBox 335">
                <a:extLst>
                  <a:ext uri="{FF2B5EF4-FFF2-40B4-BE49-F238E27FC236}">
                    <a16:creationId xmlns:a16="http://schemas.microsoft.com/office/drawing/2014/main" id="{7AD8037C-D3C1-FC4B-966D-CBD341DCDC44}"/>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294" name="Group 249">
              <a:extLst>
                <a:ext uri="{FF2B5EF4-FFF2-40B4-BE49-F238E27FC236}">
                  <a16:creationId xmlns:a16="http://schemas.microsoft.com/office/drawing/2014/main" id="{E0A0A0C4-9DB4-334A-8C2D-B481ACBAED00}"/>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8" name="TextBox 316">
                <a:extLst>
                  <a:ext uri="{FF2B5EF4-FFF2-40B4-BE49-F238E27FC236}">
                    <a16:creationId xmlns:a16="http://schemas.microsoft.com/office/drawing/2014/main" id="{D034DAC8-7BCF-DF44-ADC8-258770617486}"/>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95" name="Group 251">
              <a:extLst>
                <a:ext uri="{FF2B5EF4-FFF2-40B4-BE49-F238E27FC236}">
                  <a16:creationId xmlns:a16="http://schemas.microsoft.com/office/drawing/2014/main" id="{76D61299-044F-9C4B-A568-7D8CA06DAE12}"/>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6" name="TextBox 314">
                <a:extLst>
                  <a:ext uri="{FF2B5EF4-FFF2-40B4-BE49-F238E27FC236}">
                    <a16:creationId xmlns:a16="http://schemas.microsoft.com/office/drawing/2014/main" id="{1D1422A2-1580-7C42-95FC-1634B432F7FD}"/>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67296" name="Group 252">
              <a:extLst>
                <a:ext uri="{FF2B5EF4-FFF2-40B4-BE49-F238E27FC236}">
                  <a16:creationId xmlns:a16="http://schemas.microsoft.com/office/drawing/2014/main" id="{91ABCC16-921D-1D4A-BFAA-D6C213AB1187}"/>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4" name="TextBox 312">
                <a:extLst>
                  <a:ext uri="{FF2B5EF4-FFF2-40B4-BE49-F238E27FC236}">
                    <a16:creationId xmlns:a16="http://schemas.microsoft.com/office/drawing/2014/main" id="{7135C4CB-5CB2-4D40-A9F0-6DF399A549E8}"/>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97" name="Group 253">
              <a:extLst>
                <a:ext uri="{FF2B5EF4-FFF2-40B4-BE49-F238E27FC236}">
                  <a16:creationId xmlns:a16="http://schemas.microsoft.com/office/drawing/2014/main" id="{CD70833A-90D5-5D4D-BD0A-76B1B47EDAF3}"/>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2" name="TextBox 310">
                <a:extLst>
                  <a:ext uri="{FF2B5EF4-FFF2-40B4-BE49-F238E27FC236}">
                    <a16:creationId xmlns:a16="http://schemas.microsoft.com/office/drawing/2014/main" id="{6F525BF4-1F3D-A546-A2A1-D26F659C3824}"/>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67298" name="Group 254">
              <a:extLst>
                <a:ext uri="{FF2B5EF4-FFF2-40B4-BE49-F238E27FC236}">
                  <a16:creationId xmlns:a16="http://schemas.microsoft.com/office/drawing/2014/main" id="{E7777040-7CAE-0940-9491-6792F0CCDFB2}"/>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50" name="TextBox 308">
                <a:extLst>
                  <a:ext uri="{FF2B5EF4-FFF2-40B4-BE49-F238E27FC236}">
                    <a16:creationId xmlns:a16="http://schemas.microsoft.com/office/drawing/2014/main" id="{27EE7094-6D9A-A744-8342-ABE8CEAF39C9}"/>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299" name="Group 255">
              <a:extLst>
                <a:ext uri="{FF2B5EF4-FFF2-40B4-BE49-F238E27FC236}">
                  <a16:creationId xmlns:a16="http://schemas.microsoft.com/office/drawing/2014/main" id="{462388B4-3949-484B-AE4D-B2DA9A29B89B}"/>
                </a:ext>
              </a:extLst>
            </p:cNvPr>
            <p:cNvGrpSpPr>
              <a:grpSpLocks/>
            </p:cNvGrpSpPr>
            <p:nvPr/>
          </p:nvGrpSpPr>
          <p:grpSpPr bwMode="auto">
            <a:xfrm>
              <a:off x="8269661" y="4729707"/>
              <a:ext cx="280846" cy="246221"/>
              <a:chOff x="8554586" y="1108955"/>
              <a:chExt cx="280846" cy="246221"/>
            </a:xfrm>
          </p:grpSpPr>
          <p:sp>
            <p:nvSpPr>
              <p:cNvPr id="267347" name="TextBox 305">
                <a:extLst>
                  <a:ext uri="{FF2B5EF4-FFF2-40B4-BE49-F238E27FC236}">
                    <a16:creationId xmlns:a16="http://schemas.microsoft.com/office/drawing/2014/main" id="{F8C6BB1C-8CF9-E245-9651-51A66C8D376A}"/>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0" name="Group 256">
              <a:extLst>
                <a:ext uri="{FF2B5EF4-FFF2-40B4-BE49-F238E27FC236}">
                  <a16:creationId xmlns:a16="http://schemas.microsoft.com/office/drawing/2014/main" id="{5782A8DC-8A06-1143-B440-5F5B4D1996A7}"/>
                </a:ext>
              </a:extLst>
            </p:cNvPr>
            <p:cNvGrpSpPr>
              <a:grpSpLocks/>
            </p:cNvGrpSpPr>
            <p:nvPr/>
          </p:nvGrpSpPr>
          <p:grpSpPr bwMode="auto">
            <a:xfrm>
              <a:off x="8066235" y="3389468"/>
              <a:ext cx="492662" cy="246221"/>
              <a:chOff x="8545253" y="1271404"/>
              <a:chExt cx="492662" cy="246221"/>
            </a:xfrm>
          </p:grpSpPr>
          <p:sp>
            <p:nvSpPr>
              <p:cNvPr id="267345" name="TextBox 303">
                <a:extLst>
                  <a:ext uri="{FF2B5EF4-FFF2-40B4-BE49-F238E27FC236}">
                    <a16:creationId xmlns:a16="http://schemas.microsoft.com/office/drawing/2014/main" id="{0BDAE3A9-34E6-1D4E-965C-85AE4EA6C94B}"/>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1" name="Group 257">
              <a:extLst>
                <a:ext uri="{FF2B5EF4-FFF2-40B4-BE49-F238E27FC236}">
                  <a16:creationId xmlns:a16="http://schemas.microsoft.com/office/drawing/2014/main" id="{2003F0AB-27D6-B04A-AFA5-055C68535D44}"/>
                </a:ext>
              </a:extLst>
            </p:cNvPr>
            <p:cNvGrpSpPr>
              <a:grpSpLocks/>
            </p:cNvGrpSpPr>
            <p:nvPr/>
          </p:nvGrpSpPr>
          <p:grpSpPr bwMode="auto">
            <a:xfrm>
              <a:off x="6023941" y="3153388"/>
              <a:ext cx="268242" cy="246221"/>
              <a:chOff x="8545253" y="1271404"/>
              <a:chExt cx="268242" cy="246221"/>
            </a:xfrm>
          </p:grpSpPr>
          <p:sp>
            <p:nvSpPr>
              <p:cNvPr id="267343" name="TextBox 301">
                <a:extLst>
                  <a:ext uri="{FF2B5EF4-FFF2-40B4-BE49-F238E27FC236}">
                    <a16:creationId xmlns:a16="http://schemas.microsoft.com/office/drawing/2014/main" id="{979706E4-D7FB-8D4C-AA0D-B09C3A16961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2" name="Group 258">
              <a:extLst>
                <a:ext uri="{FF2B5EF4-FFF2-40B4-BE49-F238E27FC236}">
                  <a16:creationId xmlns:a16="http://schemas.microsoft.com/office/drawing/2014/main" id="{EB21204D-2F91-F84C-AC6C-83F129D49DBC}"/>
                </a:ext>
              </a:extLst>
            </p:cNvPr>
            <p:cNvGrpSpPr>
              <a:grpSpLocks/>
            </p:cNvGrpSpPr>
            <p:nvPr/>
          </p:nvGrpSpPr>
          <p:grpSpPr bwMode="auto">
            <a:xfrm>
              <a:off x="4081067" y="4489324"/>
              <a:ext cx="2191481" cy="946667"/>
              <a:chOff x="4091672" y="4477404"/>
              <a:chExt cx="2191481" cy="946667"/>
            </a:xfrm>
          </p:grpSpPr>
          <p:grpSp>
            <p:nvGrpSpPr>
              <p:cNvPr id="267337" name="Group 295">
                <a:extLst>
                  <a:ext uri="{FF2B5EF4-FFF2-40B4-BE49-F238E27FC236}">
                    <a16:creationId xmlns:a16="http://schemas.microsoft.com/office/drawing/2014/main" id="{01CF7AE0-9F33-8046-827F-58E7B0512099}"/>
                  </a:ext>
                </a:extLst>
              </p:cNvPr>
              <p:cNvGrpSpPr>
                <a:grpSpLocks/>
              </p:cNvGrpSpPr>
              <p:nvPr/>
            </p:nvGrpSpPr>
            <p:grpSpPr bwMode="auto">
              <a:xfrm>
                <a:off x="6034367" y="5135525"/>
                <a:ext cx="248786" cy="288546"/>
                <a:chOff x="6034367" y="5135525"/>
                <a:chExt cx="248786" cy="288546"/>
              </a:xfrm>
            </p:grpSpPr>
            <p:sp>
              <p:nvSpPr>
                <p:cNvPr id="267341" name="TextBox 299">
                  <a:extLst>
                    <a:ext uri="{FF2B5EF4-FFF2-40B4-BE49-F238E27FC236}">
                      <a16:creationId xmlns:a16="http://schemas.microsoft.com/office/drawing/2014/main" id="{B221DD26-E4B7-5A41-B5C9-31B6B842970D}"/>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38" name="Group 296">
                <a:extLst>
                  <a:ext uri="{FF2B5EF4-FFF2-40B4-BE49-F238E27FC236}">
                    <a16:creationId xmlns:a16="http://schemas.microsoft.com/office/drawing/2014/main" id="{79A87FF1-D107-8042-8D4D-2BB57B3D9D46}"/>
                  </a:ext>
                </a:extLst>
              </p:cNvPr>
              <p:cNvGrpSpPr>
                <a:grpSpLocks/>
              </p:cNvGrpSpPr>
              <p:nvPr/>
            </p:nvGrpSpPr>
            <p:grpSpPr bwMode="auto">
              <a:xfrm>
                <a:off x="4091672" y="4477404"/>
                <a:ext cx="268242" cy="246221"/>
                <a:chOff x="8545253" y="1271404"/>
                <a:chExt cx="268242" cy="246221"/>
              </a:xfrm>
            </p:grpSpPr>
            <p:sp>
              <p:nvSpPr>
                <p:cNvPr id="267339" name="TextBox 297">
                  <a:extLst>
                    <a:ext uri="{FF2B5EF4-FFF2-40B4-BE49-F238E27FC236}">
                      <a16:creationId xmlns:a16="http://schemas.microsoft.com/office/drawing/2014/main" id="{4111D8DF-F146-D645-BC8A-5D60B6D685E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303" name="Group 259">
              <a:extLst>
                <a:ext uri="{FF2B5EF4-FFF2-40B4-BE49-F238E27FC236}">
                  <a16:creationId xmlns:a16="http://schemas.microsoft.com/office/drawing/2014/main" id="{577B7564-5096-0B4B-8BBE-16F5292C7601}"/>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36" name="TextBox 294">
                <a:extLst>
                  <a:ext uri="{FF2B5EF4-FFF2-40B4-BE49-F238E27FC236}">
                    <a16:creationId xmlns:a16="http://schemas.microsoft.com/office/drawing/2014/main" id="{DF3A273E-8A9E-1649-A732-90A8745BD3B6}"/>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304" name="Group 260">
              <a:extLst>
                <a:ext uri="{FF2B5EF4-FFF2-40B4-BE49-F238E27FC236}">
                  <a16:creationId xmlns:a16="http://schemas.microsoft.com/office/drawing/2014/main" id="{8C882C26-CBBA-D14B-AF82-9C6AD146A3E5}"/>
                </a:ext>
              </a:extLst>
            </p:cNvPr>
            <p:cNvGrpSpPr>
              <a:grpSpLocks/>
            </p:cNvGrpSpPr>
            <p:nvPr/>
          </p:nvGrpSpPr>
          <p:grpSpPr bwMode="auto">
            <a:xfrm>
              <a:off x="5999601" y="4473171"/>
              <a:ext cx="268242" cy="246221"/>
              <a:chOff x="8545253" y="1271404"/>
              <a:chExt cx="268242" cy="246221"/>
            </a:xfrm>
          </p:grpSpPr>
          <p:sp>
            <p:nvSpPr>
              <p:cNvPr id="267333" name="TextBox 291">
                <a:extLst>
                  <a:ext uri="{FF2B5EF4-FFF2-40B4-BE49-F238E27FC236}">
                    <a16:creationId xmlns:a16="http://schemas.microsoft.com/office/drawing/2014/main" id="{81A199AF-AAEA-E348-8DE9-43706ADA683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5" name="Group 261">
              <a:extLst>
                <a:ext uri="{FF2B5EF4-FFF2-40B4-BE49-F238E27FC236}">
                  <a16:creationId xmlns:a16="http://schemas.microsoft.com/office/drawing/2014/main" id="{2EC215ED-B971-0846-8F4B-65B8836687CB}"/>
                </a:ext>
              </a:extLst>
            </p:cNvPr>
            <p:cNvGrpSpPr>
              <a:grpSpLocks/>
            </p:cNvGrpSpPr>
            <p:nvPr/>
          </p:nvGrpSpPr>
          <p:grpSpPr bwMode="auto">
            <a:xfrm>
              <a:off x="4235125" y="4052085"/>
              <a:ext cx="248786" cy="288546"/>
              <a:chOff x="4245730" y="4040165"/>
              <a:chExt cx="248786" cy="288546"/>
            </a:xfrm>
          </p:grpSpPr>
          <p:sp>
            <p:nvSpPr>
              <p:cNvPr id="267331" name="TextBox 289">
                <a:extLst>
                  <a:ext uri="{FF2B5EF4-FFF2-40B4-BE49-F238E27FC236}">
                    <a16:creationId xmlns:a16="http://schemas.microsoft.com/office/drawing/2014/main" id="{F8DC2C69-A1BB-0C4B-A7FA-15C820B5E3F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6" name="Group 262">
              <a:extLst>
                <a:ext uri="{FF2B5EF4-FFF2-40B4-BE49-F238E27FC236}">
                  <a16:creationId xmlns:a16="http://schemas.microsoft.com/office/drawing/2014/main" id="{8962FB40-AFB1-CA4C-A70C-76615F72C733}"/>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30" name="TextBox 288">
                <a:extLst>
                  <a:ext uri="{FF2B5EF4-FFF2-40B4-BE49-F238E27FC236}">
                    <a16:creationId xmlns:a16="http://schemas.microsoft.com/office/drawing/2014/main" id="{B52894DF-5333-2A45-96C9-C817FD8B1320}"/>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307" name="Group 263">
              <a:extLst>
                <a:ext uri="{FF2B5EF4-FFF2-40B4-BE49-F238E27FC236}">
                  <a16:creationId xmlns:a16="http://schemas.microsoft.com/office/drawing/2014/main" id="{7A0F4E30-0FA8-F44A-AC84-58905E35CAF1}"/>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67328" name="TextBox 286">
                <a:extLst>
                  <a:ext uri="{FF2B5EF4-FFF2-40B4-BE49-F238E27FC236}">
                    <a16:creationId xmlns:a16="http://schemas.microsoft.com/office/drawing/2014/main" id="{69D7CAD2-567A-AC4F-ABDF-8C4B0801283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67308" name="Group 264">
              <a:extLst>
                <a:ext uri="{FF2B5EF4-FFF2-40B4-BE49-F238E27FC236}">
                  <a16:creationId xmlns:a16="http://schemas.microsoft.com/office/drawing/2014/main" id="{E10570E4-00B1-454F-8E70-CCF2414939D4}"/>
                </a:ext>
              </a:extLst>
            </p:cNvPr>
            <p:cNvGrpSpPr>
              <a:grpSpLocks/>
            </p:cNvGrpSpPr>
            <p:nvPr/>
          </p:nvGrpSpPr>
          <p:grpSpPr bwMode="auto">
            <a:xfrm>
              <a:off x="5853578" y="5465418"/>
              <a:ext cx="473206" cy="288546"/>
              <a:chOff x="5864183" y="5453498"/>
              <a:chExt cx="473206" cy="288546"/>
            </a:xfrm>
          </p:grpSpPr>
          <p:sp>
            <p:nvSpPr>
              <p:cNvPr id="267325" name="TextBox 283">
                <a:extLst>
                  <a:ext uri="{FF2B5EF4-FFF2-40B4-BE49-F238E27FC236}">
                    <a16:creationId xmlns:a16="http://schemas.microsoft.com/office/drawing/2014/main" id="{D20E180B-D790-174A-B16D-057928AE84CD}"/>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09" name="Group 265">
              <a:extLst>
                <a:ext uri="{FF2B5EF4-FFF2-40B4-BE49-F238E27FC236}">
                  <a16:creationId xmlns:a16="http://schemas.microsoft.com/office/drawing/2014/main" id="{CC73D8C1-FF8D-2C4C-971C-81CB4FAC2A71}"/>
                </a:ext>
              </a:extLst>
            </p:cNvPr>
            <p:cNvGrpSpPr>
              <a:grpSpLocks/>
            </p:cNvGrpSpPr>
            <p:nvPr/>
          </p:nvGrpSpPr>
          <p:grpSpPr bwMode="auto">
            <a:xfrm>
              <a:off x="5494308" y="5467662"/>
              <a:ext cx="312906" cy="288546"/>
              <a:chOff x="6525751" y="6292082"/>
              <a:chExt cx="312906" cy="288546"/>
            </a:xfrm>
          </p:grpSpPr>
          <p:sp>
            <p:nvSpPr>
              <p:cNvPr id="267323" name="TextBox 280">
                <a:extLst>
                  <a:ext uri="{FF2B5EF4-FFF2-40B4-BE49-F238E27FC236}">
                    <a16:creationId xmlns:a16="http://schemas.microsoft.com/office/drawing/2014/main" id="{53C34D45-2B8B-C341-95E9-0FE3C7917C9C}"/>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10" name="Group 266">
              <a:extLst>
                <a:ext uri="{FF2B5EF4-FFF2-40B4-BE49-F238E27FC236}">
                  <a16:creationId xmlns:a16="http://schemas.microsoft.com/office/drawing/2014/main" id="{E90D74C5-BAEA-7741-9A41-CC7938E1976F}"/>
                </a:ext>
              </a:extLst>
            </p:cNvPr>
            <p:cNvGrpSpPr>
              <a:grpSpLocks/>
            </p:cNvGrpSpPr>
            <p:nvPr/>
          </p:nvGrpSpPr>
          <p:grpSpPr bwMode="auto">
            <a:xfrm>
              <a:off x="5704335" y="5990464"/>
              <a:ext cx="332362" cy="246221"/>
              <a:chOff x="8553519" y="1263312"/>
              <a:chExt cx="332362" cy="246221"/>
            </a:xfrm>
          </p:grpSpPr>
          <p:sp>
            <p:nvSpPr>
              <p:cNvPr id="267321" name="TextBox 278">
                <a:extLst>
                  <a:ext uri="{FF2B5EF4-FFF2-40B4-BE49-F238E27FC236}">
                    <a16:creationId xmlns:a16="http://schemas.microsoft.com/office/drawing/2014/main" id="{A32DCB24-71E1-9C4E-860F-BFC44CE7E0CB}"/>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67311" name="Group 267">
              <a:extLst>
                <a:ext uri="{FF2B5EF4-FFF2-40B4-BE49-F238E27FC236}">
                  <a16:creationId xmlns:a16="http://schemas.microsoft.com/office/drawing/2014/main" id="{A533BC78-BD33-504C-9DBB-6D6C4927842A}"/>
                </a:ext>
              </a:extLst>
            </p:cNvPr>
            <p:cNvGrpSpPr>
              <a:grpSpLocks/>
            </p:cNvGrpSpPr>
            <p:nvPr/>
          </p:nvGrpSpPr>
          <p:grpSpPr bwMode="auto">
            <a:xfrm>
              <a:off x="6323520" y="5303158"/>
              <a:ext cx="683833" cy="385662"/>
              <a:chOff x="6334125" y="5291238"/>
              <a:chExt cx="683833" cy="385662"/>
            </a:xfrm>
          </p:grpSpPr>
          <p:grpSp>
            <p:nvGrpSpPr>
              <p:cNvPr id="267315" name="Group 272">
                <a:extLst>
                  <a:ext uri="{FF2B5EF4-FFF2-40B4-BE49-F238E27FC236}">
                    <a16:creationId xmlns:a16="http://schemas.microsoft.com/office/drawing/2014/main" id="{F2861C4F-D7C6-B340-B987-D23491294630}"/>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67316" name="Group 273">
                <a:extLst>
                  <a:ext uri="{FF2B5EF4-FFF2-40B4-BE49-F238E27FC236}">
                    <a16:creationId xmlns:a16="http://schemas.microsoft.com/office/drawing/2014/main" id="{625BAB3B-62A2-1F48-B705-74E47B5DAC27}"/>
                  </a:ext>
                </a:extLst>
              </p:cNvPr>
              <p:cNvGrpSpPr>
                <a:grpSpLocks/>
              </p:cNvGrpSpPr>
              <p:nvPr/>
            </p:nvGrpSpPr>
            <p:grpSpPr bwMode="auto">
              <a:xfrm>
                <a:off x="6769172" y="5291238"/>
                <a:ext cx="248786" cy="288546"/>
                <a:chOff x="6769172" y="5291238"/>
                <a:chExt cx="248786" cy="288546"/>
              </a:xfrm>
            </p:grpSpPr>
            <p:sp>
              <p:nvSpPr>
                <p:cNvPr id="267317" name="TextBox 274">
                  <a:extLst>
                    <a:ext uri="{FF2B5EF4-FFF2-40B4-BE49-F238E27FC236}">
                      <a16:creationId xmlns:a16="http://schemas.microsoft.com/office/drawing/2014/main" id="{72B81B01-C09E-EC44-81B7-272DAB607413}"/>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312" name="Group 268">
              <a:extLst>
                <a:ext uri="{FF2B5EF4-FFF2-40B4-BE49-F238E27FC236}">
                  <a16:creationId xmlns:a16="http://schemas.microsoft.com/office/drawing/2014/main" id="{49180205-8380-114B-9899-A51E5B089CF1}"/>
                </a:ext>
              </a:extLst>
            </p:cNvPr>
            <p:cNvGrpSpPr>
              <a:grpSpLocks/>
            </p:cNvGrpSpPr>
            <p:nvPr/>
          </p:nvGrpSpPr>
          <p:grpSpPr bwMode="auto">
            <a:xfrm>
              <a:off x="4310854" y="4689580"/>
              <a:ext cx="268242" cy="246221"/>
              <a:chOff x="8600006" y="1271404"/>
              <a:chExt cx="268242" cy="246221"/>
            </a:xfrm>
          </p:grpSpPr>
          <p:sp>
            <p:nvSpPr>
              <p:cNvPr id="267313" name="TextBox 270">
                <a:extLst>
                  <a:ext uri="{FF2B5EF4-FFF2-40B4-BE49-F238E27FC236}">
                    <a16:creationId xmlns:a16="http://schemas.microsoft.com/office/drawing/2014/main" id="{6C4C4BB3-98EE-5342-AE71-0CCFCA492DBF}"/>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67268" name="Group 404">
            <a:extLst>
              <a:ext uri="{FF2B5EF4-FFF2-40B4-BE49-F238E27FC236}">
                <a16:creationId xmlns:a16="http://schemas.microsoft.com/office/drawing/2014/main" id="{D50D8FA0-BC54-4043-867B-85C57F19F1E4}"/>
              </a:ext>
            </a:extLst>
          </p:cNvPr>
          <p:cNvGrpSpPr>
            <a:grpSpLocks/>
          </p:cNvGrpSpPr>
          <p:nvPr/>
        </p:nvGrpSpPr>
        <p:grpSpPr bwMode="auto">
          <a:xfrm>
            <a:off x="7229476" y="2495551"/>
            <a:ext cx="855663" cy="754063"/>
            <a:chOff x="6315797" y="2494862"/>
            <a:chExt cx="855712" cy="754757"/>
          </a:xfrm>
        </p:grpSpPr>
        <p:sp>
          <p:nvSpPr>
            <p:cNvPr id="267270" name="TextBox 405">
              <a:extLst>
                <a:ext uri="{FF2B5EF4-FFF2-40B4-BE49-F238E27FC236}">
                  <a16:creationId xmlns:a16="http://schemas.microsoft.com/office/drawing/2014/main" id="{6F07BDC3-210B-2B49-B8A6-01E8107AA8A6}"/>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7273" name="TextBox 411">
              <a:extLst>
                <a:ext uri="{FF2B5EF4-FFF2-40B4-BE49-F238E27FC236}">
                  <a16:creationId xmlns:a16="http://schemas.microsoft.com/office/drawing/2014/main" id="{08B81D04-6FA0-B248-8834-7E36F48D8E64}"/>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67275" name="TextBox 413">
              <a:extLst>
                <a:ext uri="{FF2B5EF4-FFF2-40B4-BE49-F238E27FC236}">
                  <a16:creationId xmlns:a16="http://schemas.microsoft.com/office/drawing/2014/main" id="{983F8B14-F75C-034A-B81C-2CACEFA53856}"/>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cxnSp>
        <p:nvCxnSpPr>
          <p:cNvPr id="348" name="Straight Connector 347">
            <a:extLst>
              <a:ext uri="{FF2B5EF4-FFF2-40B4-BE49-F238E27FC236}">
                <a16:creationId xmlns:a16="http://schemas.microsoft.com/office/drawing/2014/main" id="{FE39FD99-8222-7140-A38D-2358F907DBF1}"/>
              </a:ext>
            </a:extLst>
          </p:cNvPr>
          <p:cNvCxnSpPr>
            <a:cxnSpLocks/>
          </p:cNvCxnSpPr>
          <p:nvPr/>
        </p:nvCxnSpPr>
        <p:spPr bwMode="auto">
          <a:xfrm>
            <a:off x="3422650" y="1057275"/>
            <a:ext cx="388938" cy="0"/>
          </a:xfrm>
          <a:prstGeom prst="line">
            <a:avLst/>
          </a:prstGeom>
          <a:ln w="25400">
            <a:solidFill>
              <a:srgbClr val="7030A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9313" name="Group 3">
            <a:extLst>
              <a:ext uri="{FF2B5EF4-FFF2-40B4-BE49-F238E27FC236}">
                <a16:creationId xmlns:a16="http://schemas.microsoft.com/office/drawing/2014/main" id="{4FC256BF-BDC9-524E-9000-7D911A79B518}"/>
              </a:ext>
            </a:extLst>
          </p:cNvPr>
          <p:cNvGrpSpPr>
            <a:grpSpLocks/>
          </p:cNvGrpSpPr>
          <p:nvPr/>
        </p:nvGrpSpPr>
        <p:grpSpPr bwMode="auto">
          <a:xfrm>
            <a:off x="1630364" y="115889"/>
            <a:ext cx="8027987" cy="6764337"/>
            <a:chOff x="715963" y="115888"/>
            <a:chExt cx="8027987" cy="6764228"/>
          </a:xfrm>
        </p:grpSpPr>
        <p:grpSp>
          <p:nvGrpSpPr>
            <p:cNvPr id="269336" name="Group 2">
              <a:extLst>
                <a:ext uri="{FF2B5EF4-FFF2-40B4-BE49-F238E27FC236}">
                  <a16:creationId xmlns:a16="http://schemas.microsoft.com/office/drawing/2014/main" id="{928D7F73-FC06-D844-970E-2D53CA44E29C}"/>
                </a:ext>
              </a:extLst>
            </p:cNvPr>
            <p:cNvGrpSpPr>
              <a:grpSpLocks/>
            </p:cNvGrpSpPr>
            <p:nvPr/>
          </p:nvGrpSpPr>
          <p:grpSpPr bwMode="auto">
            <a:xfrm>
              <a:off x="2052638" y="5802313"/>
              <a:ext cx="5428978" cy="1077803"/>
              <a:chOff x="2052638" y="5802313"/>
              <a:chExt cx="5428978" cy="1077803"/>
            </a:xfrm>
          </p:grpSpPr>
          <p:sp>
            <p:nvSpPr>
              <p:cNvPr id="269436" name="Line 13">
                <a:extLst>
                  <a:ext uri="{FF2B5EF4-FFF2-40B4-BE49-F238E27FC236}">
                    <a16:creationId xmlns:a16="http://schemas.microsoft.com/office/drawing/2014/main" id="{79022D77-CE14-D544-AC53-322AC0E94DEF}"/>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437" name="Line 13">
                <a:extLst>
                  <a:ext uri="{FF2B5EF4-FFF2-40B4-BE49-F238E27FC236}">
                    <a16:creationId xmlns:a16="http://schemas.microsoft.com/office/drawing/2014/main" id="{58AD7714-0863-E241-984C-F6E4767F41E2}"/>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7"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9"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69440" name="TextBox 169">
                <a:extLst>
                  <a:ext uri="{FF2B5EF4-FFF2-40B4-BE49-F238E27FC236}">
                    <a16:creationId xmlns:a16="http://schemas.microsoft.com/office/drawing/2014/main" id="{FB627777-070A-EB42-9B24-35AFB0E774CE}"/>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9441" name="TextBox 170">
                <a:extLst>
                  <a:ext uri="{FF2B5EF4-FFF2-40B4-BE49-F238E27FC236}">
                    <a16:creationId xmlns:a16="http://schemas.microsoft.com/office/drawing/2014/main" id="{F85F8DC6-ED0F-CB4F-8754-3D48CCCA9093}"/>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69442" name="Line 119">
                <a:extLst>
                  <a:ext uri="{FF2B5EF4-FFF2-40B4-BE49-F238E27FC236}">
                    <a16:creationId xmlns:a16="http://schemas.microsoft.com/office/drawing/2014/main" id="{6EF67055-ECF7-354E-B5C2-53C06AB8A8F4}"/>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43" name="Line 119">
                <a:extLst>
                  <a:ext uri="{FF2B5EF4-FFF2-40B4-BE49-F238E27FC236}">
                    <a16:creationId xmlns:a16="http://schemas.microsoft.com/office/drawing/2014/main" id="{BD4E7F23-B393-5F41-A0E6-C9813DB9C808}"/>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44" name="TextBox 174">
                <a:extLst>
                  <a:ext uri="{FF2B5EF4-FFF2-40B4-BE49-F238E27FC236}">
                    <a16:creationId xmlns:a16="http://schemas.microsoft.com/office/drawing/2014/main" id="{DB16301C-1726-7345-A8ED-34C1742256F2}"/>
                  </a:ext>
                </a:extLst>
              </p:cNvPr>
              <p:cNvSpPr txBox="1">
                <a:spLocks noChangeArrowheads="1"/>
              </p:cNvSpPr>
              <p:nvPr/>
            </p:nvSpPr>
            <p:spPr bwMode="auto">
              <a:xfrm>
                <a:off x="7050088" y="5972175"/>
                <a:ext cx="431528"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endParaRPr lang="en-US" altLang="en-US" sz="1600">
                  <a:latin typeface="Courier" pitchFamily="2" charset="0"/>
                </a:endParaRP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69337" name="Group 1">
              <a:extLst>
                <a:ext uri="{FF2B5EF4-FFF2-40B4-BE49-F238E27FC236}">
                  <a16:creationId xmlns:a16="http://schemas.microsoft.com/office/drawing/2014/main" id="{3F9610B8-8206-D943-9634-AC2FE82723F5}"/>
                </a:ext>
              </a:extLst>
            </p:cNvPr>
            <p:cNvGrpSpPr>
              <a:grpSpLocks/>
            </p:cNvGrpSpPr>
            <p:nvPr/>
          </p:nvGrpSpPr>
          <p:grpSpPr bwMode="auto">
            <a:xfrm>
              <a:off x="715963" y="115888"/>
              <a:ext cx="8027987" cy="5276850"/>
              <a:chOff x="715963" y="115888"/>
              <a:chExt cx="8027987" cy="5276850"/>
            </a:xfrm>
          </p:grpSpPr>
          <p:sp>
            <p:nvSpPr>
              <p:cNvPr id="269338" name="Line 13">
                <a:extLst>
                  <a:ext uri="{FF2B5EF4-FFF2-40B4-BE49-F238E27FC236}">
                    <a16:creationId xmlns:a16="http://schemas.microsoft.com/office/drawing/2014/main" id="{D1F34230-C230-FF4C-8579-154880DA71CB}"/>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39" name="Line 13">
                <a:extLst>
                  <a:ext uri="{FF2B5EF4-FFF2-40B4-BE49-F238E27FC236}">
                    <a16:creationId xmlns:a16="http://schemas.microsoft.com/office/drawing/2014/main" id="{B0043992-AA58-944A-978C-AFFD84FBEA6E}"/>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0" name="Line 117">
                <a:extLst>
                  <a:ext uri="{FF2B5EF4-FFF2-40B4-BE49-F238E27FC236}">
                    <a16:creationId xmlns:a16="http://schemas.microsoft.com/office/drawing/2014/main" id="{3F1DBF32-141C-3344-9046-BE4B2B083FB1}"/>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9341" name="Group 6">
                <a:extLst>
                  <a:ext uri="{FF2B5EF4-FFF2-40B4-BE49-F238E27FC236}">
                    <a16:creationId xmlns:a16="http://schemas.microsoft.com/office/drawing/2014/main" id="{FB491DF5-15A7-CB46-A7B0-EA9F1BBBDD20}"/>
                  </a:ext>
                </a:extLst>
              </p:cNvPr>
              <p:cNvGrpSpPr>
                <a:grpSpLocks/>
              </p:cNvGrpSpPr>
              <p:nvPr/>
            </p:nvGrpSpPr>
            <p:grpSpPr bwMode="auto">
              <a:xfrm>
                <a:off x="1787525" y="115888"/>
                <a:ext cx="3330575" cy="4608512"/>
                <a:chOff x="1787104" y="115618"/>
                <a:chExt cx="3331032" cy="4608954"/>
              </a:xfrm>
            </p:grpSpPr>
            <p:sp>
              <p:nvSpPr>
                <p:cNvPr id="269397" name="Rectangle 104">
                  <a:extLst>
                    <a:ext uri="{FF2B5EF4-FFF2-40B4-BE49-F238E27FC236}">
                      <a16:creationId xmlns:a16="http://schemas.microsoft.com/office/drawing/2014/main" id="{15B94E07-DE60-7440-BA66-3D61B4B2C436}"/>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9398" name="Rectangle 108">
                  <a:extLst>
                    <a:ext uri="{FF2B5EF4-FFF2-40B4-BE49-F238E27FC236}">
                      <a16:creationId xmlns:a16="http://schemas.microsoft.com/office/drawing/2014/main" id="{79E2B0DC-377E-D849-BEC4-0B0A809003AA}"/>
                    </a:ext>
                  </a:extLst>
                </p:cNvPr>
                <p:cNvSpPr>
                  <a:spLocks noChangeArrowheads="1"/>
                </p:cNvSpPr>
                <p:nvPr/>
              </p:nvSpPr>
              <p:spPr bwMode="auto">
                <a:xfrm>
                  <a:off x="2340329" y="285339"/>
                  <a:ext cx="227657" cy="246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9399" name="Line 119">
                  <a:extLst>
                    <a:ext uri="{FF2B5EF4-FFF2-40B4-BE49-F238E27FC236}">
                      <a16:creationId xmlns:a16="http://schemas.microsoft.com/office/drawing/2014/main" id="{2F79D405-359D-BE47-9593-2B69EBC1A9FA}"/>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0" name="Rectangle 121">
                  <a:extLst>
                    <a:ext uri="{FF2B5EF4-FFF2-40B4-BE49-F238E27FC236}">
                      <a16:creationId xmlns:a16="http://schemas.microsoft.com/office/drawing/2014/main" id="{1339D979-CF73-6148-9C9E-0E5DA8AC51CF}"/>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69401" name="Line 106">
                  <a:extLst>
                    <a:ext uri="{FF2B5EF4-FFF2-40B4-BE49-F238E27FC236}">
                      <a16:creationId xmlns:a16="http://schemas.microsoft.com/office/drawing/2014/main" id="{13BAE29B-3DFE-AC40-8DB8-05CD51258CB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2" name="Line 107">
                  <a:extLst>
                    <a:ext uri="{FF2B5EF4-FFF2-40B4-BE49-F238E27FC236}">
                      <a16:creationId xmlns:a16="http://schemas.microsoft.com/office/drawing/2014/main" id="{4AB6E647-BC7B-D443-BA1C-09F21616E92E}"/>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3" name="Line 116">
                  <a:extLst>
                    <a:ext uri="{FF2B5EF4-FFF2-40B4-BE49-F238E27FC236}">
                      <a16:creationId xmlns:a16="http://schemas.microsoft.com/office/drawing/2014/main" id="{2EB9F066-8130-E542-A191-5D404E62F63B}"/>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4" name="Rectangle 132">
                  <a:extLst>
                    <a:ext uri="{FF2B5EF4-FFF2-40B4-BE49-F238E27FC236}">
                      <a16:creationId xmlns:a16="http://schemas.microsoft.com/office/drawing/2014/main" id="{A7F1F3F1-AA38-F544-960B-CE30A6F70388}"/>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69405" name="Line 106">
                  <a:extLst>
                    <a:ext uri="{FF2B5EF4-FFF2-40B4-BE49-F238E27FC236}">
                      <a16:creationId xmlns:a16="http://schemas.microsoft.com/office/drawing/2014/main" id="{2BC283FD-56CE-D440-B379-4442B25D7704}"/>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6" name="Line 107">
                  <a:extLst>
                    <a:ext uri="{FF2B5EF4-FFF2-40B4-BE49-F238E27FC236}">
                      <a16:creationId xmlns:a16="http://schemas.microsoft.com/office/drawing/2014/main" id="{39F53010-6EFB-9D45-AD58-1F40D0620241}"/>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7" name="Line 116">
                  <a:extLst>
                    <a:ext uri="{FF2B5EF4-FFF2-40B4-BE49-F238E27FC236}">
                      <a16:creationId xmlns:a16="http://schemas.microsoft.com/office/drawing/2014/main" id="{304D4DF3-0E85-024E-81B4-FB8D7DF36A13}"/>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8" name="Line 117">
                  <a:extLst>
                    <a:ext uri="{FF2B5EF4-FFF2-40B4-BE49-F238E27FC236}">
                      <a16:creationId xmlns:a16="http://schemas.microsoft.com/office/drawing/2014/main" id="{C4176344-BF93-B74F-82F8-76AE126BEBD7}"/>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09" name="Line 106">
                  <a:extLst>
                    <a:ext uri="{FF2B5EF4-FFF2-40B4-BE49-F238E27FC236}">
                      <a16:creationId xmlns:a16="http://schemas.microsoft.com/office/drawing/2014/main" id="{B4EF04F0-9C20-514F-B1CE-1E6C78BD5C48}"/>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0" name="Line 107">
                  <a:extLst>
                    <a:ext uri="{FF2B5EF4-FFF2-40B4-BE49-F238E27FC236}">
                      <a16:creationId xmlns:a16="http://schemas.microsoft.com/office/drawing/2014/main" id="{D509ED96-7365-A944-9E1D-868791211250}"/>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1" name="Line 116">
                  <a:extLst>
                    <a:ext uri="{FF2B5EF4-FFF2-40B4-BE49-F238E27FC236}">
                      <a16:creationId xmlns:a16="http://schemas.microsoft.com/office/drawing/2014/main" id="{0658F4C9-819A-7D48-BD94-88B5BDB734EB}"/>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2" name="Line 117">
                  <a:extLst>
                    <a:ext uri="{FF2B5EF4-FFF2-40B4-BE49-F238E27FC236}">
                      <a16:creationId xmlns:a16="http://schemas.microsoft.com/office/drawing/2014/main" id="{5C842C22-A528-E74F-A6DD-426F69FCF660}"/>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3" name="Line 116">
                  <a:extLst>
                    <a:ext uri="{FF2B5EF4-FFF2-40B4-BE49-F238E27FC236}">
                      <a16:creationId xmlns:a16="http://schemas.microsoft.com/office/drawing/2014/main" id="{38B03F81-3516-B24E-86CB-653CEA506EBE}"/>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4" name="Line 117">
                  <a:extLst>
                    <a:ext uri="{FF2B5EF4-FFF2-40B4-BE49-F238E27FC236}">
                      <a16:creationId xmlns:a16="http://schemas.microsoft.com/office/drawing/2014/main" id="{6C2F767B-B885-0047-B80E-368D53F945A1}"/>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415" name="Rectangle 147">
                  <a:extLst>
                    <a:ext uri="{FF2B5EF4-FFF2-40B4-BE49-F238E27FC236}">
                      <a16:creationId xmlns:a16="http://schemas.microsoft.com/office/drawing/2014/main" id="{0B27C137-640B-784E-AFE8-1F0206EBFCA0}"/>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416" name="Rectangle 147">
                  <a:extLst>
                    <a:ext uri="{FF2B5EF4-FFF2-40B4-BE49-F238E27FC236}">
                      <a16:creationId xmlns:a16="http://schemas.microsoft.com/office/drawing/2014/main" id="{54D311F5-E3E8-1543-94F3-33C2459EBAE8}"/>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9417" name="Rectangle 147">
                  <a:extLst>
                    <a:ext uri="{FF2B5EF4-FFF2-40B4-BE49-F238E27FC236}">
                      <a16:creationId xmlns:a16="http://schemas.microsoft.com/office/drawing/2014/main" id="{ACC99257-D85E-AA42-BDC5-265498223920}"/>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9418" name="Rectangle 147">
                  <a:extLst>
                    <a:ext uri="{FF2B5EF4-FFF2-40B4-BE49-F238E27FC236}">
                      <a16:creationId xmlns:a16="http://schemas.microsoft.com/office/drawing/2014/main" id="{08AA8D3B-D5B9-2B4A-8D7C-568E45E16A67}"/>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419" name="Rectangle 147">
                  <a:extLst>
                    <a:ext uri="{FF2B5EF4-FFF2-40B4-BE49-F238E27FC236}">
                      <a16:creationId xmlns:a16="http://schemas.microsoft.com/office/drawing/2014/main" id="{25CF9254-C08D-354A-A9E2-C5ADA0E75CFB}"/>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420" name="Rectangle 147">
                  <a:extLst>
                    <a:ext uri="{FF2B5EF4-FFF2-40B4-BE49-F238E27FC236}">
                      <a16:creationId xmlns:a16="http://schemas.microsoft.com/office/drawing/2014/main" id="{3500EED6-C969-F84C-AC77-6CF567D897B6}"/>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421" name="Rectangle 147">
                  <a:extLst>
                    <a:ext uri="{FF2B5EF4-FFF2-40B4-BE49-F238E27FC236}">
                      <a16:creationId xmlns:a16="http://schemas.microsoft.com/office/drawing/2014/main" id="{4FC3DFD0-49D5-6B4A-8E0A-81B40E30301F}"/>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9422" name="Rectangle 147">
                  <a:extLst>
                    <a:ext uri="{FF2B5EF4-FFF2-40B4-BE49-F238E27FC236}">
                      <a16:creationId xmlns:a16="http://schemas.microsoft.com/office/drawing/2014/main" id="{C5EC7C8F-F6CF-584D-B386-31300E469A3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69423" name="Rectangle 147">
                  <a:extLst>
                    <a:ext uri="{FF2B5EF4-FFF2-40B4-BE49-F238E27FC236}">
                      <a16:creationId xmlns:a16="http://schemas.microsoft.com/office/drawing/2014/main" id="{6FA24318-4CA0-1C48-A278-B50359378166}"/>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69424" name="Rectangle 147">
                  <a:extLst>
                    <a:ext uri="{FF2B5EF4-FFF2-40B4-BE49-F238E27FC236}">
                      <a16:creationId xmlns:a16="http://schemas.microsoft.com/office/drawing/2014/main" id="{896E501D-F8A8-1D42-A95A-F64C590C5550}"/>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69425" name="Rectangle 147">
                  <a:extLst>
                    <a:ext uri="{FF2B5EF4-FFF2-40B4-BE49-F238E27FC236}">
                      <a16:creationId xmlns:a16="http://schemas.microsoft.com/office/drawing/2014/main" id="{14237BBD-B275-CA48-AF79-7AD0BCA4DAA1}"/>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69426" name="Rectangle 147">
                  <a:extLst>
                    <a:ext uri="{FF2B5EF4-FFF2-40B4-BE49-F238E27FC236}">
                      <a16:creationId xmlns:a16="http://schemas.microsoft.com/office/drawing/2014/main" id="{B2FA1F30-25F5-FC4A-A0AD-199E9F370721}"/>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69427" name="Rectangle 147">
                  <a:extLst>
                    <a:ext uri="{FF2B5EF4-FFF2-40B4-BE49-F238E27FC236}">
                      <a16:creationId xmlns:a16="http://schemas.microsoft.com/office/drawing/2014/main" id="{54501EDC-7A92-4C40-A892-2C9E73B71221}"/>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69428" name="Rectangle 147">
                  <a:extLst>
                    <a:ext uri="{FF2B5EF4-FFF2-40B4-BE49-F238E27FC236}">
                      <a16:creationId xmlns:a16="http://schemas.microsoft.com/office/drawing/2014/main" id="{6795403D-B982-6346-838F-76F16FBA020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69429" name="Rectangle 147">
                  <a:extLst>
                    <a:ext uri="{FF2B5EF4-FFF2-40B4-BE49-F238E27FC236}">
                      <a16:creationId xmlns:a16="http://schemas.microsoft.com/office/drawing/2014/main" id="{DE2982DE-657A-1D47-AB6A-C3EB4C07E433}"/>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69430" name="Rectangle 147">
                  <a:extLst>
                    <a:ext uri="{FF2B5EF4-FFF2-40B4-BE49-F238E27FC236}">
                      <a16:creationId xmlns:a16="http://schemas.microsoft.com/office/drawing/2014/main" id="{6687C382-29FB-A84E-9C48-CDA119FE7158}"/>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69431" name="Rectangle 147">
                  <a:extLst>
                    <a:ext uri="{FF2B5EF4-FFF2-40B4-BE49-F238E27FC236}">
                      <a16:creationId xmlns:a16="http://schemas.microsoft.com/office/drawing/2014/main" id="{38E6BD78-5931-BE45-AB4A-69CC461E8A1B}"/>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69432" name="Rectangle 147">
                  <a:extLst>
                    <a:ext uri="{FF2B5EF4-FFF2-40B4-BE49-F238E27FC236}">
                      <a16:creationId xmlns:a16="http://schemas.microsoft.com/office/drawing/2014/main" id="{D6C8FC06-A8B3-CE4B-84F3-3F2D50FD9C8D}"/>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69433" name="Rectangle 147">
                  <a:extLst>
                    <a:ext uri="{FF2B5EF4-FFF2-40B4-BE49-F238E27FC236}">
                      <a16:creationId xmlns:a16="http://schemas.microsoft.com/office/drawing/2014/main" id="{4A238CE7-CD06-974C-B976-923968546F3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69434" name="Rectangle 147">
                  <a:extLst>
                    <a:ext uri="{FF2B5EF4-FFF2-40B4-BE49-F238E27FC236}">
                      <a16:creationId xmlns:a16="http://schemas.microsoft.com/office/drawing/2014/main" id="{9870AF96-18AF-0A42-ACBF-E88D07BFF28B}"/>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69435" name="TextBox 120">
                  <a:extLst>
                    <a:ext uri="{FF2B5EF4-FFF2-40B4-BE49-F238E27FC236}">
                      <a16:creationId xmlns:a16="http://schemas.microsoft.com/office/drawing/2014/main" id="{95EB6403-DB1F-084F-A69C-9B81C033D9E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69342" name="Line 119">
                <a:extLst>
                  <a:ext uri="{FF2B5EF4-FFF2-40B4-BE49-F238E27FC236}">
                    <a16:creationId xmlns:a16="http://schemas.microsoft.com/office/drawing/2014/main" id="{58821D8A-5D3D-9F42-B4B8-7F481B797994}"/>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9343" name="Group 4">
                <a:extLst>
                  <a:ext uri="{FF2B5EF4-FFF2-40B4-BE49-F238E27FC236}">
                    <a16:creationId xmlns:a16="http://schemas.microsoft.com/office/drawing/2014/main" id="{7503CF83-E707-C343-9053-525D71FA0BBB}"/>
                  </a:ext>
                </a:extLst>
              </p:cNvPr>
              <p:cNvGrpSpPr>
                <a:grpSpLocks/>
              </p:cNvGrpSpPr>
              <p:nvPr/>
            </p:nvGrpSpPr>
            <p:grpSpPr bwMode="auto">
              <a:xfrm>
                <a:off x="6127750" y="395288"/>
                <a:ext cx="2362200" cy="1343025"/>
                <a:chOff x="6050566" y="-172083"/>
                <a:chExt cx="2363001" cy="1343028"/>
              </a:xfrm>
            </p:grpSpPr>
            <p:grpSp>
              <p:nvGrpSpPr>
                <p:cNvPr id="269382" name="Group 1">
                  <a:extLst>
                    <a:ext uri="{FF2B5EF4-FFF2-40B4-BE49-F238E27FC236}">
                      <a16:creationId xmlns:a16="http://schemas.microsoft.com/office/drawing/2014/main" id="{67E0C918-B536-8F4E-A575-9EC205CA4EE0}"/>
                    </a:ext>
                  </a:extLst>
                </p:cNvPr>
                <p:cNvGrpSpPr>
                  <a:grpSpLocks/>
                </p:cNvGrpSpPr>
                <p:nvPr/>
              </p:nvGrpSpPr>
              <p:grpSpPr bwMode="auto">
                <a:xfrm>
                  <a:off x="6050566" y="-166326"/>
                  <a:ext cx="1347945" cy="1337271"/>
                  <a:chOff x="6050566" y="-166326"/>
                  <a:chExt cx="1347945" cy="1337271"/>
                </a:xfrm>
              </p:grpSpPr>
              <p:sp>
                <p:nvSpPr>
                  <p:cNvPr id="269384" name="Rectangle 104">
                    <a:extLst>
                      <a:ext uri="{FF2B5EF4-FFF2-40B4-BE49-F238E27FC236}">
                        <a16:creationId xmlns:a16="http://schemas.microsoft.com/office/drawing/2014/main" id="{75C8D662-F8CA-FC44-AC36-A420BD7BCD9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9385" name="Rectangle 108">
                    <a:extLst>
                      <a:ext uri="{FF2B5EF4-FFF2-40B4-BE49-F238E27FC236}">
                        <a16:creationId xmlns:a16="http://schemas.microsoft.com/office/drawing/2014/main" id="{4B702E0B-1530-F042-B1D7-3BF9A606E73D}"/>
                      </a:ext>
                    </a:extLst>
                  </p:cNvPr>
                  <p:cNvSpPr>
                    <a:spLocks noChangeArrowheads="1"/>
                  </p:cNvSpPr>
                  <p:nvPr/>
                </p:nvSpPr>
                <p:spPr bwMode="auto">
                  <a:xfrm>
                    <a:off x="6132606" y="-128295"/>
                    <a:ext cx="227703" cy="246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9386" name="Line 106">
                    <a:extLst>
                      <a:ext uri="{FF2B5EF4-FFF2-40B4-BE49-F238E27FC236}">
                        <a16:creationId xmlns:a16="http://schemas.microsoft.com/office/drawing/2014/main" id="{A9E1246F-5A93-7544-9A3C-5AD617354F67}"/>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87" name="Line 107">
                    <a:extLst>
                      <a:ext uri="{FF2B5EF4-FFF2-40B4-BE49-F238E27FC236}">
                        <a16:creationId xmlns:a16="http://schemas.microsoft.com/office/drawing/2014/main" id="{1F5965C4-F40A-3E44-8BF9-62415B5B4C4A}"/>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88" name="Line 116">
                    <a:extLst>
                      <a:ext uri="{FF2B5EF4-FFF2-40B4-BE49-F238E27FC236}">
                        <a16:creationId xmlns:a16="http://schemas.microsoft.com/office/drawing/2014/main" id="{D09CB3F0-DB09-8A48-B94E-B7C87EAFA897}"/>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89" name="Line 117">
                    <a:extLst>
                      <a:ext uri="{FF2B5EF4-FFF2-40B4-BE49-F238E27FC236}">
                        <a16:creationId xmlns:a16="http://schemas.microsoft.com/office/drawing/2014/main" id="{B1F0A868-55F6-1841-AA58-8B976565729D}"/>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90" name="Rectangle 132">
                    <a:extLst>
                      <a:ext uri="{FF2B5EF4-FFF2-40B4-BE49-F238E27FC236}">
                        <a16:creationId xmlns:a16="http://schemas.microsoft.com/office/drawing/2014/main" id="{81B87956-CCD0-C340-9CD9-7B45535582DF}"/>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9391" name="Rectangle 147">
                    <a:extLst>
                      <a:ext uri="{FF2B5EF4-FFF2-40B4-BE49-F238E27FC236}">
                        <a16:creationId xmlns:a16="http://schemas.microsoft.com/office/drawing/2014/main" id="{414707E2-1D90-E147-8519-7D86235E72F8}"/>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92" name="Rectangle 147">
                    <a:extLst>
                      <a:ext uri="{FF2B5EF4-FFF2-40B4-BE49-F238E27FC236}">
                        <a16:creationId xmlns:a16="http://schemas.microsoft.com/office/drawing/2014/main" id="{D41FCFD7-3322-4A45-8F54-B910A1D82582}"/>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393" name="Rectangle 147">
                    <a:extLst>
                      <a:ext uri="{FF2B5EF4-FFF2-40B4-BE49-F238E27FC236}">
                        <a16:creationId xmlns:a16="http://schemas.microsoft.com/office/drawing/2014/main" id="{690D2D66-4DB5-7445-BD98-AB48D4540CBF}"/>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94" name="Rectangle 147">
                    <a:extLst>
                      <a:ext uri="{FF2B5EF4-FFF2-40B4-BE49-F238E27FC236}">
                        <a16:creationId xmlns:a16="http://schemas.microsoft.com/office/drawing/2014/main" id="{FD739BE6-08C9-A649-8CCE-C5493BFFD7F6}"/>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395" name="Rectangle 147">
                    <a:extLst>
                      <a:ext uri="{FF2B5EF4-FFF2-40B4-BE49-F238E27FC236}">
                        <a16:creationId xmlns:a16="http://schemas.microsoft.com/office/drawing/2014/main" id="{80B308EC-F072-E848-B883-32BBA4BFC284}"/>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9396" name="Rectangle 147">
                    <a:extLst>
                      <a:ext uri="{FF2B5EF4-FFF2-40B4-BE49-F238E27FC236}">
                        <a16:creationId xmlns:a16="http://schemas.microsoft.com/office/drawing/2014/main" id="{46780E1E-F75B-724A-A0BA-938E8DDFAA1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69383" name="TextBox 262">
                  <a:extLst>
                    <a:ext uri="{FF2B5EF4-FFF2-40B4-BE49-F238E27FC236}">
                      <a16:creationId xmlns:a16="http://schemas.microsoft.com/office/drawing/2014/main" id="{0D766E46-681C-B040-B10B-586E57974B95}"/>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69344" name="Line 13">
                <a:extLst>
                  <a:ext uri="{FF2B5EF4-FFF2-40B4-BE49-F238E27FC236}">
                    <a16:creationId xmlns:a16="http://schemas.microsoft.com/office/drawing/2014/main" id="{CF1B9ABC-07E4-4B49-B44A-4B83487AC823}"/>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5" name="Line 13">
                <a:extLst>
                  <a:ext uri="{FF2B5EF4-FFF2-40B4-BE49-F238E27FC236}">
                    <a16:creationId xmlns:a16="http://schemas.microsoft.com/office/drawing/2014/main" id="{91857336-83E8-E542-BE16-BACEFBF3BE6A}"/>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6" name="Line 13">
                <a:extLst>
                  <a:ext uri="{FF2B5EF4-FFF2-40B4-BE49-F238E27FC236}">
                    <a16:creationId xmlns:a16="http://schemas.microsoft.com/office/drawing/2014/main" id="{01167522-40A8-4A41-A05D-0AD50E57CBAB}"/>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7" name="Line 13">
                <a:extLst>
                  <a:ext uri="{FF2B5EF4-FFF2-40B4-BE49-F238E27FC236}">
                    <a16:creationId xmlns:a16="http://schemas.microsoft.com/office/drawing/2014/main" id="{08A93E70-058C-5240-8C77-372A7D0B8037}"/>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48" name="Line 119">
                <a:extLst>
                  <a:ext uri="{FF2B5EF4-FFF2-40B4-BE49-F238E27FC236}">
                    <a16:creationId xmlns:a16="http://schemas.microsoft.com/office/drawing/2014/main" id="{75A70D57-DFCA-2549-802F-2BC5DD0CADEA}"/>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49" name="Line 119">
                <a:extLst>
                  <a:ext uri="{FF2B5EF4-FFF2-40B4-BE49-F238E27FC236}">
                    <a16:creationId xmlns:a16="http://schemas.microsoft.com/office/drawing/2014/main" id="{598BFDE5-4601-A64D-89B9-98C65F2C0DE7}"/>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69350" name="Group 2">
                <a:extLst>
                  <a:ext uri="{FF2B5EF4-FFF2-40B4-BE49-F238E27FC236}">
                    <a16:creationId xmlns:a16="http://schemas.microsoft.com/office/drawing/2014/main" id="{2B712AA3-D263-7B4F-9540-44DB6C75F56D}"/>
                  </a:ext>
                </a:extLst>
              </p:cNvPr>
              <p:cNvGrpSpPr>
                <a:grpSpLocks/>
              </p:cNvGrpSpPr>
              <p:nvPr/>
            </p:nvGrpSpPr>
            <p:grpSpPr bwMode="auto">
              <a:xfrm>
                <a:off x="6146800" y="3544888"/>
                <a:ext cx="2597150" cy="1339850"/>
                <a:chOff x="6070645" y="3663519"/>
                <a:chExt cx="2596994" cy="1339416"/>
              </a:xfrm>
            </p:grpSpPr>
            <p:sp>
              <p:nvSpPr>
                <p:cNvPr id="269367" name="TextBox 264">
                  <a:extLst>
                    <a:ext uri="{FF2B5EF4-FFF2-40B4-BE49-F238E27FC236}">
                      <a16:creationId xmlns:a16="http://schemas.microsoft.com/office/drawing/2014/main" id="{2F71CC43-8C30-7245-A5EA-771AB3F3FC37}"/>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69368" name="Group 100">
                  <a:extLst>
                    <a:ext uri="{FF2B5EF4-FFF2-40B4-BE49-F238E27FC236}">
                      <a16:creationId xmlns:a16="http://schemas.microsoft.com/office/drawing/2014/main" id="{B0DE3739-419A-344F-A2E0-07D04616D5FD}"/>
                    </a:ext>
                  </a:extLst>
                </p:cNvPr>
                <p:cNvGrpSpPr>
                  <a:grpSpLocks/>
                </p:cNvGrpSpPr>
                <p:nvPr/>
              </p:nvGrpSpPr>
              <p:grpSpPr bwMode="auto">
                <a:xfrm>
                  <a:off x="6070645" y="3665664"/>
                  <a:ext cx="1347945" cy="1337271"/>
                  <a:chOff x="6050566" y="-166326"/>
                  <a:chExt cx="1347945" cy="1337271"/>
                </a:xfrm>
              </p:grpSpPr>
              <p:sp>
                <p:nvSpPr>
                  <p:cNvPr id="269369" name="Rectangle 104">
                    <a:extLst>
                      <a:ext uri="{FF2B5EF4-FFF2-40B4-BE49-F238E27FC236}">
                        <a16:creationId xmlns:a16="http://schemas.microsoft.com/office/drawing/2014/main" id="{5DEC37F5-6043-A94D-9F08-A2907A6F03D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9370" name="Rectangle 108">
                    <a:extLst>
                      <a:ext uri="{FF2B5EF4-FFF2-40B4-BE49-F238E27FC236}">
                        <a16:creationId xmlns:a16="http://schemas.microsoft.com/office/drawing/2014/main" id="{D8F4088C-98B3-ED40-ADBB-174E7D57E372}"/>
                      </a:ext>
                    </a:extLst>
                  </p:cNvPr>
                  <p:cNvSpPr>
                    <a:spLocks noChangeArrowheads="1"/>
                  </p:cNvSpPr>
                  <p:nvPr/>
                </p:nvSpPr>
                <p:spPr bwMode="auto">
                  <a:xfrm>
                    <a:off x="6132606" y="-128295"/>
                    <a:ext cx="227612" cy="246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9371" name="Line 106">
                    <a:extLst>
                      <a:ext uri="{FF2B5EF4-FFF2-40B4-BE49-F238E27FC236}">
                        <a16:creationId xmlns:a16="http://schemas.microsoft.com/office/drawing/2014/main" id="{94385828-B0C9-ED42-ACE5-183B134A58E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2" name="Line 107">
                    <a:extLst>
                      <a:ext uri="{FF2B5EF4-FFF2-40B4-BE49-F238E27FC236}">
                        <a16:creationId xmlns:a16="http://schemas.microsoft.com/office/drawing/2014/main" id="{2B3447BE-89CA-9343-A0A7-F74896EE4187}"/>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3" name="Line 116">
                    <a:extLst>
                      <a:ext uri="{FF2B5EF4-FFF2-40B4-BE49-F238E27FC236}">
                        <a16:creationId xmlns:a16="http://schemas.microsoft.com/office/drawing/2014/main" id="{216DDF13-E32E-CD41-8EB1-FD310A73EF28}"/>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4" name="Line 117">
                    <a:extLst>
                      <a:ext uri="{FF2B5EF4-FFF2-40B4-BE49-F238E27FC236}">
                        <a16:creationId xmlns:a16="http://schemas.microsoft.com/office/drawing/2014/main" id="{E195E445-2012-7E44-B61E-6F0A81353A7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75" name="Rectangle 132">
                    <a:extLst>
                      <a:ext uri="{FF2B5EF4-FFF2-40B4-BE49-F238E27FC236}">
                        <a16:creationId xmlns:a16="http://schemas.microsoft.com/office/drawing/2014/main" id="{D852F569-4D15-C343-A304-B8EB1E7A9FE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69376" name="Rectangle 147">
                    <a:extLst>
                      <a:ext uri="{FF2B5EF4-FFF2-40B4-BE49-F238E27FC236}">
                        <a16:creationId xmlns:a16="http://schemas.microsoft.com/office/drawing/2014/main" id="{12E1AFCD-A016-724F-BC78-3A98EB36D880}"/>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77" name="Rectangle 136">
                    <a:extLst>
                      <a:ext uri="{FF2B5EF4-FFF2-40B4-BE49-F238E27FC236}">
                        <a16:creationId xmlns:a16="http://schemas.microsoft.com/office/drawing/2014/main" id="{C1A49BE8-01F2-E24F-8589-FF0E4B39D78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378" name="Rectangle 147">
                    <a:extLst>
                      <a:ext uri="{FF2B5EF4-FFF2-40B4-BE49-F238E27FC236}">
                        <a16:creationId xmlns:a16="http://schemas.microsoft.com/office/drawing/2014/main" id="{11B12EEE-07A6-EB4B-9912-4B9073AEC814}"/>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79" name="Rectangle 147">
                    <a:extLst>
                      <a:ext uri="{FF2B5EF4-FFF2-40B4-BE49-F238E27FC236}">
                        <a16:creationId xmlns:a16="http://schemas.microsoft.com/office/drawing/2014/main" id="{9BBDBF0C-2489-EF48-AD8D-A972FE64EA71}"/>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69380" name="Rectangle 147">
                    <a:extLst>
                      <a:ext uri="{FF2B5EF4-FFF2-40B4-BE49-F238E27FC236}">
                        <a16:creationId xmlns:a16="http://schemas.microsoft.com/office/drawing/2014/main" id="{8E961944-B3B5-8445-9910-47F01625F55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69381" name="Rectangle 147">
                    <a:extLst>
                      <a:ext uri="{FF2B5EF4-FFF2-40B4-BE49-F238E27FC236}">
                        <a16:creationId xmlns:a16="http://schemas.microsoft.com/office/drawing/2014/main" id="{C2B7F53E-76BD-4447-A311-049805BDEA0D}"/>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69351" name="Group 3">
                <a:extLst>
                  <a:ext uri="{FF2B5EF4-FFF2-40B4-BE49-F238E27FC236}">
                    <a16:creationId xmlns:a16="http://schemas.microsoft.com/office/drawing/2014/main" id="{86D1BA85-17E2-A64B-A43D-CD13BEBE56A4}"/>
                  </a:ext>
                </a:extLst>
              </p:cNvPr>
              <p:cNvGrpSpPr>
                <a:grpSpLocks/>
              </p:cNvGrpSpPr>
              <p:nvPr/>
            </p:nvGrpSpPr>
            <p:grpSpPr bwMode="auto">
              <a:xfrm>
                <a:off x="6142038" y="1970088"/>
                <a:ext cx="2259012" cy="1363662"/>
                <a:chOff x="6065970" y="1654138"/>
                <a:chExt cx="2257787" cy="1363857"/>
              </a:xfrm>
            </p:grpSpPr>
            <p:sp>
              <p:nvSpPr>
                <p:cNvPr id="269357" name="TextBox 263">
                  <a:extLst>
                    <a:ext uri="{FF2B5EF4-FFF2-40B4-BE49-F238E27FC236}">
                      <a16:creationId xmlns:a16="http://schemas.microsoft.com/office/drawing/2014/main" id="{3A38A21E-75E0-D443-91D4-019380506A0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69358" name="Group 141">
                  <a:extLst>
                    <a:ext uri="{FF2B5EF4-FFF2-40B4-BE49-F238E27FC236}">
                      <a16:creationId xmlns:a16="http://schemas.microsoft.com/office/drawing/2014/main" id="{F7A93FD6-E93B-7643-9A63-FE43E4912C1D}"/>
                    </a:ext>
                  </a:extLst>
                </p:cNvPr>
                <p:cNvGrpSpPr>
                  <a:grpSpLocks/>
                </p:cNvGrpSpPr>
                <p:nvPr/>
              </p:nvGrpSpPr>
              <p:grpSpPr bwMode="auto">
                <a:xfrm>
                  <a:off x="6065970" y="1680724"/>
                  <a:ext cx="1347945" cy="1337271"/>
                  <a:chOff x="6050566" y="-166326"/>
                  <a:chExt cx="1347945" cy="1337271"/>
                </a:xfrm>
              </p:grpSpPr>
              <p:sp>
                <p:nvSpPr>
                  <p:cNvPr id="269359" name="Rectangle 104">
                    <a:extLst>
                      <a:ext uri="{FF2B5EF4-FFF2-40B4-BE49-F238E27FC236}">
                        <a16:creationId xmlns:a16="http://schemas.microsoft.com/office/drawing/2014/main" id="{DEE54114-4670-814D-AC7F-DE42D3A381B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69360" name="Rectangle 108">
                    <a:extLst>
                      <a:ext uri="{FF2B5EF4-FFF2-40B4-BE49-F238E27FC236}">
                        <a16:creationId xmlns:a16="http://schemas.microsoft.com/office/drawing/2014/main" id="{BA67AA22-9D4F-4146-931D-A18AA29EE26C}"/>
                      </a:ext>
                    </a:extLst>
                  </p:cNvPr>
                  <p:cNvSpPr>
                    <a:spLocks noChangeArrowheads="1"/>
                  </p:cNvSpPr>
                  <p:nvPr/>
                </p:nvSpPr>
                <p:spPr bwMode="auto">
                  <a:xfrm>
                    <a:off x="6132606" y="-128295"/>
                    <a:ext cx="227503" cy="246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69361" name="Line 106">
                    <a:extLst>
                      <a:ext uri="{FF2B5EF4-FFF2-40B4-BE49-F238E27FC236}">
                        <a16:creationId xmlns:a16="http://schemas.microsoft.com/office/drawing/2014/main" id="{E694EE69-96DB-C540-9334-5B89834E90D0}"/>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2" name="Line 117">
                    <a:extLst>
                      <a:ext uri="{FF2B5EF4-FFF2-40B4-BE49-F238E27FC236}">
                        <a16:creationId xmlns:a16="http://schemas.microsoft.com/office/drawing/2014/main" id="{F2DA9088-7059-FA4A-AE8F-EAF910B4F90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69363" name="Rectangle 132">
                    <a:extLst>
                      <a:ext uri="{FF2B5EF4-FFF2-40B4-BE49-F238E27FC236}">
                        <a16:creationId xmlns:a16="http://schemas.microsoft.com/office/drawing/2014/main" id="{F7055788-CDCB-794D-B2CB-551DD79AD521}"/>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69364" name="Rectangle 147">
                    <a:extLst>
                      <a:ext uri="{FF2B5EF4-FFF2-40B4-BE49-F238E27FC236}">
                        <a16:creationId xmlns:a16="http://schemas.microsoft.com/office/drawing/2014/main" id="{BC0C6DAF-9D03-F44E-841B-5F3CAC9E0DF9}"/>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65" name="Rectangle 147">
                    <a:extLst>
                      <a:ext uri="{FF2B5EF4-FFF2-40B4-BE49-F238E27FC236}">
                        <a16:creationId xmlns:a16="http://schemas.microsoft.com/office/drawing/2014/main" id="{AAEC7704-72C3-B742-A08B-FC8775903A55}"/>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69366" name="Rectangle 147">
                    <a:extLst>
                      <a:ext uri="{FF2B5EF4-FFF2-40B4-BE49-F238E27FC236}">
                        <a16:creationId xmlns:a16="http://schemas.microsoft.com/office/drawing/2014/main" id="{18395BD5-BAEF-C942-93EE-4F73C260FAA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69352" name="Freeform 40">
                <a:extLst>
                  <a:ext uri="{FF2B5EF4-FFF2-40B4-BE49-F238E27FC236}">
                    <a16:creationId xmlns:a16="http://schemas.microsoft.com/office/drawing/2014/main" id="{0F8D802A-5A7F-0C42-8F4C-AEF46C9D2CFF}"/>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9353" name="Freeform 40">
                <a:extLst>
                  <a:ext uri="{FF2B5EF4-FFF2-40B4-BE49-F238E27FC236}">
                    <a16:creationId xmlns:a16="http://schemas.microsoft.com/office/drawing/2014/main" id="{BB3C6D86-EEE6-314F-82C3-82D0D315ADF6}"/>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9354" name="Freeform 40">
                <a:extLst>
                  <a:ext uri="{FF2B5EF4-FFF2-40B4-BE49-F238E27FC236}">
                    <a16:creationId xmlns:a16="http://schemas.microsoft.com/office/drawing/2014/main" id="{C82E7D57-5BD2-E641-8AF1-B0209FC43640}"/>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69355" name="Line 13">
                <a:extLst>
                  <a:ext uri="{FF2B5EF4-FFF2-40B4-BE49-F238E27FC236}">
                    <a16:creationId xmlns:a16="http://schemas.microsoft.com/office/drawing/2014/main" id="{BFDEB505-D38B-2143-8A5F-9499085F7AD1}"/>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69356" name="Line 13">
                <a:extLst>
                  <a:ext uri="{FF2B5EF4-FFF2-40B4-BE49-F238E27FC236}">
                    <a16:creationId xmlns:a16="http://schemas.microsoft.com/office/drawing/2014/main" id="{AD867E58-8029-D84A-AA7B-6C632C99F414}"/>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sp>
        <p:nvSpPr>
          <p:cNvPr id="114" name="Rounded Rectangle 113">
            <a:extLst>
              <a:ext uri="{FF2B5EF4-FFF2-40B4-BE49-F238E27FC236}">
                <a16:creationId xmlns:a16="http://schemas.microsoft.com/office/drawing/2014/main" id="{5C3616FB-3189-CD4A-BAB3-8DA6FA9CC2EB}"/>
              </a:ext>
            </a:extLst>
          </p:cNvPr>
          <p:cNvSpPr/>
          <p:nvPr/>
        </p:nvSpPr>
        <p:spPr>
          <a:xfrm>
            <a:off x="2922588" y="5283200"/>
            <a:ext cx="5688012" cy="1517650"/>
          </a:xfrm>
          <a:prstGeom prst="roundRect">
            <a:avLst>
              <a:gd name="adj" fmla="val 24252"/>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69315" name="TextBox 4">
            <a:extLst>
              <a:ext uri="{FF2B5EF4-FFF2-40B4-BE49-F238E27FC236}">
                <a16:creationId xmlns:a16="http://schemas.microsoft.com/office/drawing/2014/main" id="{54D35B8C-1E05-0F44-86CF-0615F99CFD3F}"/>
              </a:ext>
            </a:extLst>
          </p:cNvPr>
          <p:cNvSpPr txBox="1">
            <a:spLocks noChangeArrowheads="1"/>
          </p:cNvSpPr>
          <p:nvPr/>
        </p:nvSpPr>
        <p:spPr bwMode="auto">
          <a:xfrm>
            <a:off x="8637588" y="4954589"/>
            <a:ext cx="1268412" cy="1169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4 bits</a:t>
            </a:r>
          </a:p>
          <a:p>
            <a:r>
              <a:rPr lang="en-US" altLang="en-US">
                <a:solidFill>
                  <a:srgbClr val="FF0000"/>
                </a:solidFill>
              </a:rPr>
              <a:t>pass through,</a:t>
            </a:r>
          </a:p>
          <a:p>
            <a:r>
              <a:rPr lang="en-US" altLang="en-US">
                <a:solidFill>
                  <a:srgbClr val="FF0000"/>
                </a:solidFill>
              </a:rPr>
              <a:t>but don’t go</a:t>
            </a:r>
          </a:p>
          <a:p>
            <a:r>
              <a:rPr lang="en-US" altLang="en-US">
                <a:solidFill>
                  <a:srgbClr val="FF0000"/>
                </a:solidFill>
              </a:rPr>
              <a:t>through the </a:t>
            </a:r>
          </a:p>
          <a:p>
            <a:r>
              <a:rPr lang="en-US" altLang="en-US">
                <a:solidFill>
                  <a:srgbClr val="FF0000"/>
                </a:solidFill>
              </a:rPr>
              <a:t>decoder tree.</a:t>
            </a:r>
          </a:p>
        </p:txBody>
      </p:sp>
      <p:graphicFrame>
        <p:nvGraphicFramePr>
          <p:cNvPr id="116" name="Table 115">
            <a:extLst>
              <a:ext uri="{FF2B5EF4-FFF2-40B4-BE49-F238E27FC236}">
                <a16:creationId xmlns:a16="http://schemas.microsoft.com/office/drawing/2014/main" id="{998B7574-082A-E947-8C58-D4E52421E5B4}"/>
              </a:ext>
            </a:extLst>
          </p:cNvPr>
          <p:cNvGraphicFramePr>
            <a:graphicFrameLocks noGrp="1"/>
          </p:cNvGraphicFramePr>
          <p:nvPr/>
        </p:nvGraphicFramePr>
        <p:xfrm>
          <a:off x="1444625" y="5394325"/>
          <a:ext cx="3060700"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0337" name="Group 3">
            <a:extLst>
              <a:ext uri="{FF2B5EF4-FFF2-40B4-BE49-F238E27FC236}">
                <a16:creationId xmlns:a16="http://schemas.microsoft.com/office/drawing/2014/main" id="{7A7094EE-99BC-284B-994F-F3243E3FD069}"/>
              </a:ext>
            </a:extLst>
          </p:cNvPr>
          <p:cNvGrpSpPr>
            <a:grpSpLocks/>
          </p:cNvGrpSpPr>
          <p:nvPr/>
        </p:nvGrpSpPr>
        <p:grpSpPr bwMode="auto">
          <a:xfrm>
            <a:off x="1630364" y="115889"/>
            <a:ext cx="8027987" cy="6764337"/>
            <a:chOff x="715963" y="115888"/>
            <a:chExt cx="8027987" cy="6764228"/>
          </a:xfrm>
        </p:grpSpPr>
        <p:grpSp>
          <p:nvGrpSpPr>
            <p:cNvPr id="270358" name="Group 2">
              <a:extLst>
                <a:ext uri="{FF2B5EF4-FFF2-40B4-BE49-F238E27FC236}">
                  <a16:creationId xmlns:a16="http://schemas.microsoft.com/office/drawing/2014/main" id="{F6E9AF97-063F-9844-83EA-F68205F08504}"/>
                </a:ext>
              </a:extLst>
            </p:cNvPr>
            <p:cNvGrpSpPr>
              <a:grpSpLocks/>
            </p:cNvGrpSpPr>
            <p:nvPr/>
          </p:nvGrpSpPr>
          <p:grpSpPr bwMode="auto">
            <a:xfrm>
              <a:off x="2052638" y="5802313"/>
              <a:ext cx="5428978" cy="1077803"/>
              <a:chOff x="2052638" y="5802313"/>
              <a:chExt cx="5428978" cy="1077803"/>
            </a:xfrm>
          </p:grpSpPr>
          <p:sp>
            <p:nvSpPr>
              <p:cNvPr id="270458" name="Line 13">
                <a:extLst>
                  <a:ext uri="{FF2B5EF4-FFF2-40B4-BE49-F238E27FC236}">
                    <a16:creationId xmlns:a16="http://schemas.microsoft.com/office/drawing/2014/main" id="{72148BCA-8AB2-844E-BE55-BBE71B1C3B1A}"/>
                  </a:ext>
                </a:extLst>
              </p:cNvPr>
              <p:cNvSpPr>
                <a:spLocks noChangeShapeType="1"/>
              </p:cNvSpPr>
              <p:nvPr/>
            </p:nvSpPr>
            <p:spPr bwMode="auto">
              <a:xfrm rot="16200000" flipH="1">
                <a:off x="4373563" y="4033838"/>
                <a:ext cx="741362"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459" name="Line 13">
                <a:extLst>
                  <a:ext uri="{FF2B5EF4-FFF2-40B4-BE49-F238E27FC236}">
                    <a16:creationId xmlns:a16="http://schemas.microsoft.com/office/drawing/2014/main" id="{4E584F62-9F62-474C-B5B4-ED78FB1DB1B6}"/>
                  </a:ext>
                </a:extLst>
              </p:cNvPr>
              <p:cNvSpPr>
                <a:spLocks noChangeShapeType="1"/>
              </p:cNvSpPr>
              <p:nvPr/>
            </p:nvSpPr>
            <p:spPr bwMode="auto">
              <a:xfrm rot="16200000" flipH="1">
                <a:off x="4906963" y="4262438"/>
                <a:ext cx="446087" cy="389413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98" name="Left Brace 97">
                <a:extLst>
                  <a:ext uri="{FF2B5EF4-FFF2-40B4-BE49-F238E27FC236}">
                    <a16:creationId xmlns:a16="http://schemas.microsoft.com/office/drawing/2014/main" id="{D9CA3D60-A735-9B43-A9E7-9DFDDD7246CB}"/>
                  </a:ext>
                </a:extLst>
              </p:cNvPr>
              <p:cNvSpPr>
                <a:spLocks/>
              </p:cNvSpPr>
              <p:nvPr/>
            </p:nvSpPr>
            <p:spPr bwMode="auto">
              <a:xfrm rot="16200000">
                <a:off x="2339977"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rgbClr val="1700FF"/>
                  </a:solidFill>
                </a:endParaRPr>
              </a:p>
            </p:txBody>
          </p:sp>
          <p:sp>
            <p:nvSpPr>
              <p:cNvPr id="99" name="Left Brace 98">
                <a:extLst>
                  <a:ext uri="{FF2B5EF4-FFF2-40B4-BE49-F238E27FC236}">
                    <a16:creationId xmlns:a16="http://schemas.microsoft.com/office/drawing/2014/main" id="{00D38C2C-7057-0140-82B6-E483E4F32C55}"/>
                  </a:ext>
                </a:extLst>
              </p:cNvPr>
              <p:cNvSpPr>
                <a:spLocks/>
              </p:cNvSpPr>
              <p:nvPr/>
            </p:nvSpPr>
            <p:spPr bwMode="auto">
              <a:xfrm rot="16200000">
                <a:off x="3119439" y="5514882"/>
                <a:ext cx="158747" cy="733425"/>
              </a:xfrm>
              <a:prstGeom prst="leftBrace">
                <a:avLst>
                  <a:gd name="adj1" fmla="val 24288"/>
                  <a:gd name="adj2" fmla="val 49436"/>
                </a:avLst>
              </a:prstGeom>
              <a:noFill/>
              <a:ln w="25400">
                <a:solidFill>
                  <a:schemeClr val="tx1"/>
                </a:solidFill>
                <a:round/>
                <a:headEnd/>
                <a:tailEnd/>
              </a:ln>
              <a:effectLst>
                <a:outerShdw blurRad="40000" dist="20000" dir="5400000" rotWithShape="0">
                  <a:srgbClr val="808080">
                    <a:alpha val="37999"/>
                  </a:srgbClr>
                </a:outerShdw>
              </a:effectLst>
              <a:extLst>
                <a:ext uri="{909E8E84-426E-40DD-AFC4-6F175D3DCCD1}">
                  <a14:hiddenFill xmlns:a14="http://schemas.microsoft.com/office/drawing/2010/main">
                    <a:solidFill>
                      <a:srgbClr val="FFFFFF"/>
                    </a:solidFill>
                  </a14:hiddenFill>
                </a:ext>
              </a:extLst>
            </p:spPr>
            <p:txBody>
              <a:bodyPr anchor="ct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defRPr/>
                </a:pPr>
                <a:endParaRPr lang="en-US" altLang="en-US">
                  <a:solidFill>
                    <a:schemeClr val="tx1"/>
                  </a:solidFill>
                </a:endParaRPr>
              </a:p>
            </p:txBody>
          </p:sp>
          <p:sp>
            <p:nvSpPr>
              <p:cNvPr id="270462" name="TextBox 169">
                <a:extLst>
                  <a:ext uri="{FF2B5EF4-FFF2-40B4-BE49-F238E27FC236}">
                    <a16:creationId xmlns:a16="http://schemas.microsoft.com/office/drawing/2014/main" id="{E713F98F-0924-CB4D-B457-5671E4AC76B9}"/>
                  </a:ext>
                </a:extLst>
              </p:cNvPr>
              <p:cNvSpPr txBox="1">
                <a:spLocks noChangeArrowheads="1"/>
              </p:cNvSpPr>
              <p:nvPr/>
            </p:nvSpPr>
            <p:spPr bwMode="auto">
              <a:xfrm>
                <a:off x="6651625" y="6176963"/>
                <a:ext cx="284163" cy="306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70463" name="TextBox 170">
                <a:extLst>
                  <a:ext uri="{FF2B5EF4-FFF2-40B4-BE49-F238E27FC236}">
                    <a16:creationId xmlns:a16="http://schemas.microsoft.com/office/drawing/2014/main" id="{A78EB708-60DA-F748-BC51-FA1631A320A0}"/>
                  </a:ext>
                </a:extLst>
              </p:cNvPr>
              <p:cNvSpPr txBox="1">
                <a:spLocks noChangeArrowheads="1"/>
              </p:cNvSpPr>
              <p:nvPr/>
            </p:nvSpPr>
            <p:spPr bwMode="auto">
              <a:xfrm>
                <a:off x="6657975" y="6475413"/>
                <a:ext cx="284163"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rPr>
                  <a:t>2</a:t>
                </a:r>
              </a:p>
            </p:txBody>
          </p:sp>
          <p:sp>
            <p:nvSpPr>
              <p:cNvPr id="270464" name="Line 119">
                <a:extLst>
                  <a:ext uri="{FF2B5EF4-FFF2-40B4-BE49-F238E27FC236}">
                    <a16:creationId xmlns:a16="http://schemas.microsoft.com/office/drawing/2014/main" id="{1E75BC17-7C60-C248-B4CF-32C34EFF806B}"/>
                  </a:ext>
                </a:extLst>
              </p:cNvPr>
              <p:cNvSpPr>
                <a:spLocks noChangeShapeType="1"/>
              </p:cNvSpPr>
              <p:nvPr/>
            </p:nvSpPr>
            <p:spPr bwMode="auto">
              <a:xfrm rot="5400000">
                <a:off x="6426200" y="63563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65" name="Line 119">
                <a:extLst>
                  <a:ext uri="{FF2B5EF4-FFF2-40B4-BE49-F238E27FC236}">
                    <a16:creationId xmlns:a16="http://schemas.microsoft.com/office/drawing/2014/main" id="{534FE4E3-5DBA-854A-84AE-E6B1554B5DBA}"/>
                  </a:ext>
                </a:extLst>
              </p:cNvPr>
              <p:cNvSpPr>
                <a:spLocks noChangeShapeType="1"/>
              </p:cNvSpPr>
              <p:nvPr/>
            </p:nvSpPr>
            <p:spPr bwMode="auto">
              <a:xfrm rot="5400000">
                <a:off x="6424612" y="6648451"/>
                <a:ext cx="161925" cy="165100"/>
              </a:xfrm>
              <a:prstGeom prst="line">
                <a:avLst/>
              </a:prstGeom>
              <a:noFill/>
              <a:ln w="19050">
                <a:solidFill>
                  <a:schemeClr val="tx1"/>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66" name="TextBox 174">
                <a:extLst>
                  <a:ext uri="{FF2B5EF4-FFF2-40B4-BE49-F238E27FC236}">
                    <a16:creationId xmlns:a16="http://schemas.microsoft.com/office/drawing/2014/main" id="{BDCA142E-F955-8743-81ED-E24C8996D701}"/>
                  </a:ext>
                </a:extLst>
              </p:cNvPr>
              <p:cNvSpPr txBox="1">
                <a:spLocks noChangeArrowheads="1"/>
              </p:cNvSpPr>
              <p:nvPr/>
            </p:nvSpPr>
            <p:spPr bwMode="auto">
              <a:xfrm>
                <a:off x="7050088" y="5972175"/>
                <a:ext cx="431528" cy="9079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endParaRPr lang="en-US" altLang="en-US" sz="1600">
                  <a:latin typeface="Courier" pitchFamily="2" charset="0"/>
                </a:endParaRPr>
              </a:p>
              <a:p>
                <a:pPr>
                  <a:spcAft>
                    <a:spcPts val="300"/>
                  </a:spcAft>
                </a:pPr>
                <a:r>
                  <a:rPr lang="en-US" altLang="en-US" sz="1600">
                    <a:latin typeface="Courier" pitchFamily="2" charset="0"/>
                  </a:rPr>
                  <a:t>RY</a:t>
                </a:r>
              </a:p>
              <a:p>
                <a:pPr>
                  <a:spcAft>
                    <a:spcPts val="300"/>
                  </a:spcAft>
                </a:pPr>
                <a:r>
                  <a:rPr lang="en-US" altLang="en-US" sz="1600">
                    <a:latin typeface="Courier" pitchFamily="2" charset="0"/>
                  </a:rPr>
                  <a:t>RX</a:t>
                </a:r>
              </a:p>
            </p:txBody>
          </p:sp>
        </p:grpSp>
        <p:grpSp>
          <p:nvGrpSpPr>
            <p:cNvPr id="270359" name="Group 1">
              <a:extLst>
                <a:ext uri="{FF2B5EF4-FFF2-40B4-BE49-F238E27FC236}">
                  <a16:creationId xmlns:a16="http://schemas.microsoft.com/office/drawing/2014/main" id="{96360DDA-4DC3-4442-8F8C-385DF3F8315B}"/>
                </a:ext>
              </a:extLst>
            </p:cNvPr>
            <p:cNvGrpSpPr>
              <a:grpSpLocks/>
            </p:cNvGrpSpPr>
            <p:nvPr/>
          </p:nvGrpSpPr>
          <p:grpSpPr bwMode="auto">
            <a:xfrm>
              <a:off x="715963" y="115888"/>
              <a:ext cx="8027987" cy="5276850"/>
              <a:chOff x="715963" y="115888"/>
              <a:chExt cx="8027987" cy="5276850"/>
            </a:xfrm>
          </p:grpSpPr>
          <p:sp>
            <p:nvSpPr>
              <p:cNvPr id="270360" name="Line 13">
                <a:extLst>
                  <a:ext uri="{FF2B5EF4-FFF2-40B4-BE49-F238E27FC236}">
                    <a16:creationId xmlns:a16="http://schemas.microsoft.com/office/drawing/2014/main" id="{F4EDF077-BB12-E34D-9D1F-3AB8FA2D3755}"/>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1" name="Line 13">
                <a:extLst>
                  <a:ext uri="{FF2B5EF4-FFF2-40B4-BE49-F238E27FC236}">
                    <a16:creationId xmlns:a16="http://schemas.microsoft.com/office/drawing/2014/main" id="{83E4F91D-135B-444B-9C65-DC5A54244E4F}"/>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2" name="Line 117">
                <a:extLst>
                  <a:ext uri="{FF2B5EF4-FFF2-40B4-BE49-F238E27FC236}">
                    <a16:creationId xmlns:a16="http://schemas.microsoft.com/office/drawing/2014/main" id="{B26CBEA5-27F3-FB44-8A10-0B5916CB9AA6}"/>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0363" name="Group 6">
                <a:extLst>
                  <a:ext uri="{FF2B5EF4-FFF2-40B4-BE49-F238E27FC236}">
                    <a16:creationId xmlns:a16="http://schemas.microsoft.com/office/drawing/2014/main" id="{BFBA8418-0293-BA41-B651-822CD4209D39}"/>
                  </a:ext>
                </a:extLst>
              </p:cNvPr>
              <p:cNvGrpSpPr>
                <a:grpSpLocks/>
              </p:cNvGrpSpPr>
              <p:nvPr/>
            </p:nvGrpSpPr>
            <p:grpSpPr bwMode="auto">
              <a:xfrm>
                <a:off x="1787525" y="115888"/>
                <a:ext cx="3330575" cy="4608512"/>
                <a:chOff x="1787104" y="115618"/>
                <a:chExt cx="3331032" cy="4608954"/>
              </a:xfrm>
            </p:grpSpPr>
            <p:sp>
              <p:nvSpPr>
                <p:cNvPr id="270419" name="Rectangle 104">
                  <a:extLst>
                    <a:ext uri="{FF2B5EF4-FFF2-40B4-BE49-F238E27FC236}">
                      <a16:creationId xmlns:a16="http://schemas.microsoft.com/office/drawing/2014/main" id="{FBF4C247-2AE7-7441-964E-AFBEDED87A7B}"/>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0420" name="Rectangle 108">
                  <a:extLst>
                    <a:ext uri="{FF2B5EF4-FFF2-40B4-BE49-F238E27FC236}">
                      <a16:creationId xmlns:a16="http://schemas.microsoft.com/office/drawing/2014/main" id="{CC11D58D-4D66-3B4D-AAA6-F999C3E9E86A}"/>
                    </a:ext>
                  </a:extLst>
                </p:cNvPr>
                <p:cNvSpPr>
                  <a:spLocks noChangeArrowheads="1"/>
                </p:cNvSpPr>
                <p:nvPr/>
              </p:nvSpPr>
              <p:spPr bwMode="auto">
                <a:xfrm>
                  <a:off x="2340329" y="285339"/>
                  <a:ext cx="227657" cy="2462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0421" name="Line 119">
                  <a:extLst>
                    <a:ext uri="{FF2B5EF4-FFF2-40B4-BE49-F238E27FC236}">
                      <a16:creationId xmlns:a16="http://schemas.microsoft.com/office/drawing/2014/main" id="{DECB8FA9-38A0-B14B-BD3E-21C1E287F4B7}"/>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2" name="Rectangle 121">
                  <a:extLst>
                    <a:ext uri="{FF2B5EF4-FFF2-40B4-BE49-F238E27FC236}">
                      <a16:creationId xmlns:a16="http://schemas.microsoft.com/office/drawing/2014/main" id="{7A3D4915-AF50-2340-AE2C-BDE4E7AC0240}"/>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0423" name="Line 106">
                  <a:extLst>
                    <a:ext uri="{FF2B5EF4-FFF2-40B4-BE49-F238E27FC236}">
                      <a16:creationId xmlns:a16="http://schemas.microsoft.com/office/drawing/2014/main" id="{F054A136-B7B7-D741-B4F4-831FE3209943}"/>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4" name="Line 107">
                  <a:extLst>
                    <a:ext uri="{FF2B5EF4-FFF2-40B4-BE49-F238E27FC236}">
                      <a16:creationId xmlns:a16="http://schemas.microsoft.com/office/drawing/2014/main" id="{752D06DE-99BE-0D44-ABD5-D3A244070994}"/>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5" name="Line 116">
                  <a:extLst>
                    <a:ext uri="{FF2B5EF4-FFF2-40B4-BE49-F238E27FC236}">
                      <a16:creationId xmlns:a16="http://schemas.microsoft.com/office/drawing/2014/main" id="{4E0BB0CC-7682-5A4C-8DB8-EA181A2F5FB4}"/>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6" name="Rectangle 132">
                  <a:extLst>
                    <a:ext uri="{FF2B5EF4-FFF2-40B4-BE49-F238E27FC236}">
                      <a16:creationId xmlns:a16="http://schemas.microsoft.com/office/drawing/2014/main" id="{37569291-905B-0148-ABDE-9A0CB8AFAF11}"/>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70427" name="Line 106">
                  <a:extLst>
                    <a:ext uri="{FF2B5EF4-FFF2-40B4-BE49-F238E27FC236}">
                      <a16:creationId xmlns:a16="http://schemas.microsoft.com/office/drawing/2014/main" id="{D8DB4445-4D86-254B-B61B-897E28C7F131}"/>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8" name="Line 107">
                  <a:extLst>
                    <a:ext uri="{FF2B5EF4-FFF2-40B4-BE49-F238E27FC236}">
                      <a16:creationId xmlns:a16="http://schemas.microsoft.com/office/drawing/2014/main" id="{2DD3597F-DF31-B643-B732-72EB39CD9AAE}"/>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29" name="Line 116">
                  <a:extLst>
                    <a:ext uri="{FF2B5EF4-FFF2-40B4-BE49-F238E27FC236}">
                      <a16:creationId xmlns:a16="http://schemas.microsoft.com/office/drawing/2014/main" id="{2CB6673F-04FF-6047-88A6-9D2481C95577}"/>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0" name="Line 117">
                  <a:extLst>
                    <a:ext uri="{FF2B5EF4-FFF2-40B4-BE49-F238E27FC236}">
                      <a16:creationId xmlns:a16="http://schemas.microsoft.com/office/drawing/2014/main" id="{F67AAA73-AEC3-954F-AC62-AC691538D973}"/>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1" name="Line 106">
                  <a:extLst>
                    <a:ext uri="{FF2B5EF4-FFF2-40B4-BE49-F238E27FC236}">
                      <a16:creationId xmlns:a16="http://schemas.microsoft.com/office/drawing/2014/main" id="{422BA737-B86D-564A-9A20-B81E29CFCB72}"/>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2" name="Line 107">
                  <a:extLst>
                    <a:ext uri="{FF2B5EF4-FFF2-40B4-BE49-F238E27FC236}">
                      <a16:creationId xmlns:a16="http://schemas.microsoft.com/office/drawing/2014/main" id="{9C50EE9C-7605-1D43-9C94-74C6FE286EB8}"/>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3" name="Line 116">
                  <a:extLst>
                    <a:ext uri="{FF2B5EF4-FFF2-40B4-BE49-F238E27FC236}">
                      <a16:creationId xmlns:a16="http://schemas.microsoft.com/office/drawing/2014/main" id="{ECE2D2BF-172F-7B45-9505-75C87D87D4DA}"/>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4" name="Line 117">
                  <a:extLst>
                    <a:ext uri="{FF2B5EF4-FFF2-40B4-BE49-F238E27FC236}">
                      <a16:creationId xmlns:a16="http://schemas.microsoft.com/office/drawing/2014/main" id="{5DD23080-E2A6-C94C-9070-DE986771C40D}"/>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5" name="Line 116">
                  <a:extLst>
                    <a:ext uri="{FF2B5EF4-FFF2-40B4-BE49-F238E27FC236}">
                      <a16:creationId xmlns:a16="http://schemas.microsoft.com/office/drawing/2014/main" id="{4600D336-401A-5846-B557-2D84A8803846}"/>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6" name="Line 117">
                  <a:extLst>
                    <a:ext uri="{FF2B5EF4-FFF2-40B4-BE49-F238E27FC236}">
                      <a16:creationId xmlns:a16="http://schemas.microsoft.com/office/drawing/2014/main" id="{D97A4FCD-D10C-6A4D-B7C9-D3195D839ED7}"/>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37" name="Rectangle 147">
                  <a:extLst>
                    <a:ext uri="{FF2B5EF4-FFF2-40B4-BE49-F238E27FC236}">
                      <a16:creationId xmlns:a16="http://schemas.microsoft.com/office/drawing/2014/main" id="{DA196F2C-13FF-E24E-8544-47DE2E07D2D1}"/>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38" name="Rectangle 147">
                  <a:extLst>
                    <a:ext uri="{FF2B5EF4-FFF2-40B4-BE49-F238E27FC236}">
                      <a16:creationId xmlns:a16="http://schemas.microsoft.com/office/drawing/2014/main" id="{A2B03A0F-FD41-3D45-9742-AAFC551776A4}"/>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0439" name="Rectangle 147">
                  <a:extLst>
                    <a:ext uri="{FF2B5EF4-FFF2-40B4-BE49-F238E27FC236}">
                      <a16:creationId xmlns:a16="http://schemas.microsoft.com/office/drawing/2014/main" id="{3D19E350-DCEF-6A41-82D4-17620D9050DF}"/>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0440" name="Rectangle 147">
                  <a:extLst>
                    <a:ext uri="{FF2B5EF4-FFF2-40B4-BE49-F238E27FC236}">
                      <a16:creationId xmlns:a16="http://schemas.microsoft.com/office/drawing/2014/main" id="{04F75C3C-4A37-C348-8D6B-CA31D21A2453}"/>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41" name="Rectangle 147">
                  <a:extLst>
                    <a:ext uri="{FF2B5EF4-FFF2-40B4-BE49-F238E27FC236}">
                      <a16:creationId xmlns:a16="http://schemas.microsoft.com/office/drawing/2014/main" id="{CBCCB9BE-E3BF-B545-8EFE-B8353A2E8987}"/>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42" name="Rectangle 147">
                  <a:extLst>
                    <a:ext uri="{FF2B5EF4-FFF2-40B4-BE49-F238E27FC236}">
                      <a16:creationId xmlns:a16="http://schemas.microsoft.com/office/drawing/2014/main" id="{83E9F8CE-0149-B34A-95E0-56E48DE9A5A1}"/>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43" name="Rectangle 147">
                  <a:extLst>
                    <a:ext uri="{FF2B5EF4-FFF2-40B4-BE49-F238E27FC236}">
                      <a16:creationId xmlns:a16="http://schemas.microsoft.com/office/drawing/2014/main" id="{BB9B58D2-6E0A-8E41-973E-63384D4E680D}"/>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0444" name="Rectangle 147">
                  <a:extLst>
                    <a:ext uri="{FF2B5EF4-FFF2-40B4-BE49-F238E27FC236}">
                      <a16:creationId xmlns:a16="http://schemas.microsoft.com/office/drawing/2014/main" id="{B641C435-1685-014D-BBB2-7F296B0408CA}"/>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0445" name="Rectangle 147">
                  <a:extLst>
                    <a:ext uri="{FF2B5EF4-FFF2-40B4-BE49-F238E27FC236}">
                      <a16:creationId xmlns:a16="http://schemas.microsoft.com/office/drawing/2014/main" id="{FAA92941-7A0C-EB48-904E-35586D33C4D2}"/>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0446" name="Rectangle 147">
                  <a:extLst>
                    <a:ext uri="{FF2B5EF4-FFF2-40B4-BE49-F238E27FC236}">
                      <a16:creationId xmlns:a16="http://schemas.microsoft.com/office/drawing/2014/main" id="{7A0EDB5F-588F-5140-98F4-65AA126B2FBF}"/>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0447" name="Rectangle 147">
                  <a:extLst>
                    <a:ext uri="{FF2B5EF4-FFF2-40B4-BE49-F238E27FC236}">
                      <a16:creationId xmlns:a16="http://schemas.microsoft.com/office/drawing/2014/main" id="{B128B3DB-518B-924C-98E1-2378C5D51DBD}"/>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0448" name="Rectangle 147">
                  <a:extLst>
                    <a:ext uri="{FF2B5EF4-FFF2-40B4-BE49-F238E27FC236}">
                      <a16:creationId xmlns:a16="http://schemas.microsoft.com/office/drawing/2014/main" id="{75D9D7A5-E62D-CE43-A8FA-0A3977BE8E53}"/>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0449" name="Rectangle 147">
                  <a:extLst>
                    <a:ext uri="{FF2B5EF4-FFF2-40B4-BE49-F238E27FC236}">
                      <a16:creationId xmlns:a16="http://schemas.microsoft.com/office/drawing/2014/main" id="{6A4506FC-E6A9-6344-BEA5-0463C8D21E17}"/>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0450" name="Rectangle 147">
                  <a:extLst>
                    <a:ext uri="{FF2B5EF4-FFF2-40B4-BE49-F238E27FC236}">
                      <a16:creationId xmlns:a16="http://schemas.microsoft.com/office/drawing/2014/main" id="{13EBC652-854B-CA4B-8B7B-5219C942AEDB}"/>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0451" name="Rectangle 147">
                  <a:extLst>
                    <a:ext uri="{FF2B5EF4-FFF2-40B4-BE49-F238E27FC236}">
                      <a16:creationId xmlns:a16="http://schemas.microsoft.com/office/drawing/2014/main" id="{3A34FA73-2073-034D-B8E3-1F1AEA70DFC5}"/>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0452" name="Rectangle 147">
                  <a:extLst>
                    <a:ext uri="{FF2B5EF4-FFF2-40B4-BE49-F238E27FC236}">
                      <a16:creationId xmlns:a16="http://schemas.microsoft.com/office/drawing/2014/main" id="{DF309C7D-F723-4F43-A487-1DF215B67873}"/>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0453" name="Rectangle 147">
                  <a:extLst>
                    <a:ext uri="{FF2B5EF4-FFF2-40B4-BE49-F238E27FC236}">
                      <a16:creationId xmlns:a16="http://schemas.microsoft.com/office/drawing/2014/main" id="{E15CBA5B-D74E-234E-AB52-5BFFE143278C}"/>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0454" name="Rectangle 147">
                  <a:extLst>
                    <a:ext uri="{FF2B5EF4-FFF2-40B4-BE49-F238E27FC236}">
                      <a16:creationId xmlns:a16="http://schemas.microsoft.com/office/drawing/2014/main" id="{2D51607A-155F-5F46-88D9-042FAACF1810}"/>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0455" name="Rectangle 147">
                  <a:extLst>
                    <a:ext uri="{FF2B5EF4-FFF2-40B4-BE49-F238E27FC236}">
                      <a16:creationId xmlns:a16="http://schemas.microsoft.com/office/drawing/2014/main" id="{1CC9200D-1D81-7046-A2BE-D91671F5D321}"/>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0456" name="Rectangle 147">
                  <a:extLst>
                    <a:ext uri="{FF2B5EF4-FFF2-40B4-BE49-F238E27FC236}">
                      <a16:creationId xmlns:a16="http://schemas.microsoft.com/office/drawing/2014/main" id="{6B113061-D32C-3344-83B6-C0740E8DDF9D}"/>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0457" name="TextBox 120">
                  <a:extLst>
                    <a:ext uri="{FF2B5EF4-FFF2-40B4-BE49-F238E27FC236}">
                      <a16:creationId xmlns:a16="http://schemas.microsoft.com/office/drawing/2014/main" id="{4C8F1773-D247-6F40-A24E-542A06F21440}"/>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70364" name="Line 119">
                <a:extLst>
                  <a:ext uri="{FF2B5EF4-FFF2-40B4-BE49-F238E27FC236}">
                    <a16:creationId xmlns:a16="http://schemas.microsoft.com/office/drawing/2014/main" id="{AB1B7334-4E1C-BC4F-8033-75CB25D59903}"/>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0365" name="Group 4">
                <a:extLst>
                  <a:ext uri="{FF2B5EF4-FFF2-40B4-BE49-F238E27FC236}">
                    <a16:creationId xmlns:a16="http://schemas.microsoft.com/office/drawing/2014/main" id="{A6207C55-9673-6847-93A6-124A19336F35}"/>
                  </a:ext>
                </a:extLst>
              </p:cNvPr>
              <p:cNvGrpSpPr>
                <a:grpSpLocks/>
              </p:cNvGrpSpPr>
              <p:nvPr/>
            </p:nvGrpSpPr>
            <p:grpSpPr bwMode="auto">
              <a:xfrm>
                <a:off x="6127750" y="395288"/>
                <a:ext cx="2362200" cy="1343025"/>
                <a:chOff x="6050566" y="-172083"/>
                <a:chExt cx="2363001" cy="1343028"/>
              </a:xfrm>
            </p:grpSpPr>
            <p:grpSp>
              <p:nvGrpSpPr>
                <p:cNvPr id="270404" name="Group 1">
                  <a:extLst>
                    <a:ext uri="{FF2B5EF4-FFF2-40B4-BE49-F238E27FC236}">
                      <a16:creationId xmlns:a16="http://schemas.microsoft.com/office/drawing/2014/main" id="{0179F00A-71EB-DF43-9B80-FA00C496F5BE}"/>
                    </a:ext>
                  </a:extLst>
                </p:cNvPr>
                <p:cNvGrpSpPr>
                  <a:grpSpLocks/>
                </p:cNvGrpSpPr>
                <p:nvPr/>
              </p:nvGrpSpPr>
              <p:grpSpPr bwMode="auto">
                <a:xfrm>
                  <a:off x="6050566" y="-166326"/>
                  <a:ext cx="1347945" cy="1337271"/>
                  <a:chOff x="6050566" y="-166326"/>
                  <a:chExt cx="1347945" cy="1337271"/>
                </a:xfrm>
              </p:grpSpPr>
              <p:sp>
                <p:nvSpPr>
                  <p:cNvPr id="270406" name="Rectangle 104">
                    <a:extLst>
                      <a:ext uri="{FF2B5EF4-FFF2-40B4-BE49-F238E27FC236}">
                        <a16:creationId xmlns:a16="http://schemas.microsoft.com/office/drawing/2014/main" id="{33BF4A03-6CDB-8849-9907-8507D165D6E4}"/>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0407" name="Rectangle 108">
                    <a:extLst>
                      <a:ext uri="{FF2B5EF4-FFF2-40B4-BE49-F238E27FC236}">
                        <a16:creationId xmlns:a16="http://schemas.microsoft.com/office/drawing/2014/main" id="{1051C28C-1F43-DD47-986A-226B0B010DBD}"/>
                      </a:ext>
                    </a:extLst>
                  </p:cNvPr>
                  <p:cNvSpPr>
                    <a:spLocks noChangeArrowheads="1"/>
                  </p:cNvSpPr>
                  <p:nvPr/>
                </p:nvSpPr>
                <p:spPr bwMode="auto">
                  <a:xfrm>
                    <a:off x="6132606" y="-128295"/>
                    <a:ext cx="227703" cy="246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0408" name="Line 106">
                    <a:extLst>
                      <a:ext uri="{FF2B5EF4-FFF2-40B4-BE49-F238E27FC236}">
                        <a16:creationId xmlns:a16="http://schemas.microsoft.com/office/drawing/2014/main" id="{22CE5799-6ADA-9246-8987-6D5B774E7AFD}"/>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09" name="Line 107">
                    <a:extLst>
                      <a:ext uri="{FF2B5EF4-FFF2-40B4-BE49-F238E27FC236}">
                        <a16:creationId xmlns:a16="http://schemas.microsoft.com/office/drawing/2014/main" id="{D1CB985B-CE82-3F4B-AF3C-EEC16CB62D10}"/>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10" name="Line 116">
                    <a:extLst>
                      <a:ext uri="{FF2B5EF4-FFF2-40B4-BE49-F238E27FC236}">
                        <a16:creationId xmlns:a16="http://schemas.microsoft.com/office/drawing/2014/main" id="{700C85BB-F0FE-2D41-B707-7A4B0C05963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11" name="Line 117">
                    <a:extLst>
                      <a:ext uri="{FF2B5EF4-FFF2-40B4-BE49-F238E27FC236}">
                        <a16:creationId xmlns:a16="http://schemas.microsoft.com/office/drawing/2014/main" id="{64C509BF-01E7-2D4B-9C49-5402B5FB53F3}"/>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412" name="Rectangle 132">
                    <a:extLst>
                      <a:ext uri="{FF2B5EF4-FFF2-40B4-BE49-F238E27FC236}">
                        <a16:creationId xmlns:a16="http://schemas.microsoft.com/office/drawing/2014/main" id="{A121EB99-6C37-594C-970D-4EBBDF9C35A8}"/>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70413" name="Rectangle 147">
                    <a:extLst>
                      <a:ext uri="{FF2B5EF4-FFF2-40B4-BE49-F238E27FC236}">
                        <a16:creationId xmlns:a16="http://schemas.microsoft.com/office/drawing/2014/main" id="{5B3A1473-8377-004F-9B32-371D68A8288F}"/>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14" name="Rectangle 147">
                    <a:extLst>
                      <a:ext uri="{FF2B5EF4-FFF2-40B4-BE49-F238E27FC236}">
                        <a16:creationId xmlns:a16="http://schemas.microsoft.com/office/drawing/2014/main" id="{DA650D7F-F81D-2349-A57D-F9F392070403}"/>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15" name="Rectangle 147">
                    <a:extLst>
                      <a:ext uri="{FF2B5EF4-FFF2-40B4-BE49-F238E27FC236}">
                        <a16:creationId xmlns:a16="http://schemas.microsoft.com/office/drawing/2014/main" id="{CD1A0600-2C55-9E48-8DB6-9A4E08C1815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16" name="Rectangle 147">
                    <a:extLst>
                      <a:ext uri="{FF2B5EF4-FFF2-40B4-BE49-F238E27FC236}">
                        <a16:creationId xmlns:a16="http://schemas.microsoft.com/office/drawing/2014/main" id="{36A29213-A82D-6A41-9EC9-B54973E42E5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17" name="Rectangle 147">
                    <a:extLst>
                      <a:ext uri="{FF2B5EF4-FFF2-40B4-BE49-F238E27FC236}">
                        <a16:creationId xmlns:a16="http://schemas.microsoft.com/office/drawing/2014/main" id="{2B580B2B-3BD1-3842-9CC2-20185DD3E2E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0418" name="Rectangle 147">
                    <a:extLst>
                      <a:ext uri="{FF2B5EF4-FFF2-40B4-BE49-F238E27FC236}">
                        <a16:creationId xmlns:a16="http://schemas.microsoft.com/office/drawing/2014/main" id="{3125FAB7-73E3-7740-AA84-C1776B4BFCF6}"/>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70405" name="TextBox 262">
                  <a:extLst>
                    <a:ext uri="{FF2B5EF4-FFF2-40B4-BE49-F238E27FC236}">
                      <a16:creationId xmlns:a16="http://schemas.microsoft.com/office/drawing/2014/main" id="{7BF1797E-2AAD-2A4D-8D22-E1D5C21FE927}"/>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70366" name="Line 13">
                <a:extLst>
                  <a:ext uri="{FF2B5EF4-FFF2-40B4-BE49-F238E27FC236}">
                    <a16:creationId xmlns:a16="http://schemas.microsoft.com/office/drawing/2014/main" id="{CC50B4A4-C576-534A-BAAF-9C13274249A8}"/>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7" name="Line 13">
                <a:extLst>
                  <a:ext uri="{FF2B5EF4-FFF2-40B4-BE49-F238E27FC236}">
                    <a16:creationId xmlns:a16="http://schemas.microsoft.com/office/drawing/2014/main" id="{4A4A5971-FD04-F144-AEB4-81A02FE2ECA0}"/>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8" name="Line 13">
                <a:extLst>
                  <a:ext uri="{FF2B5EF4-FFF2-40B4-BE49-F238E27FC236}">
                    <a16:creationId xmlns:a16="http://schemas.microsoft.com/office/drawing/2014/main" id="{6ADC67A0-6DA3-AA43-836C-67360F842B88}"/>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69" name="Line 13">
                <a:extLst>
                  <a:ext uri="{FF2B5EF4-FFF2-40B4-BE49-F238E27FC236}">
                    <a16:creationId xmlns:a16="http://schemas.microsoft.com/office/drawing/2014/main" id="{5DE6DA29-B9C2-7241-8423-3A4D87C95176}"/>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70" name="Line 119">
                <a:extLst>
                  <a:ext uri="{FF2B5EF4-FFF2-40B4-BE49-F238E27FC236}">
                    <a16:creationId xmlns:a16="http://schemas.microsoft.com/office/drawing/2014/main" id="{E4F4B986-19C8-B24E-AB51-719DABC7B7A2}"/>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71" name="Line 119">
                <a:extLst>
                  <a:ext uri="{FF2B5EF4-FFF2-40B4-BE49-F238E27FC236}">
                    <a16:creationId xmlns:a16="http://schemas.microsoft.com/office/drawing/2014/main" id="{7A9172C0-21BE-3E48-B575-AF3DAD49F0AC}"/>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0372" name="Group 2">
                <a:extLst>
                  <a:ext uri="{FF2B5EF4-FFF2-40B4-BE49-F238E27FC236}">
                    <a16:creationId xmlns:a16="http://schemas.microsoft.com/office/drawing/2014/main" id="{B341466A-0981-2440-BE5C-EA473872ABD3}"/>
                  </a:ext>
                </a:extLst>
              </p:cNvPr>
              <p:cNvGrpSpPr>
                <a:grpSpLocks/>
              </p:cNvGrpSpPr>
              <p:nvPr/>
            </p:nvGrpSpPr>
            <p:grpSpPr bwMode="auto">
              <a:xfrm>
                <a:off x="6146800" y="3544888"/>
                <a:ext cx="2597150" cy="1339850"/>
                <a:chOff x="6070645" y="3663519"/>
                <a:chExt cx="2596994" cy="1339416"/>
              </a:xfrm>
            </p:grpSpPr>
            <p:sp>
              <p:nvSpPr>
                <p:cNvPr id="270389" name="TextBox 264">
                  <a:extLst>
                    <a:ext uri="{FF2B5EF4-FFF2-40B4-BE49-F238E27FC236}">
                      <a16:creationId xmlns:a16="http://schemas.microsoft.com/office/drawing/2014/main" id="{6F3FE5DD-12C2-1941-95AB-531577B74D33}"/>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70390" name="Group 100">
                  <a:extLst>
                    <a:ext uri="{FF2B5EF4-FFF2-40B4-BE49-F238E27FC236}">
                      <a16:creationId xmlns:a16="http://schemas.microsoft.com/office/drawing/2014/main" id="{13E95292-E6D5-0C44-9BC4-70DDB950F61A}"/>
                    </a:ext>
                  </a:extLst>
                </p:cNvPr>
                <p:cNvGrpSpPr>
                  <a:grpSpLocks/>
                </p:cNvGrpSpPr>
                <p:nvPr/>
              </p:nvGrpSpPr>
              <p:grpSpPr bwMode="auto">
                <a:xfrm>
                  <a:off x="6070645" y="3665664"/>
                  <a:ext cx="1347945" cy="1337271"/>
                  <a:chOff x="6050566" y="-166326"/>
                  <a:chExt cx="1347945" cy="1337271"/>
                </a:xfrm>
              </p:grpSpPr>
              <p:sp>
                <p:nvSpPr>
                  <p:cNvPr id="270391" name="Rectangle 104">
                    <a:extLst>
                      <a:ext uri="{FF2B5EF4-FFF2-40B4-BE49-F238E27FC236}">
                        <a16:creationId xmlns:a16="http://schemas.microsoft.com/office/drawing/2014/main" id="{27B03941-0BF7-1E48-A909-7DE3750E6D9F}"/>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0392" name="Rectangle 108">
                    <a:extLst>
                      <a:ext uri="{FF2B5EF4-FFF2-40B4-BE49-F238E27FC236}">
                        <a16:creationId xmlns:a16="http://schemas.microsoft.com/office/drawing/2014/main" id="{84D0D1A7-27F0-0847-88E4-B27DD1F2301E}"/>
                      </a:ext>
                    </a:extLst>
                  </p:cNvPr>
                  <p:cNvSpPr>
                    <a:spLocks noChangeArrowheads="1"/>
                  </p:cNvSpPr>
                  <p:nvPr/>
                </p:nvSpPr>
                <p:spPr bwMode="auto">
                  <a:xfrm>
                    <a:off x="6132606" y="-128295"/>
                    <a:ext cx="227612" cy="246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0393" name="Line 106">
                    <a:extLst>
                      <a:ext uri="{FF2B5EF4-FFF2-40B4-BE49-F238E27FC236}">
                        <a16:creationId xmlns:a16="http://schemas.microsoft.com/office/drawing/2014/main" id="{FDCB6E61-7744-4E4C-BAB2-C067B2E042B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4" name="Line 107">
                    <a:extLst>
                      <a:ext uri="{FF2B5EF4-FFF2-40B4-BE49-F238E27FC236}">
                        <a16:creationId xmlns:a16="http://schemas.microsoft.com/office/drawing/2014/main" id="{FD614202-22B7-D24E-9B01-F4F4F68F9CBB}"/>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5" name="Line 116">
                    <a:extLst>
                      <a:ext uri="{FF2B5EF4-FFF2-40B4-BE49-F238E27FC236}">
                        <a16:creationId xmlns:a16="http://schemas.microsoft.com/office/drawing/2014/main" id="{E1E35672-9037-FD42-907F-C8F639DFE0D0}"/>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6" name="Line 117">
                    <a:extLst>
                      <a:ext uri="{FF2B5EF4-FFF2-40B4-BE49-F238E27FC236}">
                        <a16:creationId xmlns:a16="http://schemas.microsoft.com/office/drawing/2014/main" id="{381D5ACE-A2EC-4A44-8AD1-B96B7CCC1E19}"/>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97" name="Rectangle 132">
                    <a:extLst>
                      <a:ext uri="{FF2B5EF4-FFF2-40B4-BE49-F238E27FC236}">
                        <a16:creationId xmlns:a16="http://schemas.microsoft.com/office/drawing/2014/main" id="{8F9BB4DE-EAAF-2A49-B7B8-F400AA99497E}"/>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70398" name="Rectangle 147">
                    <a:extLst>
                      <a:ext uri="{FF2B5EF4-FFF2-40B4-BE49-F238E27FC236}">
                        <a16:creationId xmlns:a16="http://schemas.microsoft.com/office/drawing/2014/main" id="{78631A31-A767-8D4F-A359-0A14F5D05E1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399" name="Rectangle 136">
                    <a:extLst>
                      <a:ext uri="{FF2B5EF4-FFF2-40B4-BE49-F238E27FC236}">
                        <a16:creationId xmlns:a16="http://schemas.microsoft.com/office/drawing/2014/main" id="{15819239-80A0-1C4F-9A56-07B92C8BF8B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00" name="Rectangle 147">
                    <a:extLst>
                      <a:ext uri="{FF2B5EF4-FFF2-40B4-BE49-F238E27FC236}">
                        <a16:creationId xmlns:a16="http://schemas.microsoft.com/office/drawing/2014/main" id="{E6837F72-DCC2-C644-8DA3-F4C8CA7AFF33}"/>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401" name="Rectangle 147">
                    <a:extLst>
                      <a:ext uri="{FF2B5EF4-FFF2-40B4-BE49-F238E27FC236}">
                        <a16:creationId xmlns:a16="http://schemas.microsoft.com/office/drawing/2014/main" id="{EF2C9102-FDAE-F24A-8406-74714F2F5939}"/>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0402" name="Rectangle 147">
                    <a:extLst>
                      <a:ext uri="{FF2B5EF4-FFF2-40B4-BE49-F238E27FC236}">
                        <a16:creationId xmlns:a16="http://schemas.microsoft.com/office/drawing/2014/main" id="{C99CD53F-E242-4A45-BAFE-A5B317C36073}"/>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0403" name="Rectangle 147">
                    <a:extLst>
                      <a:ext uri="{FF2B5EF4-FFF2-40B4-BE49-F238E27FC236}">
                        <a16:creationId xmlns:a16="http://schemas.microsoft.com/office/drawing/2014/main" id="{CF8951E8-C1E0-FF42-B1CA-A1B45230F97B}"/>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70373" name="Group 3">
                <a:extLst>
                  <a:ext uri="{FF2B5EF4-FFF2-40B4-BE49-F238E27FC236}">
                    <a16:creationId xmlns:a16="http://schemas.microsoft.com/office/drawing/2014/main" id="{D2A7F42B-ACAD-E343-A368-AE6FEA070FEA}"/>
                  </a:ext>
                </a:extLst>
              </p:cNvPr>
              <p:cNvGrpSpPr>
                <a:grpSpLocks/>
              </p:cNvGrpSpPr>
              <p:nvPr/>
            </p:nvGrpSpPr>
            <p:grpSpPr bwMode="auto">
              <a:xfrm>
                <a:off x="6142038" y="1970088"/>
                <a:ext cx="2259012" cy="1363662"/>
                <a:chOff x="6065970" y="1654138"/>
                <a:chExt cx="2257787" cy="1363857"/>
              </a:xfrm>
            </p:grpSpPr>
            <p:sp>
              <p:nvSpPr>
                <p:cNvPr id="270379" name="TextBox 263">
                  <a:extLst>
                    <a:ext uri="{FF2B5EF4-FFF2-40B4-BE49-F238E27FC236}">
                      <a16:creationId xmlns:a16="http://schemas.microsoft.com/office/drawing/2014/main" id="{58589682-39EC-0A40-9829-2706D69D9169}"/>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70380" name="Group 141">
                  <a:extLst>
                    <a:ext uri="{FF2B5EF4-FFF2-40B4-BE49-F238E27FC236}">
                      <a16:creationId xmlns:a16="http://schemas.microsoft.com/office/drawing/2014/main" id="{D91C4294-B933-6745-BD52-1608025B7814}"/>
                    </a:ext>
                  </a:extLst>
                </p:cNvPr>
                <p:cNvGrpSpPr>
                  <a:grpSpLocks/>
                </p:cNvGrpSpPr>
                <p:nvPr/>
              </p:nvGrpSpPr>
              <p:grpSpPr bwMode="auto">
                <a:xfrm>
                  <a:off x="6065970" y="1680724"/>
                  <a:ext cx="1347945" cy="1337271"/>
                  <a:chOff x="6050566" y="-166326"/>
                  <a:chExt cx="1347945" cy="1337271"/>
                </a:xfrm>
              </p:grpSpPr>
              <p:sp>
                <p:nvSpPr>
                  <p:cNvPr id="270381" name="Rectangle 104">
                    <a:extLst>
                      <a:ext uri="{FF2B5EF4-FFF2-40B4-BE49-F238E27FC236}">
                        <a16:creationId xmlns:a16="http://schemas.microsoft.com/office/drawing/2014/main" id="{27C896AF-FFBD-8247-A150-6E43BFB52388}"/>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0382" name="Rectangle 108">
                    <a:extLst>
                      <a:ext uri="{FF2B5EF4-FFF2-40B4-BE49-F238E27FC236}">
                        <a16:creationId xmlns:a16="http://schemas.microsoft.com/office/drawing/2014/main" id="{5B33D60C-F078-324B-BC20-0F73234FD44F}"/>
                      </a:ext>
                    </a:extLst>
                  </p:cNvPr>
                  <p:cNvSpPr>
                    <a:spLocks noChangeArrowheads="1"/>
                  </p:cNvSpPr>
                  <p:nvPr/>
                </p:nvSpPr>
                <p:spPr bwMode="auto">
                  <a:xfrm>
                    <a:off x="6132606" y="-128295"/>
                    <a:ext cx="227503" cy="246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0383" name="Line 106">
                    <a:extLst>
                      <a:ext uri="{FF2B5EF4-FFF2-40B4-BE49-F238E27FC236}">
                        <a16:creationId xmlns:a16="http://schemas.microsoft.com/office/drawing/2014/main" id="{E10FED24-BE1A-0E46-A7E7-39EEAE0B9A41}"/>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84" name="Line 117">
                    <a:extLst>
                      <a:ext uri="{FF2B5EF4-FFF2-40B4-BE49-F238E27FC236}">
                        <a16:creationId xmlns:a16="http://schemas.microsoft.com/office/drawing/2014/main" id="{A2513806-BE93-8545-8A58-80CD3EF4234A}"/>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0385" name="Rectangle 132">
                    <a:extLst>
                      <a:ext uri="{FF2B5EF4-FFF2-40B4-BE49-F238E27FC236}">
                        <a16:creationId xmlns:a16="http://schemas.microsoft.com/office/drawing/2014/main" id="{4DF7A160-D39C-2A4D-9819-9F5885FAAC1A}"/>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70386" name="Rectangle 147">
                    <a:extLst>
                      <a:ext uri="{FF2B5EF4-FFF2-40B4-BE49-F238E27FC236}">
                        <a16:creationId xmlns:a16="http://schemas.microsoft.com/office/drawing/2014/main" id="{831ED141-565C-B94E-A988-8AC231240817}"/>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387" name="Rectangle 147">
                    <a:extLst>
                      <a:ext uri="{FF2B5EF4-FFF2-40B4-BE49-F238E27FC236}">
                        <a16:creationId xmlns:a16="http://schemas.microsoft.com/office/drawing/2014/main" id="{48E91773-4C96-134F-9236-E21F6C2280F0}"/>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0388" name="Rectangle 147">
                    <a:extLst>
                      <a:ext uri="{FF2B5EF4-FFF2-40B4-BE49-F238E27FC236}">
                        <a16:creationId xmlns:a16="http://schemas.microsoft.com/office/drawing/2014/main" id="{27B46F91-B270-F449-A4E7-6E309BF7CC3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70374" name="Freeform 40">
                <a:extLst>
                  <a:ext uri="{FF2B5EF4-FFF2-40B4-BE49-F238E27FC236}">
                    <a16:creationId xmlns:a16="http://schemas.microsoft.com/office/drawing/2014/main" id="{7E0151D2-08E8-2245-B680-D56037911AF0}"/>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0375" name="Freeform 40">
                <a:extLst>
                  <a:ext uri="{FF2B5EF4-FFF2-40B4-BE49-F238E27FC236}">
                    <a16:creationId xmlns:a16="http://schemas.microsoft.com/office/drawing/2014/main" id="{391107A5-F3A3-5A4D-9605-B927CBEF005E}"/>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0376" name="Freeform 40">
                <a:extLst>
                  <a:ext uri="{FF2B5EF4-FFF2-40B4-BE49-F238E27FC236}">
                    <a16:creationId xmlns:a16="http://schemas.microsoft.com/office/drawing/2014/main" id="{25B8F06E-C2C4-B445-9D6F-5DC5B54DA3F6}"/>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0377" name="Line 13">
                <a:extLst>
                  <a:ext uri="{FF2B5EF4-FFF2-40B4-BE49-F238E27FC236}">
                    <a16:creationId xmlns:a16="http://schemas.microsoft.com/office/drawing/2014/main" id="{8167E064-A6E8-B447-BCEC-2FC687184ECC}"/>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0378" name="Line 13">
                <a:extLst>
                  <a:ext uri="{FF2B5EF4-FFF2-40B4-BE49-F238E27FC236}">
                    <a16:creationId xmlns:a16="http://schemas.microsoft.com/office/drawing/2014/main" id="{142FD65E-F804-7B44-8B28-CAB34908370A}"/>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grpSp>
      <p:graphicFrame>
        <p:nvGraphicFramePr>
          <p:cNvPr id="116" name="Table 115">
            <a:extLst>
              <a:ext uri="{FF2B5EF4-FFF2-40B4-BE49-F238E27FC236}">
                <a16:creationId xmlns:a16="http://schemas.microsoft.com/office/drawing/2014/main" id="{F4A71A7F-6AEA-EB40-8F4D-45F490DB404F}"/>
              </a:ext>
            </a:extLst>
          </p:cNvPr>
          <p:cNvGraphicFramePr>
            <a:graphicFrameLocks noGrp="1"/>
          </p:cNvGraphicFramePr>
          <p:nvPr/>
        </p:nvGraphicFramePr>
        <p:xfrm>
          <a:off x="1444625" y="5394325"/>
          <a:ext cx="3060700"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1" name="Line 13">
            <a:extLst>
              <a:ext uri="{FF2B5EF4-FFF2-40B4-BE49-F238E27FC236}">
                <a16:creationId xmlns:a16="http://schemas.microsoft.com/office/drawing/2014/main" id="{7D148FE6-E3A3-8841-8C34-F799CD88C81B}"/>
              </a:ext>
            </a:extLst>
          </p:cNvPr>
          <p:cNvSpPr>
            <a:spLocks noChangeShapeType="1"/>
          </p:cNvSpPr>
          <p:nvPr/>
        </p:nvSpPr>
        <p:spPr bwMode="auto">
          <a:xfrm rot="16200000" flipH="1">
            <a:off x="5006975" y="3910013"/>
            <a:ext cx="979488" cy="4665662"/>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2" name="Line 13">
            <a:extLst>
              <a:ext uri="{FF2B5EF4-FFF2-40B4-BE49-F238E27FC236}">
                <a16:creationId xmlns:a16="http://schemas.microsoft.com/office/drawing/2014/main" id="{C4F837C8-8B33-0D40-A18B-91A5DD3876D7}"/>
              </a:ext>
            </a:extLst>
          </p:cNvPr>
          <p:cNvSpPr>
            <a:spLocks noChangeShapeType="1"/>
          </p:cNvSpPr>
          <p:nvPr/>
        </p:nvSpPr>
        <p:spPr bwMode="auto">
          <a:xfrm rot="16200000" flipH="1">
            <a:off x="5643564" y="4017964"/>
            <a:ext cx="446087" cy="3925887"/>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3" name="TextBox 174">
            <a:extLst>
              <a:ext uri="{FF2B5EF4-FFF2-40B4-BE49-F238E27FC236}">
                <a16:creationId xmlns:a16="http://schemas.microsoft.com/office/drawing/2014/main" id="{9D85D0D4-EF86-E041-B4B1-377F18AE3D1A}"/>
              </a:ext>
            </a:extLst>
          </p:cNvPr>
          <p:cNvSpPr txBox="1">
            <a:spLocks noChangeArrowheads="1"/>
          </p:cNvSpPr>
          <p:nvPr/>
        </p:nvSpPr>
        <p:spPr bwMode="auto">
          <a:xfrm>
            <a:off x="7875589" y="5818189"/>
            <a:ext cx="369887" cy="1062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200" b="1">
                <a:latin typeface="Courier" pitchFamily="2" charset="0"/>
              </a:rPr>
              <a:t>Y0</a:t>
            </a:r>
          </a:p>
          <a:p>
            <a:pPr>
              <a:spcAft>
                <a:spcPts val="300"/>
              </a:spcAft>
            </a:pPr>
            <a:r>
              <a:rPr lang="en-US" altLang="en-US" sz="1200" b="1">
                <a:latin typeface="Courier" pitchFamily="2" charset="0"/>
              </a:rPr>
              <a:t>Y1</a:t>
            </a:r>
          </a:p>
          <a:p>
            <a:pPr>
              <a:spcAft>
                <a:spcPts val="300"/>
              </a:spcAft>
            </a:pPr>
            <a:endParaRPr lang="en-US" altLang="en-US" sz="500" b="1">
              <a:latin typeface="Courier" pitchFamily="2" charset="0"/>
            </a:endParaRPr>
          </a:p>
          <a:p>
            <a:pPr>
              <a:spcAft>
                <a:spcPts val="300"/>
              </a:spcAft>
            </a:pPr>
            <a:r>
              <a:rPr lang="en-US" altLang="en-US" sz="1200" b="1">
                <a:latin typeface="Courier" pitchFamily="2" charset="0"/>
              </a:rPr>
              <a:t>X0</a:t>
            </a:r>
          </a:p>
          <a:p>
            <a:pPr>
              <a:spcAft>
                <a:spcPts val="300"/>
              </a:spcAft>
            </a:pPr>
            <a:r>
              <a:rPr lang="en-US" altLang="en-US" sz="1200" b="1">
                <a:latin typeface="Courier" pitchFamily="2" charset="0"/>
              </a:rPr>
              <a:t>X1</a:t>
            </a:r>
            <a:endParaRPr lang="en-US" altLang="en-US" sz="1600" b="1">
              <a:latin typeface="Courier" pitchFamily="2" charset="0"/>
            </a:endParaRPr>
          </a:p>
        </p:txBody>
      </p:sp>
      <p:grpSp>
        <p:nvGrpSpPr>
          <p:cNvPr id="271364" name="Group 1">
            <a:extLst>
              <a:ext uri="{FF2B5EF4-FFF2-40B4-BE49-F238E27FC236}">
                <a16:creationId xmlns:a16="http://schemas.microsoft.com/office/drawing/2014/main" id="{2C4FB2ED-5E49-3844-BD7E-C3817BB7FC12}"/>
              </a:ext>
            </a:extLst>
          </p:cNvPr>
          <p:cNvGrpSpPr>
            <a:grpSpLocks/>
          </p:cNvGrpSpPr>
          <p:nvPr/>
        </p:nvGrpSpPr>
        <p:grpSpPr bwMode="auto">
          <a:xfrm>
            <a:off x="1630364" y="115888"/>
            <a:ext cx="8027987" cy="5276850"/>
            <a:chOff x="715963" y="115888"/>
            <a:chExt cx="8027987" cy="5276850"/>
          </a:xfrm>
        </p:grpSpPr>
        <p:sp>
          <p:nvSpPr>
            <p:cNvPr id="271388" name="Line 13">
              <a:extLst>
                <a:ext uri="{FF2B5EF4-FFF2-40B4-BE49-F238E27FC236}">
                  <a16:creationId xmlns:a16="http://schemas.microsoft.com/office/drawing/2014/main" id="{A312EA29-60D7-0F4E-934F-5EE68FF2155D}"/>
                </a:ext>
              </a:extLst>
            </p:cNvPr>
            <p:cNvSpPr>
              <a:spLocks noChangeShapeType="1"/>
            </p:cNvSpPr>
            <p:nvPr/>
          </p:nvSpPr>
          <p:spPr bwMode="auto">
            <a:xfrm flipH="1">
              <a:off x="1477963" y="3803650"/>
              <a:ext cx="773112" cy="1581150"/>
            </a:xfrm>
            <a:custGeom>
              <a:avLst/>
              <a:gdLst>
                <a:gd name="T0" fmla="*/ 0 w 2128275804"/>
                <a:gd name="T1" fmla="*/ 2147483646 h 13681"/>
                <a:gd name="T2" fmla="*/ 0 w 2128275804"/>
                <a:gd name="T3" fmla="*/ 0 h 13681"/>
                <a:gd name="T4" fmla="*/ 0 w 2128275804"/>
                <a:gd name="T5" fmla="*/ 2147483646 h 13681"/>
                <a:gd name="T6" fmla="*/ 0 60000 65536"/>
                <a:gd name="T7" fmla="*/ 0 60000 65536"/>
                <a:gd name="T8" fmla="*/ 0 60000 65536"/>
              </a:gdLst>
              <a:ahLst/>
              <a:cxnLst>
                <a:cxn ang="T6">
                  <a:pos x="T0" y="T1"/>
                </a:cxn>
                <a:cxn ang="T7">
                  <a:pos x="T2" y="T3"/>
                </a:cxn>
                <a:cxn ang="T8">
                  <a:pos x="T4" y="T5"/>
                </a:cxn>
              </a:cxnLst>
              <a:rect l="0" t="0" r="r" b="b"/>
              <a:pathLst>
                <a:path w="2128275804" h="13681">
                  <a:moveTo>
                    <a:pt x="0" y="2"/>
                  </a:moveTo>
                  <a:lnTo>
                    <a:pt x="2128275804" y="0"/>
                  </a:lnTo>
                  <a:lnTo>
                    <a:pt x="2128275804"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89" name="Line 13">
              <a:extLst>
                <a:ext uri="{FF2B5EF4-FFF2-40B4-BE49-F238E27FC236}">
                  <a16:creationId xmlns:a16="http://schemas.microsoft.com/office/drawing/2014/main" id="{894B4D41-24EE-BB48-A742-364E51047337}"/>
                </a:ext>
              </a:extLst>
            </p:cNvPr>
            <p:cNvSpPr>
              <a:spLocks noChangeShapeType="1"/>
            </p:cNvSpPr>
            <p:nvPr/>
          </p:nvSpPr>
          <p:spPr bwMode="auto">
            <a:xfrm flipH="1">
              <a:off x="1866900" y="4119563"/>
              <a:ext cx="398463" cy="1271587"/>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0" name="Line 117">
              <a:extLst>
                <a:ext uri="{FF2B5EF4-FFF2-40B4-BE49-F238E27FC236}">
                  <a16:creationId xmlns:a16="http://schemas.microsoft.com/office/drawing/2014/main" id="{87AF31B4-CCF0-214B-B723-623AA5CAA53F}"/>
                </a:ext>
              </a:extLst>
            </p:cNvPr>
            <p:cNvSpPr>
              <a:spLocks noChangeShapeType="1"/>
            </p:cNvSpPr>
            <p:nvPr/>
          </p:nvSpPr>
          <p:spPr bwMode="auto">
            <a:xfrm rot="5400000" flipV="1">
              <a:off x="4714875" y="-854075"/>
              <a:ext cx="3175" cy="28225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1391" name="Group 6">
              <a:extLst>
                <a:ext uri="{FF2B5EF4-FFF2-40B4-BE49-F238E27FC236}">
                  <a16:creationId xmlns:a16="http://schemas.microsoft.com/office/drawing/2014/main" id="{E4A0B20E-EF93-2945-8895-05CF8916466A}"/>
                </a:ext>
              </a:extLst>
            </p:cNvPr>
            <p:cNvGrpSpPr>
              <a:grpSpLocks/>
            </p:cNvGrpSpPr>
            <p:nvPr/>
          </p:nvGrpSpPr>
          <p:grpSpPr bwMode="auto">
            <a:xfrm>
              <a:off x="1787525" y="115888"/>
              <a:ext cx="3330575" cy="4608512"/>
              <a:chOff x="1787104" y="115618"/>
              <a:chExt cx="3331032" cy="4608954"/>
            </a:xfrm>
          </p:grpSpPr>
          <p:sp>
            <p:nvSpPr>
              <p:cNvPr id="271447" name="Rectangle 104">
                <a:extLst>
                  <a:ext uri="{FF2B5EF4-FFF2-40B4-BE49-F238E27FC236}">
                    <a16:creationId xmlns:a16="http://schemas.microsoft.com/office/drawing/2014/main" id="{1A5B7712-10CD-5F47-8782-7F9479130DF8}"/>
                  </a:ext>
                </a:extLst>
              </p:cNvPr>
              <p:cNvSpPr>
                <a:spLocks noChangeArrowheads="1"/>
              </p:cNvSpPr>
              <p:nvPr/>
            </p:nvSpPr>
            <p:spPr bwMode="auto">
              <a:xfrm rot="5400000">
                <a:off x="517079" y="1875321"/>
                <a:ext cx="4520597"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1448" name="Rectangle 108">
                <a:extLst>
                  <a:ext uri="{FF2B5EF4-FFF2-40B4-BE49-F238E27FC236}">
                    <a16:creationId xmlns:a16="http://schemas.microsoft.com/office/drawing/2014/main" id="{8D38E042-1391-0D47-9A74-45076CF36B28}"/>
                  </a:ext>
                </a:extLst>
              </p:cNvPr>
              <p:cNvSpPr>
                <a:spLocks noChangeArrowheads="1"/>
              </p:cNvSpPr>
              <p:nvPr/>
            </p:nvSpPr>
            <p:spPr bwMode="auto">
              <a:xfrm>
                <a:off x="2340329" y="285339"/>
                <a:ext cx="227657" cy="2462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1449" name="Line 119">
                <a:extLst>
                  <a:ext uri="{FF2B5EF4-FFF2-40B4-BE49-F238E27FC236}">
                    <a16:creationId xmlns:a16="http://schemas.microsoft.com/office/drawing/2014/main" id="{88C4F412-13E0-4149-920F-3672758AA199}"/>
                  </a:ext>
                </a:extLst>
              </p:cNvPr>
              <p:cNvSpPr>
                <a:spLocks noChangeShapeType="1"/>
              </p:cNvSpPr>
              <p:nvPr/>
            </p:nvSpPr>
            <p:spPr bwMode="auto">
              <a:xfrm rot="5400000">
                <a:off x="2116332" y="254196"/>
                <a:ext cx="0" cy="26652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0" name="Rectangle 121">
                <a:extLst>
                  <a:ext uri="{FF2B5EF4-FFF2-40B4-BE49-F238E27FC236}">
                    <a16:creationId xmlns:a16="http://schemas.microsoft.com/office/drawing/2014/main" id="{A35B9091-9171-E940-8418-76F6E450CCE3}"/>
                  </a:ext>
                </a:extLst>
              </p:cNvPr>
              <p:cNvSpPr>
                <a:spLocks noChangeArrowheads="1"/>
              </p:cNvSpPr>
              <p:nvPr/>
            </p:nvSpPr>
            <p:spPr bwMode="auto">
              <a:xfrm>
                <a:off x="1787104" y="268610"/>
                <a:ext cx="15388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1451" name="Line 106">
                <a:extLst>
                  <a:ext uri="{FF2B5EF4-FFF2-40B4-BE49-F238E27FC236}">
                    <a16:creationId xmlns:a16="http://schemas.microsoft.com/office/drawing/2014/main" id="{EE61501B-CB92-BE42-8E73-414B08E4FBB0}"/>
                  </a:ext>
                </a:extLst>
              </p:cNvPr>
              <p:cNvSpPr>
                <a:spLocks noChangeShapeType="1"/>
              </p:cNvSpPr>
              <p:nvPr/>
            </p:nvSpPr>
            <p:spPr bwMode="auto">
              <a:xfrm rot="5400000" flipV="1">
                <a:off x="3450654" y="12403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2" name="Line 107">
                <a:extLst>
                  <a:ext uri="{FF2B5EF4-FFF2-40B4-BE49-F238E27FC236}">
                    <a16:creationId xmlns:a16="http://schemas.microsoft.com/office/drawing/2014/main" id="{F005E26E-70E3-D34F-B6B6-1A771F67D1FD}"/>
                  </a:ext>
                </a:extLst>
              </p:cNvPr>
              <p:cNvSpPr>
                <a:spLocks noChangeShapeType="1"/>
              </p:cNvSpPr>
              <p:nvPr/>
            </p:nvSpPr>
            <p:spPr bwMode="auto">
              <a:xfrm rot="5400000" flipV="1">
                <a:off x="3451351" y="98598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3" name="Line 116">
                <a:extLst>
                  <a:ext uri="{FF2B5EF4-FFF2-40B4-BE49-F238E27FC236}">
                    <a16:creationId xmlns:a16="http://schemas.microsoft.com/office/drawing/2014/main" id="{559238CF-39BB-494A-83A4-DDF7A117D00F}"/>
                  </a:ext>
                </a:extLst>
              </p:cNvPr>
              <p:cNvSpPr>
                <a:spLocks noChangeShapeType="1"/>
              </p:cNvSpPr>
              <p:nvPr/>
            </p:nvSpPr>
            <p:spPr bwMode="auto">
              <a:xfrm rot="5400000" flipV="1">
                <a:off x="3451351" y="706268"/>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4" name="Rectangle 132">
                <a:extLst>
                  <a:ext uri="{FF2B5EF4-FFF2-40B4-BE49-F238E27FC236}">
                    <a16:creationId xmlns:a16="http://schemas.microsoft.com/office/drawing/2014/main" id="{CAC8884D-7B1A-4E40-AC8F-439CFE8C0C74}"/>
                  </a:ext>
                </a:extLst>
              </p:cNvPr>
              <p:cNvSpPr>
                <a:spLocks noChangeArrowheads="1"/>
              </p:cNvSpPr>
              <p:nvPr/>
            </p:nvSpPr>
            <p:spPr bwMode="auto">
              <a:xfrm rot="5400000">
                <a:off x="2017315" y="2164128"/>
                <a:ext cx="1429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4-to-16 decoder</a:t>
                </a:r>
                <a:endParaRPr lang="en-US" altLang="en-US" sz="2000"/>
              </a:p>
            </p:txBody>
          </p:sp>
          <p:sp>
            <p:nvSpPr>
              <p:cNvPr id="271455" name="Line 106">
                <a:extLst>
                  <a:ext uri="{FF2B5EF4-FFF2-40B4-BE49-F238E27FC236}">
                    <a16:creationId xmlns:a16="http://schemas.microsoft.com/office/drawing/2014/main" id="{CB962017-1C32-C641-BA5A-83C07FFF55EA}"/>
                  </a:ext>
                </a:extLst>
              </p:cNvPr>
              <p:cNvSpPr>
                <a:spLocks noChangeShapeType="1"/>
              </p:cNvSpPr>
              <p:nvPr/>
            </p:nvSpPr>
            <p:spPr bwMode="auto">
              <a:xfrm rot="5400000" flipV="1">
                <a:off x="3453284" y="1254650"/>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6" name="Line 107">
                <a:extLst>
                  <a:ext uri="{FF2B5EF4-FFF2-40B4-BE49-F238E27FC236}">
                    <a16:creationId xmlns:a16="http://schemas.microsoft.com/office/drawing/2014/main" id="{8A717570-BD82-0943-A824-E6880B780F8E}"/>
                  </a:ext>
                </a:extLst>
              </p:cNvPr>
              <p:cNvSpPr>
                <a:spLocks noChangeShapeType="1"/>
              </p:cNvSpPr>
              <p:nvPr/>
            </p:nvSpPr>
            <p:spPr bwMode="auto">
              <a:xfrm rot="5400000" flipV="1">
                <a:off x="3453981" y="212506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7" name="Line 116">
                <a:extLst>
                  <a:ext uri="{FF2B5EF4-FFF2-40B4-BE49-F238E27FC236}">
                    <a16:creationId xmlns:a16="http://schemas.microsoft.com/office/drawing/2014/main" id="{8AFD6915-5202-3245-8EEF-D21ECF6BC482}"/>
                  </a:ext>
                </a:extLst>
              </p:cNvPr>
              <p:cNvSpPr>
                <a:spLocks noChangeShapeType="1"/>
              </p:cNvSpPr>
              <p:nvPr/>
            </p:nvSpPr>
            <p:spPr bwMode="auto">
              <a:xfrm rot="5400000" flipV="1">
                <a:off x="3453981" y="1845351"/>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8" name="Line 117">
                <a:extLst>
                  <a:ext uri="{FF2B5EF4-FFF2-40B4-BE49-F238E27FC236}">
                    <a16:creationId xmlns:a16="http://schemas.microsoft.com/office/drawing/2014/main" id="{41455497-9E91-FE46-B38E-1A34A23B7540}"/>
                  </a:ext>
                </a:extLst>
              </p:cNvPr>
              <p:cNvSpPr>
                <a:spLocks noChangeShapeType="1"/>
              </p:cNvSpPr>
              <p:nvPr/>
            </p:nvSpPr>
            <p:spPr bwMode="auto">
              <a:xfrm rot="5400000" flipV="1">
                <a:off x="3453284" y="1545418"/>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59" name="Line 106">
                <a:extLst>
                  <a:ext uri="{FF2B5EF4-FFF2-40B4-BE49-F238E27FC236}">
                    <a16:creationId xmlns:a16="http://schemas.microsoft.com/office/drawing/2014/main" id="{88E2243F-0A88-0A40-AB12-B59769E89CFF}"/>
                  </a:ext>
                </a:extLst>
              </p:cNvPr>
              <p:cNvSpPr>
                <a:spLocks noChangeShapeType="1"/>
              </p:cNvSpPr>
              <p:nvPr/>
            </p:nvSpPr>
            <p:spPr bwMode="auto">
              <a:xfrm rot="5400000" flipV="1">
                <a:off x="3453284" y="239482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0" name="Line 107">
                <a:extLst>
                  <a:ext uri="{FF2B5EF4-FFF2-40B4-BE49-F238E27FC236}">
                    <a16:creationId xmlns:a16="http://schemas.microsoft.com/office/drawing/2014/main" id="{193F9DFB-79BE-324D-B6CB-484704BDE2FB}"/>
                  </a:ext>
                </a:extLst>
              </p:cNvPr>
              <p:cNvSpPr>
                <a:spLocks noChangeShapeType="1"/>
              </p:cNvSpPr>
              <p:nvPr/>
            </p:nvSpPr>
            <p:spPr bwMode="auto">
              <a:xfrm rot="5400000" flipV="1">
                <a:off x="3453981" y="3231377"/>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1" name="Line 116">
                <a:extLst>
                  <a:ext uri="{FF2B5EF4-FFF2-40B4-BE49-F238E27FC236}">
                    <a16:creationId xmlns:a16="http://schemas.microsoft.com/office/drawing/2014/main" id="{1A205E59-F0D6-5A40-B1E1-8910A7080CA2}"/>
                  </a:ext>
                </a:extLst>
              </p:cNvPr>
              <p:cNvSpPr>
                <a:spLocks noChangeShapeType="1"/>
              </p:cNvSpPr>
              <p:nvPr/>
            </p:nvSpPr>
            <p:spPr bwMode="auto">
              <a:xfrm rot="5400000" flipV="1">
                <a:off x="3453981" y="2951659"/>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2" name="Line 117">
                <a:extLst>
                  <a:ext uri="{FF2B5EF4-FFF2-40B4-BE49-F238E27FC236}">
                    <a16:creationId xmlns:a16="http://schemas.microsoft.com/office/drawing/2014/main" id="{6421AAC2-BB6E-3643-BB27-A7C97F342062}"/>
                  </a:ext>
                </a:extLst>
              </p:cNvPr>
              <p:cNvSpPr>
                <a:spLocks noChangeShapeType="1"/>
              </p:cNvSpPr>
              <p:nvPr/>
            </p:nvSpPr>
            <p:spPr bwMode="auto">
              <a:xfrm rot="5400000" flipV="1">
                <a:off x="3453284" y="268559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3" name="Line 116">
                <a:extLst>
                  <a:ext uri="{FF2B5EF4-FFF2-40B4-BE49-F238E27FC236}">
                    <a16:creationId xmlns:a16="http://schemas.microsoft.com/office/drawing/2014/main" id="{0331139D-9A3B-144C-B744-80F11AD77C19}"/>
                  </a:ext>
                </a:extLst>
              </p:cNvPr>
              <p:cNvSpPr>
                <a:spLocks noChangeShapeType="1"/>
              </p:cNvSpPr>
              <p:nvPr/>
            </p:nvSpPr>
            <p:spPr bwMode="auto">
              <a:xfrm rot="5400000" flipV="1">
                <a:off x="3456610" y="4082275"/>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4" name="Line 117">
                <a:extLst>
                  <a:ext uri="{FF2B5EF4-FFF2-40B4-BE49-F238E27FC236}">
                    <a16:creationId xmlns:a16="http://schemas.microsoft.com/office/drawing/2014/main" id="{7EAA3630-1B0C-104B-876C-AF0DFEACE6EB}"/>
                  </a:ext>
                </a:extLst>
              </p:cNvPr>
              <p:cNvSpPr>
                <a:spLocks noChangeShapeType="1"/>
              </p:cNvSpPr>
              <p:nvPr/>
            </p:nvSpPr>
            <p:spPr bwMode="auto">
              <a:xfrm rot="5400000" flipV="1">
                <a:off x="3455913" y="379927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65" name="Rectangle 147">
                <a:extLst>
                  <a:ext uri="{FF2B5EF4-FFF2-40B4-BE49-F238E27FC236}">
                    <a16:creationId xmlns:a16="http://schemas.microsoft.com/office/drawing/2014/main" id="{65383133-46EF-A04E-AAC1-A1789F1CB717}"/>
                  </a:ext>
                </a:extLst>
              </p:cNvPr>
              <p:cNvSpPr>
                <a:spLocks noChangeArrowheads="1"/>
              </p:cNvSpPr>
              <p:nvPr/>
            </p:nvSpPr>
            <p:spPr bwMode="auto">
              <a:xfrm>
                <a:off x="2321179" y="3993778"/>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66" name="Rectangle 147">
                <a:extLst>
                  <a:ext uri="{FF2B5EF4-FFF2-40B4-BE49-F238E27FC236}">
                    <a16:creationId xmlns:a16="http://schemas.microsoft.com/office/drawing/2014/main" id="{B2770828-A86E-2B4E-A262-A34F3F987DB1}"/>
                  </a:ext>
                </a:extLst>
              </p:cNvPr>
              <p:cNvSpPr>
                <a:spLocks noChangeArrowheads="1"/>
              </p:cNvSpPr>
              <p:nvPr/>
            </p:nvSpPr>
            <p:spPr bwMode="auto">
              <a:xfrm>
                <a:off x="2318457" y="2978685"/>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1467" name="Rectangle 147">
                <a:extLst>
                  <a:ext uri="{FF2B5EF4-FFF2-40B4-BE49-F238E27FC236}">
                    <a16:creationId xmlns:a16="http://schemas.microsoft.com/office/drawing/2014/main" id="{ED978FD5-CA30-FB40-8D22-6A7C59B70809}"/>
                  </a:ext>
                </a:extLst>
              </p:cNvPr>
              <p:cNvSpPr>
                <a:spLocks noChangeArrowheads="1"/>
              </p:cNvSpPr>
              <p:nvPr/>
            </p:nvSpPr>
            <p:spPr bwMode="auto">
              <a:xfrm>
                <a:off x="2315735" y="330253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1468" name="Rectangle 147">
                <a:extLst>
                  <a:ext uri="{FF2B5EF4-FFF2-40B4-BE49-F238E27FC236}">
                    <a16:creationId xmlns:a16="http://schemas.microsoft.com/office/drawing/2014/main" id="{8660F097-D6F7-EA41-BB77-A0C13FF80361}"/>
                  </a:ext>
                </a:extLst>
              </p:cNvPr>
              <p:cNvSpPr>
                <a:spLocks noChangeArrowheads="1"/>
              </p:cNvSpPr>
              <p:nvPr/>
            </p:nvSpPr>
            <p:spPr bwMode="auto">
              <a:xfrm>
                <a:off x="2313013" y="3642712"/>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69" name="Rectangle 147">
                <a:extLst>
                  <a:ext uri="{FF2B5EF4-FFF2-40B4-BE49-F238E27FC236}">
                    <a16:creationId xmlns:a16="http://schemas.microsoft.com/office/drawing/2014/main" id="{59820256-3F02-CE49-A106-EA6FECCF112F}"/>
                  </a:ext>
                </a:extLst>
              </p:cNvPr>
              <p:cNvSpPr>
                <a:spLocks noChangeArrowheads="1"/>
              </p:cNvSpPr>
              <p:nvPr/>
            </p:nvSpPr>
            <p:spPr bwMode="auto">
              <a:xfrm>
                <a:off x="2990246" y="13411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70" name="Rectangle 147">
                <a:extLst>
                  <a:ext uri="{FF2B5EF4-FFF2-40B4-BE49-F238E27FC236}">
                    <a16:creationId xmlns:a16="http://schemas.microsoft.com/office/drawing/2014/main" id="{CAE2DB62-D7D1-494F-BB03-2E47D431EFCF}"/>
                  </a:ext>
                </a:extLst>
              </p:cNvPr>
              <p:cNvSpPr>
                <a:spLocks noChangeArrowheads="1"/>
              </p:cNvSpPr>
              <p:nvPr/>
            </p:nvSpPr>
            <p:spPr bwMode="auto">
              <a:xfrm>
                <a:off x="2987524" y="39929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71" name="Rectangle 147">
                <a:extLst>
                  <a:ext uri="{FF2B5EF4-FFF2-40B4-BE49-F238E27FC236}">
                    <a16:creationId xmlns:a16="http://schemas.microsoft.com/office/drawing/2014/main" id="{3AACC1E8-E863-A24A-BD36-AA5DAC0501BF}"/>
                  </a:ext>
                </a:extLst>
              </p:cNvPr>
              <p:cNvSpPr>
                <a:spLocks noChangeArrowheads="1"/>
              </p:cNvSpPr>
              <p:nvPr/>
            </p:nvSpPr>
            <p:spPr bwMode="auto">
              <a:xfrm>
                <a:off x="2987524" y="69109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1472" name="Rectangle 147">
                <a:extLst>
                  <a:ext uri="{FF2B5EF4-FFF2-40B4-BE49-F238E27FC236}">
                    <a16:creationId xmlns:a16="http://schemas.microsoft.com/office/drawing/2014/main" id="{7E8D743C-BCCB-CD43-8987-4362119A36B6}"/>
                  </a:ext>
                </a:extLst>
              </p:cNvPr>
              <p:cNvSpPr>
                <a:spLocks noChangeArrowheads="1"/>
              </p:cNvSpPr>
              <p:nvPr/>
            </p:nvSpPr>
            <p:spPr bwMode="auto">
              <a:xfrm>
                <a:off x="2984802" y="956278"/>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1473" name="Rectangle 147">
                <a:extLst>
                  <a:ext uri="{FF2B5EF4-FFF2-40B4-BE49-F238E27FC236}">
                    <a16:creationId xmlns:a16="http://schemas.microsoft.com/office/drawing/2014/main" id="{99B231FD-04C3-354B-B3CD-4602CB6CFB35}"/>
                  </a:ext>
                </a:extLst>
              </p:cNvPr>
              <p:cNvSpPr>
                <a:spLocks noChangeArrowheads="1"/>
              </p:cNvSpPr>
              <p:nvPr/>
            </p:nvSpPr>
            <p:spPr bwMode="auto">
              <a:xfrm>
                <a:off x="2996342" y="1248722"/>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1474" name="Rectangle 147">
                <a:extLst>
                  <a:ext uri="{FF2B5EF4-FFF2-40B4-BE49-F238E27FC236}">
                    <a16:creationId xmlns:a16="http://schemas.microsoft.com/office/drawing/2014/main" id="{54FFFA0C-1D1D-9D4E-B6AD-1F55FC7AD817}"/>
                  </a:ext>
                </a:extLst>
              </p:cNvPr>
              <p:cNvSpPr>
                <a:spLocks noChangeArrowheads="1"/>
              </p:cNvSpPr>
              <p:nvPr/>
            </p:nvSpPr>
            <p:spPr bwMode="auto">
              <a:xfrm>
                <a:off x="2993620" y="150544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1475" name="Rectangle 147">
                <a:extLst>
                  <a:ext uri="{FF2B5EF4-FFF2-40B4-BE49-F238E27FC236}">
                    <a16:creationId xmlns:a16="http://schemas.microsoft.com/office/drawing/2014/main" id="{C8CDC838-2D3A-8742-997A-E86214794B52}"/>
                  </a:ext>
                </a:extLst>
              </p:cNvPr>
              <p:cNvSpPr>
                <a:spLocks noChangeArrowheads="1"/>
              </p:cNvSpPr>
              <p:nvPr/>
            </p:nvSpPr>
            <p:spPr bwMode="auto">
              <a:xfrm>
                <a:off x="2993620" y="1814171"/>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1476" name="Rectangle 147">
                <a:extLst>
                  <a:ext uri="{FF2B5EF4-FFF2-40B4-BE49-F238E27FC236}">
                    <a16:creationId xmlns:a16="http://schemas.microsoft.com/office/drawing/2014/main" id="{BDCBD247-DB96-F241-9A0A-BDB4AF91680F}"/>
                  </a:ext>
                </a:extLst>
              </p:cNvPr>
              <p:cNvSpPr>
                <a:spLocks noChangeArrowheads="1"/>
              </p:cNvSpPr>
              <p:nvPr/>
            </p:nvSpPr>
            <p:spPr bwMode="auto">
              <a:xfrm>
                <a:off x="2990898" y="20793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1477" name="Rectangle 147">
                <a:extLst>
                  <a:ext uri="{FF2B5EF4-FFF2-40B4-BE49-F238E27FC236}">
                    <a16:creationId xmlns:a16="http://schemas.microsoft.com/office/drawing/2014/main" id="{75AACD71-B7BC-254A-B3B5-64604D77EE8E}"/>
                  </a:ext>
                </a:extLst>
              </p:cNvPr>
              <p:cNvSpPr>
                <a:spLocks noChangeArrowheads="1"/>
              </p:cNvSpPr>
              <p:nvPr/>
            </p:nvSpPr>
            <p:spPr bwMode="auto">
              <a:xfrm>
                <a:off x="2989027" y="237187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1478" name="Rectangle 147">
                <a:extLst>
                  <a:ext uri="{FF2B5EF4-FFF2-40B4-BE49-F238E27FC236}">
                    <a16:creationId xmlns:a16="http://schemas.microsoft.com/office/drawing/2014/main" id="{E701618C-10E2-604E-AB49-AB9292FDFF52}"/>
                  </a:ext>
                </a:extLst>
              </p:cNvPr>
              <p:cNvSpPr>
                <a:spLocks noChangeArrowheads="1"/>
              </p:cNvSpPr>
              <p:nvPr/>
            </p:nvSpPr>
            <p:spPr bwMode="auto">
              <a:xfrm>
                <a:off x="2986305" y="2628589"/>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1479" name="Rectangle 147">
                <a:extLst>
                  <a:ext uri="{FF2B5EF4-FFF2-40B4-BE49-F238E27FC236}">
                    <a16:creationId xmlns:a16="http://schemas.microsoft.com/office/drawing/2014/main" id="{07EB2835-1C5D-1B42-A85F-C8339A34262C}"/>
                  </a:ext>
                </a:extLst>
              </p:cNvPr>
              <p:cNvSpPr>
                <a:spLocks noChangeArrowheads="1"/>
              </p:cNvSpPr>
              <p:nvPr/>
            </p:nvSpPr>
            <p:spPr bwMode="auto">
              <a:xfrm>
                <a:off x="2986305" y="290345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1480" name="Rectangle 147">
                <a:extLst>
                  <a:ext uri="{FF2B5EF4-FFF2-40B4-BE49-F238E27FC236}">
                    <a16:creationId xmlns:a16="http://schemas.microsoft.com/office/drawing/2014/main" id="{0D8BE2E2-2690-9048-B389-5762F0139585}"/>
                  </a:ext>
                </a:extLst>
              </p:cNvPr>
              <p:cNvSpPr>
                <a:spLocks noChangeArrowheads="1"/>
              </p:cNvSpPr>
              <p:nvPr/>
            </p:nvSpPr>
            <p:spPr bwMode="auto">
              <a:xfrm>
                <a:off x="2983583" y="3168637"/>
                <a:ext cx="2867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1481" name="Rectangle 147">
                <a:extLst>
                  <a:ext uri="{FF2B5EF4-FFF2-40B4-BE49-F238E27FC236}">
                    <a16:creationId xmlns:a16="http://schemas.microsoft.com/office/drawing/2014/main" id="{7B5CFB74-2495-4B40-87B2-0A148BD0F1D4}"/>
                  </a:ext>
                </a:extLst>
              </p:cNvPr>
              <p:cNvSpPr>
                <a:spLocks noChangeArrowheads="1"/>
              </p:cNvSpPr>
              <p:nvPr/>
            </p:nvSpPr>
            <p:spPr bwMode="auto">
              <a:xfrm>
                <a:off x="2995123" y="3461081"/>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1482" name="Rectangle 147">
                <a:extLst>
                  <a:ext uri="{FF2B5EF4-FFF2-40B4-BE49-F238E27FC236}">
                    <a16:creationId xmlns:a16="http://schemas.microsoft.com/office/drawing/2014/main" id="{16240EAA-E221-D54B-8B7D-6312F3F9759E}"/>
                  </a:ext>
                </a:extLst>
              </p:cNvPr>
              <p:cNvSpPr>
                <a:spLocks noChangeArrowheads="1"/>
              </p:cNvSpPr>
              <p:nvPr/>
            </p:nvSpPr>
            <p:spPr bwMode="auto">
              <a:xfrm>
                <a:off x="2992401" y="3726267"/>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1483" name="Rectangle 147">
                <a:extLst>
                  <a:ext uri="{FF2B5EF4-FFF2-40B4-BE49-F238E27FC236}">
                    <a16:creationId xmlns:a16="http://schemas.microsoft.com/office/drawing/2014/main" id="{A4328C44-A1E2-014E-B244-E905F8F09780}"/>
                  </a:ext>
                </a:extLst>
              </p:cNvPr>
              <p:cNvSpPr>
                <a:spLocks noChangeArrowheads="1"/>
              </p:cNvSpPr>
              <p:nvPr/>
            </p:nvSpPr>
            <p:spPr bwMode="auto">
              <a:xfrm>
                <a:off x="2992401" y="4018063"/>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1484" name="Rectangle 147">
                <a:extLst>
                  <a:ext uri="{FF2B5EF4-FFF2-40B4-BE49-F238E27FC236}">
                    <a16:creationId xmlns:a16="http://schemas.microsoft.com/office/drawing/2014/main" id="{49F4D6D0-C895-3E4C-A9EB-0EAD0B486B63}"/>
                  </a:ext>
                </a:extLst>
              </p:cNvPr>
              <p:cNvSpPr>
                <a:spLocks noChangeArrowheads="1"/>
              </p:cNvSpPr>
              <p:nvPr/>
            </p:nvSpPr>
            <p:spPr bwMode="auto">
              <a:xfrm>
                <a:off x="2989679" y="428324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1485" name="TextBox 120">
                <a:extLst>
                  <a:ext uri="{FF2B5EF4-FFF2-40B4-BE49-F238E27FC236}">
                    <a16:creationId xmlns:a16="http://schemas.microsoft.com/office/drawing/2014/main" id="{56F6E6F6-F969-A544-86C1-C73F55AC4E23}"/>
                  </a:ext>
                </a:extLst>
              </p:cNvPr>
              <p:cNvSpPr txBox="1">
                <a:spLocks noChangeArrowheads="1"/>
              </p:cNvSpPr>
              <p:nvPr/>
            </p:nvSpPr>
            <p:spPr bwMode="auto">
              <a:xfrm>
                <a:off x="3575726" y="115618"/>
                <a:ext cx="1542410" cy="46089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NOOP</a:t>
                </a:r>
              </a:p>
              <a:p>
                <a:pPr>
                  <a:spcAft>
                    <a:spcPts val="300"/>
                  </a:spcAft>
                </a:pPr>
                <a:endParaRPr lang="en-US" altLang="en-US" sz="1600">
                  <a:latin typeface="Courier" pitchFamily="2" charset="0"/>
                </a:endParaRPr>
              </a:p>
              <a:p>
                <a:pPr>
                  <a:spcAft>
                    <a:spcPts val="300"/>
                  </a:spcAft>
                </a:pPr>
                <a:r>
                  <a:rPr lang="en-US" altLang="en-US" sz="1600">
                    <a:latin typeface="Courier" pitchFamily="2" charset="0"/>
                  </a:rPr>
                  <a:t>MOVE</a:t>
                </a:r>
              </a:p>
              <a:p>
                <a:pPr>
                  <a:spcAft>
                    <a:spcPts val="300"/>
                  </a:spcAft>
                </a:pPr>
                <a:r>
                  <a:rPr lang="en-US" altLang="en-US" sz="1600">
                    <a:latin typeface="Courier" pitchFamily="2" charset="0"/>
                  </a:rPr>
                  <a:t>LOADI/LOADP</a:t>
                </a:r>
              </a:p>
              <a:p>
                <a:pPr>
                  <a:spcAft>
                    <a:spcPts val="300"/>
                  </a:spcAft>
                </a:pPr>
                <a:r>
                  <a:rPr lang="en-US" altLang="en-US" sz="1600">
                    <a:latin typeface="Courier" pitchFamily="2" charset="0"/>
                  </a:rPr>
                  <a:t>ADD</a:t>
                </a:r>
              </a:p>
              <a:p>
                <a:pPr>
                  <a:spcAft>
                    <a:spcPts val="300"/>
                  </a:spcAft>
                </a:pPr>
                <a:r>
                  <a:rPr lang="en-US" altLang="en-US" sz="1600">
                    <a:latin typeface="Courier" pitchFamily="2" charset="0"/>
                  </a:rPr>
                  <a:t>ADDI</a:t>
                </a:r>
              </a:p>
              <a:p>
                <a:pPr>
                  <a:spcAft>
                    <a:spcPts val="300"/>
                  </a:spcAft>
                </a:pPr>
                <a:r>
                  <a:rPr lang="en-US" altLang="en-US" sz="1600">
                    <a:latin typeface="Courier" pitchFamily="2" charset="0"/>
                  </a:rPr>
                  <a:t>SUB</a:t>
                </a:r>
              </a:p>
              <a:p>
                <a:pPr>
                  <a:spcAft>
                    <a:spcPts val="300"/>
                  </a:spcAft>
                </a:pPr>
                <a:r>
                  <a:rPr lang="en-US" altLang="en-US" sz="1600">
                    <a:latin typeface="Courier" pitchFamily="2" charset="0"/>
                  </a:rPr>
                  <a:t>SUBI</a:t>
                </a:r>
              </a:p>
              <a:p>
                <a:pPr>
                  <a:spcAft>
                    <a:spcPts val="300"/>
                  </a:spcAft>
                </a:pPr>
                <a:r>
                  <a:rPr lang="en-US" altLang="en-US" sz="1600">
                    <a:latin typeface="Courier" pitchFamily="2" charset="0"/>
                  </a:rPr>
                  <a:t>LOAD</a:t>
                </a:r>
              </a:p>
              <a:p>
                <a:pPr>
                  <a:spcAft>
                    <a:spcPts val="300"/>
                  </a:spcAft>
                </a:pPr>
                <a:r>
                  <a:rPr lang="en-US" altLang="en-US" sz="1600">
                    <a:latin typeface="Courier" pitchFamily="2" charset="0"/>
                  </a:rPr>
                  <a:t>LOADF</a:t>
                </a:r>
              </a:p>
              <a:p>
                <a:pPr>
                  <a:spcAft>
                    <a:spcPts val="300"/>
                  </a:spcAft>
                </a:pPr>
                <a:r>
                  <a:rPr lang="en-US" altLang="en-US" sz="1600">
                    <a:latin typeface="Courier" pitchFamily="2" charset="0"/>
                  </a:rPr>
                  <a:t>STORE</a:t>
                </a:r>
              </a:p>
              <a:p>
                <a:pPr>
                  <a:spcAft>
                    <a:spcPts val="300"/>
                  </a:spcAft>
                </a:pPr>
                <a:r>
                  <a:rPr lang="en-US" altLang="en-US" sz="1600">
                    <a:latin typeface="Courier" pitchFamily="2" charset="0"/>
                  </a:rPr>
                  <a:t>STOREF</a:t>
                </a:r>
              </a:p>
              <a:p>
                <a:pPr>
                  <a:spcAft>
                    <a:spcPts val="300"/>
                  </a:spcAft>
                </a:pPr>
                <a:r>
                  <a:rPr lang="en-US" altLang="en-US" sz="1600">
                    <a:latin typeface="Courier" pitchFamily="2" charset="0"/>
                  </a:rPr>
                  <a:t> </a:t>
                </a:r>
              </a:p>
              <a:p>
                <a:pPr>
                  <a:spcAft>
                    <a:spcPts val="300"/>
                  </a:spcAft>
                </a:pPr>
                <a:r>
                  <a:rPr lang="en-US" altLang="en-US" sz="1600">
                    <a:latin typeface="Courier" pitchFamily="2" charset="0"/>
                  </a:rPr>
                  <a:t>CMP</a:t>
                </a:r>
              </a:p>
              <a:p>
                <a:pPr>
                  <a:spcAft>
                    <a:spcPts val="300"/>
                  </a:spcAft>
                </a:pPr>
                <a:r>
                  <a:rPr lang="en-US" altLang="en-US" sz="1600">
                    <a:latin typeface="Courier" pitchFamily="2" charset="0"/>
                  </a:rPr>
                  <a:t>JUMP</a:t>
                </a:r>
              </a:p>
              <a:p>
                <a:pPr>
                  <a:spcAft>
                    <a:spcPts val="300"/>
                  </a:spcAft>
                </a:pPr>
                <a:endParaRPr lang="en-US" altLang="en-US" sz="1600">
                  <a:latin typeface="Courier" pitchFamily="2" charset="0"/>
                </a:endParaRPr>
              </a:p>
            </p:txBody>
          </p:sp>
        </p:grpSp>
        <p:sp>
          <p:nvSpPr>
            <p:cNvPr id="271392" name="Line 119">
              <a:extLst>
                <a:ext uri="{FF2B5EF4-FFF2-40B4-BE49-F238E27FC236}">
                  <a16:creationId xmlns:a16="http://schemas.microsoft.com/office/drawing/2014/main" id="{C9469DCF-459A-AE47-9AA8-8D5C0A69DC04}"/>
                </a:ext>
              </a:extLst>
            </p:cNvPr>
            <p:cNvSpPr>
              <a:spLocks noChangeShapeType="1"/>
            </p:cNvSpPr>
            <p:nvPr/>
          </p:nvSpPr>
          <p:spPr bwMode="auto">
            <a:xfrm rot="5400000">
              <a:off x="5988050" y="4465638"/>
              <a:ext cx="0" cy="2921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1393" name="Group 4">
              <a:extLst>
                <a:ext uri="{FF2B5EF4-FFF2-40B4-BE49-F238E27FC236}">
                  <a16:creationId xmlns:a16="http://schemas.microsoft.com/office/drawing/2014/main" id="{60198FC5-745F-F44A-B125-777D926FAA1F}"/>
                </a:ext>
              </a:extLst>
            </p:cNvPr>
            <p:cNvGrpSpPr>
              <a:grpSpLocks/>
            </p:cNvGrpSpPr>
            <p:nvPr/>
          </p:nvGrpSpPr>
          <p:grpSpPr bwMode="auto">
            <a:xfrm>
              <a:off x="6127750" y="395288"/>
              <a:ext cx="2362200" cy="1343025"/>
              <a:chOff x="6050566" y="-172083"/>
              <a:chExt cx="2363001" cy="1343028"/>
            </a:xfrm>
          </p:grpSpPr>
          <p:grpSp>
            <p:nvGrpSpPr>
              <p:cNvPr id="271432" name="Group 1">
                <a:extLst>
                  <a:ext uri="{FF2B5EF4-FFF2-40B4-BE49-F238E27FC236}">
                    <a16:creationId xmlns:a16="http://schemas.microsoft.com/office/drawing/2014/main" id="{024EB6DE-15C8-3245-B05F-438C98EC5BF5}"/>
                  </a:ext>
                </a:extLst>
              </p:cNvPr>
              <p:cNvGrpSpPr>
                <a:grpSpLocks/>
              </p:cNvGrpSpPr>
              <p:nvPr/>
            </p:nvGrpSpPr>
            <p:grpSpPr bwMode="auto">
              <a:xfrm>
                <a:off x="6050566" y="-166326"/>
                <a:ext cx="1347945" cy="1337271"/>
                <a:chOff x="6050566" y="-166326"/>
                <a:chExt cx="1347945" cy="1337271"/>
              </a:xfrm>
            </p:grpSpPr>
            <p:sp>
              <p:nvSpPr>
                <p:cNvPr id="271434" name="Rectangle 104">
                  <a:extLst>
                    <a:ext uri="{FF2B5EF4-FFF2-40B4-BE49-F238E27FC236}">
                      <a16:creationId xmlns:a16="http://schemas.microsoft.com/office/drawing/2014/main" id="{2F2D9DEE-65C1-5846-B3CC-D6BF47B95B8B}"/>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1435" name="Rectangle 108">
                  <a:extLst>
                    <a:ext uri="{FF2B5EF4-FFF2-40B4-BE49-F238E27FC236}">
                      <a16:creationId xmlns:a16="http://schemas.microsoft.com/office/drawing/2014/main" id="{D8257D10-7A25-014D-AC6F-94BCC0467EB7}"/>
                    </a:ext>
                  </a:extLst>
                </p:cNvPr>
                <p:cNvSpPr>
                  <a:spLocks noChangeArrowheads="1"/>
                </p:cNvSpPr>
                <p:nvPr/>
              </p:nvSpPr>
              <p:spPr bwMode="auto">
                <a:xfrm>
                  <a:off x="6132606" y="-128295"/>
                  <a:ext cx="227703"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1436" name="Line 106">
                  <a:extLst>
                    <a:ext uri="{FF2B5EF4-FFF2-40B4-BE49-F238E27FC236}">
                      <a16:creationId xmlns:a16="http://schemas.microsoft.com/office/drawing/2014/main" id="{B03A813E-29B2-DE4A-9565-06A2FDD6084A}"/>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37" name="Line 107">
                  <a:extLst>
                    <a:ext uri="{FF2B5EF4-FFF2-40B4-BE49-F238E27FC236}">
                      <a16:creationId xmlns:a16="http://schemas.microsoft.com/office/drawing/2014/main" id="{AD75DC1C-EEBE-2E49-BEBA-38A4FCBC5488}"/>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38" name="Line 116">
                  <a:extLst>
                    <a:ext uri="{FF2B5EF4-FFF2-40B4-BE49-F238E27FC236}">
                      <a16:creationId xmlns:a16="http://schemas.microsoft.com/office/drawing/2014/main" id="{AB8C7698-A71A-8B4E-B50B-6A049D879445}"/>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39" name="Line 117">
                  <a:extLst>
                    <a:ext uri="{FF2B5EF4-FFF2-40B4-BE49-F238E27FC236}">
                      <a16:creationId xmlns:a16="http://schemas.microsoft.com/office/drawing/2014/main" id="{9D33FEDD-1920-0A44-ADAC-5805F74C6B44}"/>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40" name="Rectangle 132">
                  <a:extLst>
                    <a:ext uri="{FF2B5EF4-FFF2-40B4-BE49-F238E27FC236}">
                      <a16:creationId xmlns:a16="http://schemas.microsoft.com/office/drawing/2014/main" id="{D7B07EC8-0408-B746-BA1F-AF740B13F046}"/>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71441" name="Rectangle 147">
                  <a:extLst>
                    <a:ext uri="{FF2B5EF4-FFF2-40B4-BE49-F238E27FC236}">
                      <a16:creationId xmlns:a16="http://schemas.microsoft.com/office/drawing/2014/main" id="{4E52A4B7-EB05-9049-8D8A-D94E38D765B5}"/>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42" name="Rectangle 147">
                  <a:extLst>
                    <a:ext uri="{FF2B5EF4-FFF2-40B4-BE49-F238E27FC236}">
                      <a16:creationId xmlns:a16="http://schemas.microsoft.com/office/drawing/2014/main" id="{7D863B27-370C-9447-A76C-0701D6E0493E}"/>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43" name="Rectangle 147">
                  <a:extLst>
                    <a:ext uri="{FF2B5EF4-FFF2-40B4-BE49-F238E27FC236}">
                      <a16:creationId xmlns:a16="http://schemas.microsoft.com/office/drawing/2014/main" id="{2CF73019-8E47-8F43-8C52-9B3DF090F9CC}"/>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44" name="Rectangle 147">
                  <a:extLst>
                    <a:ext uri="{FF2B5EF4-FFF2-40B4-BE49-F238E27FC236}">
                      <a16:creationId xmlns:a16="http://schemas.microsoft.com/office/drawing/2014/main" id="{3462574A-51F9-D048-89BA-615042469B28}"/>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45" name="Rectangle 147">
                  <a:extLst>
                    <a:ext uri="{FF2B5EF4-FFF2-40B4-BE49-F238E27FC236}">
                      <a16:creationId xmlns:a16="http://schemas.microsoft.com/office/drawing/2014/main" id="{A2CC8B70-45F8-4947-BE27-2D0A1BE812F1}"/>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1446" name="Rectangle 147">
                  <a:extLst>
                    <a:ext uri="{FF2B5EF4-FFF2-40B4-BE49-F238E27FC236}">
                      <a16:creationId xmlns:a16="http://schemas.microsoft.com/office/drawing/2014/main" id="{7BAE027C-8150-1340-830A-7337421061C8}"/>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sp>
            <p:nvSpPr>
              <p:cNvPr id="271433" name="TextBox 262">
                <a:extLst>
                  <a:ext uri="{FF2B5EF4-FFF2-40B4-BE49-F238E27FC236}">
                    <a16:creationId xmlns:a16="http://schemas.microsoft.com/office/drawing/2014/main" id="{CAE44F61-DC4C-CF46-863D-234BCC1C721B}"/>
                  </a:ext>
                </a:extLst>
              </p:cNvPr>
              <p:cNvSpPr txBox="1">
                <a:spLocks noChangeArrowheads="1"/>
              </p:cNvSpPr>
              <p:nvPr/>
            </p:nvSpPr>
            <p:spPr bwMode="auto">
              <a:xfrm>
                <a:off x="7364882" y="-172083"/>
                <a:ext cx="1048685"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INPUTC</a:t>
                </a:r>
              </a:p>
              <a:p>
                <a:pPr>
                  <a:spcAft>
                    <a:spcPts val="300"/>
                  </a:spcAft>
                </a:pPr>
                <a:r>
                  <a:rPr lang="en-US" altLang="en-US" sz="1600">
                    <a:latin typeface="Courier" pitchFamily="2" charset="0"/>
                  </a:rPr>
                  <a:t>INPUTCF</a:t>
                </a:r>
              </a:p>
              <a:p>
                <a:pPr>
                  <a:spcAft>
                    <a:spcPts val="300"/>
                  </a:spcAft>
                </a:pPr>
                <a:r>
                  <a:rPr lang="en-US" altLang="en-US" sz="1600">
                    <a:latin typeface="Courier" pitchFamily="2" charset="0"/>
                  </a:rPr>
                  <a:t>INPUTD</a:t>
                </a:r>
              </a:p>
              <a:p>
                <a:pPr>
                  <a:spcAft>
                    <a:spcPts val="300"/>
                  </a:spcAft>
                </a:pPr>
                <a:r>
                  <a:rPr lang="en-US" altLang="en-US" sz="1600">
                    <a:latin typeface="Courier" pitchFamily="2" charset="0"/>
                  </a:rPr>
                  <a:t>INPUTDF</a:t>
                </a:r>
              </a:p>
            </p:txBody>
          </p:sp>
        </p:grpSp>
        <p:sp>
          <p:nvSpPr>
            <p:cNvPr id="271394" name="Line 13">
              <a:extLst>
                <a:ext uri="{FF2B5EF4-FFF2-40B4-BE49-F238E27FC236}">
                  <a16:creationId xmlns:a16="http://schemas.microsoft.com/office/drawing/2014/main" id="{950387AE-2447-7F43-8AF6-B1E1DEC4F935}"/>
                </a:ext>
              </a:extLst>
            </p:cNvPr>
            <p:cNvSpPr>
              <a:spLocks noChangeShapeType="1"/>
            </p:cNvSpPr>
            <p:nvPr/>
          </p:nvSpPr>
          <p:spPr bwMode="auto">
            <a:xfrm flipH="1">
              <a:off x="1104900" y="3462338"/>
              <a:ext cx="1163638" cy="1922462"/>
            </a:xfrm>
            <a:custGeom>
              <a:avLst/>
              <a:gdLst>
                <a:gd name="T0" fmla="*/ 0 w 2147483647"/>
                <a:gd name="T1" fmla="*/ 2147483646 h 13681"/>
                <a:gd name="T2" fmla="*/ 0 w 2147483647"/>
                <a:gd name="T3" fmla="*/ 0 h 13681"/>
                <a:gd name="T4" fmla="*/ 0 w 2147483647"/>
                <a:gd name="T5" fmla="*/ 2147483646 h 13681"/>
                <a:gd name="T6" fmla="*/ 0 60000 65536"/>
                <a:gd name="T7" fmla="*/ 0 60000 65536"/>
                <a:gd name="T8" fmla="*/ 0 60000 65536"/>
              </a:gdLst>
              <a:ahLst/>
              <a:cxnLst>
                <a:cxn ang="T6">
                  <a:pos x="T0" y="T1"/>
                </a:cxn>
                <a:cxn ang="T7">
                  <a:pos x="T2" y="T3"/>
                </a:cxn>
                <a:cxn ang="T8">
                  <a:pos x="T4" y="T5"/>
                </a:cxn>
              </a:cxnLst>
              <a:rect l="0" t="0" r="r" b="b"/>
              <a:pathLst>
                <a:path w="2147483647" h="13681">
                  <a:moveTo>
                    <a:pt x="0" y="62"/>
                  </a:moveTo>
                  <a:lnTo>
                    <a:pt x="2147483646" y="0"/>
                  </a:lnTo>
                  <a:lnTo>
                    <a:pt x="2147483646" y="13681"/>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5" name="Line 13">
              <a:extLst>
                <a:ext uri="{FF2B5EF4-FFF2-40B4-BE49-F238E27FC236}">
                  <a16:creationId xmlns:a16="http://schemas.microsoft.com/office/drawing/2014/main" id="{66B1BC7A-0ED8-054F-9820-C6E2E20CD598}"/>
                </a:ext>
              </a:extLst>
            </p:cNvPr>
            <p:cNvSpPr>
              <a:spLocks noChangeShapeType="1"/>
            </p:cNvSpPr>
            <p:nvPr/>
          </p:nvSpPr>
          <p:spPr bwMode="auto">
            <a:xfrm flipH="1">
              <a:off x="715963" y="3136900"/>
              <a:ext cx="1544637" cy="2255838"/>
            </a:xfrm>
            <a:custGeom>
              <a:avLst/>
              <a:gdLst>
                <a:gd name="T0" fmla="*/ 0 w 2147483647"/>
                <a:gd name="T1" fmla="*/ 0 h 13704"/>
                <a:gd name="T2" fmla="*/ 0 w 2147483647"/>
                <a:gd name="T3" fmla="*/ 2147483646 h 13704"/>
                <a:gd name="T4" fmla="*/ 0 w 2147483647"/>
                <a:gd name="T5" fmla="*/ 2147483646 h 13704"/>
                <a:gd name="T6" fmla="*/ 0 60000 65536"/>
                <a:gd name="T7" fmla="*/ 0 60000 65536"/>
                <a:gd name="T8" fmla="*/ 0 60000 65536"/>
              </a:gdLst>
              <a:ahLst/>
              <a:cxnLst>
                <a:cxn ang="T6">
                  <a:pos x="T0" y="T1"/>
                </a:cxn>
                <a:cxn ang="T7">
                  <a:pos x="T2" y="T3"/>
                </a:cxn>
                <a:cxn ang="T8">
                  <a:pos x="T4" y="T5"/>
                </a:cxn>
              </a:cxnLst>
              <a:rect l="0" t="0" r="r" b="b"/>
              <a:pathLst>
                <a:path w="2147483647" h="13704">
                  <a:moveTo>
                    <a:pt x="0" y="0"/>
                  </a:moveTo>
                  <a:lnTo>
                    <a:pt x="2147483646" y="23"/>
                  </a:lnTo>
                  <a:lnTo>
                    <a:pt x="2147483646" y="13704"/>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6" name="Line 13">
              <a:extLst>
                <a:ext uri="{FF2B5EF4-FFF2-40B4-BE49-F238E27FC236}">
                  <a16:creationId xmlns:a16="http://schemas.microsoft.com/office/drawing/2014/main" id="{ADB2DD3C-3CCA-6148-83F8-748B66CF5CD5}"/>
                </a:ext>
              </a:extLst>
            </p:cNvPr>
            <p:cNvSpPr>
              <a:spLocks noChangeShapeType="1"/>
            </p:cNvSpPr>
            <p:nvPr/>
          </p:nvSpPr>
          <p:spPr bwMode="auto">
            <a:xfrm flipH="1">
              <a:off x="3382963" y="1452563"/>
              <a:ext cx="2743200" cy="3938587"/>
            </a:xfrm>
            <a:custGeom>
              <a:avLst/>
              <a:gdLst>
                <a:gd name="T0" fmla="*/ 0 w 2139196787"/>
                <a:gd name="T1" fmla="*/ 0 h 232253"/>
                <a:gd name="T2" fmla="*/ 0 w 2139196787"/>
                <a:gd name="T3" fmla="*/ 2147483646 h 232253"/>
                <a:gd name="T4" fmla="*/ 0 w 2139196787"/>
                <a:gd name="T5" fmla="*/ 2147483646 h 232253"/>
                <a:gd name="T6" fmla="*/ 0 w 2139196787"/>
                <a:gd name="T7" fmla="*/ 2147483646 h 232253"/>
                <a:gd name="T8" fmla="*/ 0 w 2139196787"/>
                <a:gd name="T9" fmla="*/ 2147483646 h 23225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39196787" h="232253">
                  <a:moveTo>
                    <a:pt x="0" y="0"/>
                  </a:moveTo>
                  <a:lnTo>
                    <a:pt x="226528534" y="383"/>
                  </a:lnTo>
                  <a:lnTo>
                    <a:pt x="224739751" y="219462"/>
                  </a:lnTo>
                  <a:lnTo>
                    <a:pt x="2139196787" y="218572"/>
                  </a:lnTo>
                  <a:lnTo>
                    <a:pt x="2139196787" y="232253"/>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7" name="Line 13">
              <a:extLst>
                <a:ext uri="{FF2B5EF4-FFF2-40B4-BE49-F238E27FC236}">
                  <a16:creationId xmlns:a16="http://schemas.microsoft.com/office/drawing/2014/main" id="{B008B124-F4AC-154C-A6DF-E7BE4BDF76DB}"/>
                </a:ext>
              </a:extLst>
            </p:cNvPr>
            <p:cNvSpPr>
              <a:spLocks noChangeShapeType="1"/>
            </p:cNvSpPr>
            <p:nvPr/>
          </p:nvSpPr>
          <p:spPr bwMode="auto">
            <a:xfrm flipH="1">
              <a:off x="2992438" y="1149350"/>
              <a:ext cx="3127375" cy="4241800"/>
            </a:xfrm>
            <a:custGeom>
              <a:avLst/>
              <a:gdLst>
                <a:gd name="T0" fmla="*/ 0 w 2147483647"/>
                <a:gd name="T1" fmla="*/ 0 h 232837"/>
                <a:gd name="T2" fmla="*/ 0 w 2147483647"/>
                <a:gd name="T3" fmla="*/ 2147483646 h 232837"/>
                <a:gd name="T4" fmla="*/ 0 w 2147483647"/>
                <a:gd name="T5" fmla="*/ 2147483646 h 232837"/>
                <a:gd name="T6" fmla="*/ 0 w 2147483647"/>
                <a:gd name="T7" fmla="*/ 2147483646 h 232837"/>
                <a:gd name="T8" fmla="*/ 0 w 2147483647"/>
                <a:gd name="T9" fmla="*/ 2147483646 h 23283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147483647" h="232837">
                  <a:moveTo>
                    <a:pt x="0" y="0"/>
                  </a:moveTo>
                  <a:lnTo>
                    <a:pt x="340401923" y="76"/>
                  </a:lnTo>
                  <a:lnTo>
                    <a:pt x="331227323" y="212448"/>
                  </a:lnTo>
                  <a:lnTo>
                    <a:pt x="2147482960" y="211583"/>
                  </a:lnTo>
                  <a:lnTo>
                    <a:pt x="2147483646" y="232837"/>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98" name="Line 119">
              <a:extLst>
                <a:ext uri="{FF2B5EF4-FFF2-40B4-BE49-F238E27FC236}">
                  <a16:creationId xmlns:a16="http://schemas.microsoft.com/office/drawing/2014/main" id="{C47AE899-ADE5-E943-A3F8-3A3629B1F584}"/>
                </a:ext>
              </a:extLst>
            </p:cNvPr>
            <p:cNvSpPr>
              <a:spLocks noChangeShapeType="1"/>
            </p:cNvSpPr>
            <p:nvPr/>
          </p:nvSpPr>
          <p:spPr bwMode="auto">
            <a:xfrm rot="5400000">
              <a:off x="5887244" y="4050507"/>
              <a:ext cx="0" cy="51911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399" name="Line 119">
              <a:extLst>
                <a:ext uri="{FF2B5EF4-FFF2-40B4-BE49-F238E27FC236}">
                  <a16:creationId xmlns:a16="http://schemas.microsoft.com/office/drawing/2014/main" id="{F05DA3FB-D49E-0049-BCEF-FD7948988A23}"/>
                </a:ext>
              </a:extLst>
            </p:cNvPr>
            <p:cNvSpPr>
              <a:spLocks noChangeShapeType="1"/>
            </p:cNvSpPr>
            <p:nvPr/>
          </p:nvSpPr>
          <p:spPr bwMode="auto">
            <a:xfrm rot="5400000">
              <a:off x="5989638" y="2906712"/>
              <a:ext cx="0" cy="320675"/>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nvGrpSpPr>
            <p:cNvPr id="271400" name="Group 2">
              <a:extLst>
                <a:ext uri="{FF2B5EF4-FFF2-40B4-BE49-F238E27FC236}">
                  <a16:creationId xmlns:a16="http://schemas.microsoft.com/office/drawing/2014/main" id="{21C15C31-8EC8-404D-92A8-431053B49AB7}"/>
                </a:ext>
              </a:extLst>
            </p:cNvPr>
            <p:cNvGrpSpPr>
              <a:grpSpLocks/>
            </p:cNvGrpSpPr>
            <p:nvPr/>
          </p:nvGrpSpPr>
          <p:grpSpPr bwMode="auto">
            <a:xfrm>
              <a:off x="6146800" y="3544888"/>
              <a:ext cx="2597150" cy="1339850"/>
              <a:chOff x="6070645" y="3663519"/>
              <a:chExt cx="2596994" cy="1339416"/>
            </a:xfrm>
          </p:grpSpPr>
          <p:sp>
            <p:nvSpPr>
              <p:cNvPr id="271417" name="TextBox 264">
                <a:extLst>
                  <a:ext uri="{FF2B5EF4-FFF2-40B4-BE49-F238E27FC236}">
                    <a16:creationId xmlns:a16="http://schemas.microsoft.com/office/drawing/2014/main" id="{B4E15E15-E63B-FC42-BE40-395D079C1F77}"/>
                  </a:ext>
                </a:extLst>
              </p:cNvPr>
              <p:cNvSpPr txBox="1">
                <a:spLocks noChangeArrowheads="1"/>
              </p:cNvSpPr>
              <p:nvPr/>
            </p:nvSpPr>
            <p:spPr bwMode="auto">
              <a:xfrm>
                <a:off x="7372092" y="3663519"/>
                <a:ext cx="1295547" cy="1192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BRE/BRZ</a:t>
                </a:r>
              </a:p>
              <a:p>
                <a:pPr>
                  <a:spcAft>
                    <a:spcPts val="300"/>
                  </a:spcAft>
                </a:pPr>
                <a:r>
                  <a:rPr lang="en-US" altLang="en-US" sz="1600">
                    <a:latin typeface="Courier" pitchFamily="2" charset="0"/>
                  </a:rPr>
                  <a:t>BRNE/BRNZ</a:t>
                </a:r>
              </a:p>
              <a:p>
                <a:pPr>
                  <a:spcAft>
                    <a:spcPts val="300"/>
                  </a:spcAft>
                </a:pPr>
                <a:r>
                  <a:rPr lang="en-US" altLang="en-US" sz="1600">
                    <a:latin typeface="Courier" pitchFamily="2" charset="0"/>
                  </a:rPr>
                  <a:t>BRG</a:t>
                </a:r>
              </a:p>
              <a:p>
                <a:pPr>
                  <a:spcAft>
                    <a:spcPts val="300"/>
                  </a:spcAft>
                </a:pPr>
                <a:r>
                  <a:rPr lang="en-US" altLang="en-US" sz="1600">
                    <a:latin typeface="Courier" pitchFamily="2" charset="0"/>
                  </a:rPr>
                  <a:t>BRGE</a:t>
                </a:r>
              </a:p>
            </p:txBody>
          </p:sp>
          <p:grpSp>
            <p:nvGrpSpPr>
              <p:cNvPr id="271418" name="Group 100">
                <a:extLst>
                  <a:ext uri="{FF2B5EF4-FFF2-40B4-BE49-F238E27FC236}">
                    <a16:creationId xmlns:a16="http://schemas.microsoft.com/office/drawing/2014/main" id="{D8CFB3E5-1574-4F44-AB4D-2EF16D874C5B}"/>
                  </a:ext>
                </a:extLst>
              </p:cNvPr>
              <p:cNvGrpSpPr>
                <a:grpSpLocks/>
              </p:cNvGrpSpPr>
              <p:nvPr/>
            </p:nvGrpSpPr>
            <p:grpSpPr bwMode="auto">
              <a:xfrm>
                <a:off x="6070645" y="3665664"/>
                <a:ext cx="1347945" cy="1337271"/>
                <a:chOff x="6050566" y="-166326"/>
                <a:chExt cx="1347945" cy="1337271"/>
              </a:xfrm>
            </p:grpSpPr>
            <p:sp>
              <p:nvSpPr>
                <p:cNvPr id="271419" name="Rectangle 104">
                  <a:extLst>
                    <a:ext uri="{FF2B5EF4-FFF2-40B4-BE49-F238E27FC236}">
                      <a16:creationId xmlns:a16="http://schemas.microsoft.com/office/drawing/2014/main" id="{6995D3A3-F2DD-BD4E-B964-CACD1D5D29BA}"/>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1420" name="Rectangle 108">
                  <a:extLst>
                    <a:ext uri="{FF2B5EF4-FFF2-40B4-BE49-F238E27FC236}">
                      <a16:creationId xmlns:a16="http://schemas.microsoft.com/office/drawing/2014/main" id="{E0FDB117-9CAA-FF40-9404-C6033AFF2689}"/>
                    </a:ext>
                  </a:extLst>
                </p:cNvPr>
                <p:cNvSpPr>
                  <a:spLocks noChangeArrowheads="1"/>
                </p:cNvSpPr>
                <p:nvPr/>
              </p:nvSpPr>
              <p:spPr bwMode="auto">
                <a:xfrm>
                  <a:off x="6132606" y="-128295"/>
                  <a:ext cx="227612" cy="2461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1421" name="Line 106">
                  <a:extLst>
                    <a:ext uri="{FF2B5EF4-FFF2-40B4-BE49-F238E27FC236}">
                      <a16:creationId xmlns:a16="http://schemas.microsoft.com/office/drawing/2014/main" id="{5024D336-6B6B-6F4A-AAE2-4DF2818819DF}"/>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2" name="Line 107">
                  <a:extLst>
                    <a:ext uri="{FF2B5EF4-FFF2-40B4-BE49-F238E27FC236}">
                      <a16:creationId xmlns:a16="http://schemas.microsoft.com/office/drawing/2014/main" id="{2E3F1F48-CFE3-4542-9B70-5D87F7AD82F2}"/>
                    </a:ext>
                  </a:extLst>
                </p:cNvPr>
                <p:cNvSpPr>
                  <a:spLocks noChangeShapeType="1"/>
                </p:cNvSpPr>
                <p:nvPr/>
              </p:nvSpPr>
              <p:spPr bwMode="auto">
                <a:xfrm rot="5400000" flipV="1">
                  <a:off x="7243628" y="685214"/>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3" name="Line 116">
                  <a:extLst>
                    <a:ext uri="{FF2B5EF4-FFF2-40B4-BE49-F238E27FC236}">
                      <a16:creationId xmlns:a16="http://schemas.microsoft.com/office/drawing/2014/main" id="{321875C9-373A-EB41-AC85-0F8736B9550F}"/>
                    </a:ext>
                  </a:extLst>
                </p:cNvPr>
                <p:cNvSpPr>
                  <a:spLocks noChangeShapeType="1"/>
                </p:cNvSpPr>
                <p:nvPr/>
              </p:nvSpPr>
              <p:spPr bwMode="auto">
                <a:xfrm rot="5400000" flipV="1">
                  <a:off x="7243628" y="405496"/>
                  <a:ext cx="0"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4" name="Line 117">
                  <a:extLst>
                    <a:ext uri="{FF2B5EF4-FFF2-40B4-BE49-F238E27FC236}">
                      <a16:creationId xmlns:a16="http://schemas.microsoft.com/office/drawing/2014/main" id="{9657C521-06B4-5544-BDF3-E8F3F016223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25" name="Rectangle 132">
                  <a:extLst>
                    <a:ext uri="{FF2B5EF4-FFF2-40B4-BE49-F238E27FC236}">
                      <a16:creationId xmlns:a16="http://schemas.microsoft.com/office/drawing/2014/main" id="{9FF58879-D862-3543-B3F4-8DE6BFAEF0C3}"/>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2-to-4 decoder</a:t>
                  </a:r>
                  <a:endParaRPr lang="en-US" altLang="en-US" sz="2000"/>
                </a:p>
              </p:txBody>
            </p:sp>
            <p:sp>
              <p:nvSpPr>
                <p:cNvPr id="271426" name="Rectangle 147">
                  <a:extLst>
                    <a:ext uri="{FF2B5EF4-FFF2-40B4-BE49-F238E27FC236}">
                      <a16:creationId xmlns:a16="http://schemas.microsoft.com/office/drawing/2014/main" id="{093DA123-A6AA-A248-BC30-37B44E95E186}"/>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27" name="Rectangle 136">
                  <a:extLst>
                    <a:ext uri="{FF2B5EF4-FFF2-40B4-BE49-F238E27FC236}">
                      <a16:creationId xmlns:a16="http://schemas.microsoft.com/office/drawing/2014/main" id="{879706EC-5BE8-0243-8B1F-E08A4AAA76F8}"/>
                    </a:ext>
                  </a:extLst>
                </p:cNvPr>
                <p:cNvSpPr>
                  <a:spLocks noChangeArrowheads="1"/>
                </p:cNvSpPr>
                <p:nvPr/>
              </p:nvSpPr>
              <p:spPr bwMode="auto">
                <a:xfrm>
                  <a:off x="6094001" y="46000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28" name="Rectangle 147">
                  <a:extLst>
                    <a:ext uri="{FF2B5EF4-FFF2-40B4-BE49-F238E27FC236}">
                      <a16:creationId xmlns:a16="http://schemas.microsoft.com/office/drawing/2014/main" id="{D49B3A5B-732A-E744-A9A2-C3B7BFD44557}"/>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29" name="Rectangle 147">
                  <a:extLst>
                    <a:ext uri="{FF2B5EF4-FFF2-40B4-BE49-F238E27FC236}">
                      <a16:creationId xmlns:a16="http://schemas.microsoft.com/office/drawing/2014/main" id="{18E74B15-0940-DF46-BF10-68D546169603}"/>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1430" name="Rectangle 147">
                  <a:extLst>
                    <a:ext uri="{FF2B5EF4-FFF2-40B4-BE49-F238E27FC236}">
                      <a16:creationId xmlns:a16="http://schemas.microsoft.com/office/drawing/2014/main" id="{7FB234F2-D612-ED44-9A4B-A6D738C23D3A}"/>
                    </a:ext>
                  </a:extLst>
                </p:cNvPr>
                <p:cNvSpPr>
                  <a:spLocks noChangeArrowheads="1"/>
                </p:cNvSpPr>
                <p:nvPr/>
              </p:nvSpPr>
              <p:spPr bwMode="auto">
                <a:xfrm>
                  <a:off x="6779801" y="390320"/>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1431" name="Rectangle 147">
                  <a:extLst>
                    <a:ext uri="{FF2B5EF4-FFF2-40B4-BE49-F238E27FC236}">
                      <a16:creationId xmlns:a16="http://schemas.microsoft.com/office/drawing/2014/main" id="{2E948331-955B-CD43-BEC6-E936CFAFF6D5}"/>
                    </a:ext>
                  </a:extLst>
                </p:cNvPr>
                <p:cNvSpPr>
                  <a:spLocks noChangeArrowheads="1"/>
                </p:cNvSpPr>
                <p:nvPr/>
              </p:nvSpPr>
              <p:spPr bwMode="auto">
                <a:xfrm>
                  <a:off x="6777079" y="655506"/>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grpSp>
        </p:grpSp>
        <p:grpSp>
          <p:nvGrpSpPr>
            <p:cNvPr id="271401" name="Group 3">
              <a:extLst>
                <a:ext uri="{FF2B5EF4-FFF2-40B4-BE49-F238E27FC236}">
                  <a16:creationId xmlns:a16="http://schemas.microsoft.com/office/drawing/2014/main" id="{72D9E5C5-D1B7-104B-8D86-53F5817E665E}"/>
                </a:ext>
              </a:extLst>
            </p:cNvPr>
            <p:cNvGrpSpPr>
              <a:grpSpLocks/>
            </p:cNvGrpSpPr>
            <p:nvPr/>
          </p:nvGrpSpPr>
          <p:grpSpPr bwMode="auto">
            <a:xfrm>
              <a:off x="6142038" y="1970088"/>
              <a:ext cx="2259012" cy="1363662"/>
              <a:chOff x="6065970" y="1654138"/>
              <a:chExt cx="2257787" cy="1363857"/>
            </a:xfrm>
          </p:grpSpPr>
          <p:sp>
            <p:nvSpPr>
              <p:cNvPr id="271407" name="TextBox 263">
                <a:extLst>
                  <a:ext uri="{FF2B5EF4-FFF2-40B4-BE49-F238E27FC236}">
                    <a16:creationId xmlns:a16="http://schemas.microsoft.com/office/drawing/2014/main" id="{0D671E2D-D59B-F544-B23B-092FDABB7FCD}"/>
                  </a:ext>
                </a:extLst>
              </p:cNvPr>
              <p:cNvSpPr txBox="1">
                <a:spLocks noChangeArrowheads="1"/>
              </p:cNvSpPr>
              <p:nvPr/>
            </p:nvSpPr>
            <p:spPr bwMode="auto">
              <a:xfrm>
                <a:off x="7398504" y="1654138"/>
                <a:ext cx="925253"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Aft>
                    <a:spcPts val="300"/>
                  </a:spcAft>
                </a:pPr>
                <a:r>
                  <a:rPr lang="en-US" altLang="en-US" sz="1600">
                    <a:latin typeface="Courier" pitchFamily="2" charset="0"/>
                  </a:rPr>
                  <a:t>SHIFTL</a:t>
                </a:r>
              </a:p>
              <a:p>
                <a:pPr>
                  <a:spcAft>
                    <a:spcPts val="300"/>
                  </a:spcAft>
                </a:pPr>
                <a:r>
                  <a:rPr lang="en-US" altLang="en-US" sz="1600">
                    <a:latin typeface="Courier" pitchFamily="2" charset="0"/>
                  </a:rPr>
                  <a:t>SHIFTR</a:t>
                </a:r>
              </a:p>
            </p:txBody>
          </p:sp>
          <p:grpSp>
            <p:nvGrpSpPr>
              <p:cNvPr id="271408" name="Group 141">
                <a:extLst>
                  <a:ext uri="{FF2B5EF4-FFF2-40B4-BE49-F238E27FC236}">
                    <a16:creationId xmlns:a16="http://schemas.microsoft.com/office/drawing/2014/main" id="{0A2E49FA-2E27-B94F-B95B-C098D36060A0}"/>
                  </a:ext>
                </a:extLst>
              </p:cNvPr>
              <p:cNvGrpSpPr>
                <a:grpSpLocks/>
              </p:cNvGrpSpPr>
              <p:nvPr/>
            </p:nvGrpSpPr>
            <p:grpSpPr bwMode="auto">
              <a:xfrm>
                <a:off x="6065970" y="1680724"/>
                <a:ext cx="1347945" cy="1337271"/>
                <a:chOff x="6050566" y="-166326"/>
                <a:chExt cx="1347945" cy="1337271"/>
              </a:xfrm>
            </p:grpSpPr>
            <p:sp>
              <p:nvSpPr>
                <p:cNvPr id="271409" name="Rectangle 104">
                  <a:extLst>
                    <a:ext uri="{FF2B5EF4-FFF2-40B4-BE49-F238E27FC236}">
                      <a16:creationId xmlns:a16="http://schemas.microsoft.com/office/drawing/2014/main" id="{649C3A3E-A586-8341-B724-981FBA246D45}"/>
                    </a:ext>
                  </a:extLst>
                </p:cNvPr>
                <p:cNvSpPr>
                  <a:spLocks noChangeArrowheads="1"/>
                </p:cNvSpPr>
                <p:nvPr/>
              </p:nvSpPr>
              <p:spPr bwMode="auto">
                <a:xfrm rot="5400000">
                  <a:off x="5901018" y="-16778"/>
                  <a:ext cx="1337271" cy="103817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1410" name="Rectangle 108">
                  <a:extLst>
                    <a:ext uri="{FF2B5EF4-FFF2-40B4-BE49-F238E27FC236}">
                      <a16:creationId xmlns:a16="http://schemas.microsoft.com/office/drawing/2014/main" id="{2BDC1E39-8683-3643-85D3-473388392FB7}"/>
                    </a:ext>
                  </a:extLst>
                </p:cNvPr>
                <p:cNvSpPr>
                  <a:spLocks noChangeArrowheads="1"/>
                </p:cNvSpPr>
                <p:nvPr/>
              </p:nvSpPr>
              <p:spPr bwMode="auto">
                <a:xfrm>
                  <a:off x="6132606" y="-128295"/>
                  <a:ext cx="227503" cy="246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1411" name="Line 106">
                  <a:extLst>
                    <a:ext uri="{FF2B5EF4-FFF2-40B4-BE49-F238E27FC236}">
                      <a16:creationId xmlns:a16="http://schemas.microsoft.com/office/drawing/2014/main" id="{0EA08E44-58C6-4A4F-93C4-D235DF6AC89E}"/>
                    </a:ext>
                  </a:extLst>
                </p:cNvPr>
                <p:cNvSpPr>
                  <a:spLocks noChangeShapeType="1"/>
                </p:cNvSpPr>
                <p:nvPr/>
              </p:nvSpPr>
              <p:spPr bwMode="auto">
                <a:xfrm rot="5400000" flipH="1" flipV="1">
                  <a:off x="7242931" y="-144264"/>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12" name="Line 117">
                  <a:extLst>
                    <a:ext uri="{FF2B5EF4-FFF2-40B4-BE49-F238E27FC236}">
                      <a16:creationId xmlns:a16="http://schemas.microsoft.com/office/drawing/2014/main" id="{225C6C43-719C-4F47-A4E6-95C5B054DDCF}"/>
                    </a:ext>
                  </a:extLst>
                </p:cNvPr>
                <p:cNvSpPr>
                  <a:spLocks noChangeShapeType="1"/>
                </p:cNvSpPr>
                <p:nvPr/>
              </p:nvSpPr>
              <p:spPr bwMode="auto">
                <a:xfrm rot="5400000" flipH="1" flipV="1">
                  <a:off x="7242931" y="112636"/>
                  <a:ext cx="1394" cy="309766"/>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1413" name="Rectangle 132">
                  <a:extLst>
                    <a:ext uri="{FF2B5EF4-FFF2-40B4-BE49-F238E27FC236}">
                      <a16:creationId xmlns:a16="http://schemas.microsoft.com/office/drawing/2014/main" id="{7E904E71-D534-FE45-B032-22B27E2541A9}"/>
                    </a:ext>
                  </a:extLst>
                </p:cNvPr>
                <p:cNvSpPr>
                  <a:spLocks noChangeArrowheads="1"/>
                </p:cNvSpPr>
                <p:nvPr/>
              </p:nvSpPr>
              <p:spPr bwMode="auto">
                <a:xfrm rot="5400000">
                  <a:off x="5962592" y="395667"/>
                  <a:ext cx="123057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1-to-2 decoder</a:t>
                  </a:r>
                  <a:endParaRPr lang="en-US" altLang="en-US" sz="2000"/>
                </a:p>
              </p:txBody>
            </p:sp>
            <p:sp>
              <p:nvSpPr>
                <p:cNvPr id="271414" name="Rectangle 147">
                  <a:extLst>
                    <a:ext uri="{FF2B5EF4-FFF2-40B4-BE49-F238E27FC236}">
                      <a16:creationId xmlns:a16="http://schemas.microsoft.com/office/drawing/2014/main" id="{CFC520D7-50D5-9244-8125-516B20963311}"/>
                    </a:ext>
                  </a:extLst>
                </p:cNvPr>
                <p:cNvSpPr>
                  <a:spLocks noChangeArrowheads="1"/>
                </p:cNvSpPr>
                <p:nvPr/>
              </p:nvSpPr>
              <p:spPr bwMode="auto">
                <a:xfrm>
                  <a:off x="6102167" y="750110"/>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15" name="Rectangle 147">
                  <a:extLst>
                    <a:ext uri="{FF2B5EF4-FFF2-40B4-BE49-F238E27FC236}">
                      <a16:creationId xmlns:a16="http://schemas.microsoft.com/office/drawing/2014/main" id="{62C38324-E868-864C-AC13-35CA1B8504C9}"/>
                    </a:ext>
                  </a:extLst>
                </p:cNvPr>
                <p:cNvSpPr>
                  <a:spLocks noChangeArrowheads="1"/>
                </p:cNvSpPr>
                <p:nvPr/>
              </p:nvSpPr>
              <p:spPr bwMode="auto">
                <a:xfrm>
                  <a:off x="6782523" y="-132794"/>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1416" name="Rectangle 147">
                  <a:extLst>
                    <a:ext uri="{FF2B5EF4-FFF2-40B4-BE49-F238E27FC236}">
                      <a16:creationId xmlns:a16="http://schemas.microsoft.com/office/drawing/2014/main" id="{C722BEA2-6EA0-A148-9112-DEADE9DAE055}"/>
                    </a:ext>
                  </a:extLst>
                </p:cNvPr>
                <p:cNvSpPr>
                  <a:spLocks noChangeArrowheads="1"/>
                </p:cNvSpPr>
                <p:nvPr/>
              </p:nvSpPr>
              <p:spPr bwMode="auto">
                <a:xfrm>
                  <a:off x="6779801" y="90057"/>
                  <a:ext cx="22281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grpSp>
        <p:sp>
          <p:nvSpPr>
            <p:cNvPr id="271402" name="Freeform 40">
              <a:extLst>
                <a:ext uri="{FF2B5EF4-FFF2-40B4-BE49-F238E27FC236}">
                  <a16:creationId xmlns:a16="http://schemas.microsoft.com/office/drawing/2014/main" id="{BAC79798-36EB-2D42-A1C4-31F74EB5CB8B}"/>
                </a:ext>
              </a:extLst>
            </p:cNvPr>
            <p:cNvSpPr>
              <a:spLocks noChangeAspect="1"/>
            </p:cNvSpPr>
            <p:nvPr/>
          </p:nvSpPr>
          <p:spPr bwMode="auto">
            <a:xfrm>
              <a:off x="5807075" y="3035300"/>
              <a:ext cx="65088" cy="65088"/>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1403" name="Freeform 40">
              <a:extLst>
                <a:ext uri="{FF2B5EF4-FFF2-40B4-BE49-F238E27FC236}">
                  <a16:creationId xmlns:a16="http://schemas.microsoft.com/office/drawing/2014/main" id="{54267893-2E9C-704D-88B5-B44E30BD70F7}"/>
                </a:ext>
              </a:extLst>
            </p:cNvPr>
            <p:cNvSpPr>
              <a:spLocks noChangeAspect="1"/>
            </p:cNvSpPr>
            <p:nvPr/>
          </p:nvSpPr>
          <p:spPr bwMode="auto">
            <a:xfrm>
              <a:off x="5611813" y="4276725"/>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1404" name="Freeform 40">
              <a:extLst>
                <a:ext uri="{FF2B5EF4-FFF2-40B4-BE49-F238E27FC236}">
                  <a16:creationId xmlns:a16="http://schemas.microsoft.com/office/drawing/2014/main" id="{903821A0-6932-E440-81A1-A08A5F733D25}"/>
                </a:ext>
              </a:extLst>
            </p:cNvPr>
            <p:cNvSpPr>
              <a:spLocks noChangeAspect="1"/>
            </p:cNvSpPr>
            <p:nvPr/>
          </p:nvSpPr>
          <p:spPr bwMode="auto">
            <a:xfrm>
              <a:off x="5813425" y="4583113"/>
              <a:ext cx="63500" cy="63500"/>
            </a:xfrm>
            <a:custGeom>
              <a:avLst/>
              <a:gdLst>
                <a:gd name="T0" fmla="*/ 0 w 53"/>
                <a:gd name="T1" fmla="*/ 2147483646 h 53"/>
                <a:gd name="T2" fmla="*/ 2147483646 w 53"/>
                <a:gd name="T3" fmla="*/ 2147483646 h 53"/>
                <a:gd name="T4" fmla="*/ 2147483646 w 53"/>
                <a:gd name="T5" fmla="*/ 2147483646 h 53"/>
                <a:gd name="T6" fmla="*/ 2147483646 w 53"/>
                <a:gd name="T7" fmla="*/ 2147483646 h 53"/>
                <a:gd name="T8" fmla="*/ 2147483646 w 53"/>
                <a:gd name="T9" fmla="*/ 2147483646 h 53"/>
                <a:gd name="T10" fmla="*/ 2147483646 w 53"/>
                <a:gd name="T11" fmla="*/ 2147483646 h 53"/>
                <a:gd name="T12" fmla="*/ 2147483646 w 53"/>
                <a:gd name="T13" fmla="*/ 2147483646 h 53"/>
                <a:gd name="T14" fmla="*/ 2147483646 w 53"/>
                <a:gd name="T15" fmla="*/ 2147483646 h 53"/>
                <a:gd name="T16" fmla="*/ 2147483646 w 53"/>
                <a:gd name="T17" fmla="*/ 2147483646 h 53"/>
                <a:gd name="T18" fmla="*/ 2147483646 w 53"/>
                <a:gd name="T19" fmla="*/ 0 h 53"/>
                <a:gd name="T20" fmla="*/ 2147483646 w 53"/>
                <a:gd name="T21" fmla="*/ 0 h 53"/>
                <a:gd name="T22" fmla="*/ 2147483646 w 53"/>
                <a:gd name="T23" fmla="*/ 0 h 53"/>
                <a:gd name="T24" fmla="*/ 2147483646 w 53"/>
                <a:gd name="T25" fmla="*/ 0 h 53"/>
                <a:gd name="T26" fmla="*/ 2147483646 w 53"/>
                <a:gd name="T27" fmla="*/ 2147483646 h 53"/>
                <a:gd name="T28" fmla="*/ 2147483646 w 53"/>
                <a:gd name="T29" fmla="*/ 2147483646 h 53"/>
                <a:gd name="T30" fmla="*/ 2147483646 w 53"/>
                <a:gd name="T31" fmla="*/ 2147483646 h 53"/>
                <a:gd name="T32" fmla="*/ 2147483646 w 53"/>
                <a:gd name="T33" fmla="*/ 2147483646 h 53"/>
                <a:gd name="T34" fmla="*/ 2147483646 w 53"/>
                <a:gd name="T35" fmla="*/ 2147483646 h 53"/>
                <a:gd name="T36" fmla="*/ 2147483646 w 53"/>
                <a:gd name="T37" fmla="*/ 2147483646 h 53"/>
                <a:gd name="T38" fmla="*/ 2147483646 w 53"/>
                <a:gd name="T39" fmla="*/ 2147483646 h 53"/>
                <a:gd name="T40" fmla="*/ 2147483646 w 53"/>
                <a:gd name="T41" fmla="*/ 2147483646 h 53"/>
                <a:gd name="T42" fmla="*/ 2147483646 w 53"/>
                <a:gd name="T43" fmla="*/ 2147483646 h 53"/>
                <a:gd name="T44" fmla="*/ 2147483646 w 53"/>
                <a:gd name="T45" fmla="*/ 2147483646 h 53"/>
                <a:gd name="T46" fmla="*/ 2147483646 w 53"/>
                <a:gd name="T47" fmla="*/ 2147483646 h 53"/>
                <a:gd name="T48" fmla="*/ 2147483646 w 53"/>
                <a:gd name="T49" fmla="*/ 2147483646 h 53"/>
                <a:gd name="T50" fmla="*/ 2147483646 w 53"/>
                <a:gd name="T51" fmla="*/ 2147483646 h 53"/>
                <a:gd name="T52" fmla="*/ 2147483646 w 53"/>
                <a:gd name="T53" fmla="*/ 2147483646 h 53"/>
                <a:gd name="T54" fmla="*/ 2147483646 w 53"/>
                <a:gd name="T55" fmla="*/ 2147483646 h 53"/>
                <a:gd name="T56" fmla="*/ 2147483646 w 53"/>
                <a:gd name="T57" fmla="*/ 2147483646 h 53"/>
                <a:gd name="T58" fmla="*/ 2147483646 w 53"/>
                <a:gd name="T59" fmla="*/ 2147483646 h 53"/>
                <a:gd name="T60" fmla="*/ 2147483646 w 53"/>
                <a:gd name="T61" fmla="*/ 2147483646 h 53"/>
                <a:gd name="T62" fmla="*/ 2147483646 w 53"/>
                <a:gd name="T63" fmla="*/ 2147483646 h 53"/>
                <a:gd name="T64" fmla="*/ 2147483646 w 53"/>
                <a:gd name="T65" fmla="*/ 2147483646 h 53"/>
                <a:gd name="T66" fmla="*/ 2147483646 w 53"/>
                <a:gd name="T67" fmla="*/ 2147483646 h 53"/>
                <a:gd name="T68" fmla="*/ 2147483646 w 53"/>
                <a:gd name="T69" fmla="*/ 2147483646 h 53"/>
                <a:gd name="T70" fmla="*/ 2147483646 w 53"/>
                <a:gd name="T71" fmla="*/ 2147483646 h 53"/>
                <a:gd name="T72" fmla="*/ 2147483646 w 53"/>
                <a:gd name="T73" fmla="*/ 2147483646 h 53"/>
                <a:gd name="T74" fmla="*/ 2147483646 w 53"/>
                <a:gd name="T75" fmla="*/ 2147483646 h 53"/>
                <a:gd name="T76" fmla="*/ 2147483646 w 53"/>
                <a:gd name="T77" fmla="*/ 2147483646 h 53"/>
                <a:gd name="T78" fmla="*/ 2147483646 w 53"/>
                <a:gd name="T79" fmla="*/ 2147483646 h 53"/>
                <a:gd name="T80" fmla="*/ 2147483646 w 53"/>
                <a:gd name="T81" fmla="*/ 2147483646 h 53"/>
                <a:gd name="T82" fmla="*/ 2147483646 w 53"/>
                <a:gd name="T83" fmla="*/ 2147483646 h 53"/>
                <a:gd name="T84" fmla="*/ 2147483646 w 53"/>
                <a:gd name="T85" fmla="*/ 2147483646 h 53"/>
                <a:gd name="T86" fmla="*/ 2147483646 w 53"/>
                <a:gd name="T87" fmla="*/ 2147483646 h 53"/>
                <a:gd name="T88" fmla="*/ 2147483646 w 53"/>
                <a:gd name="T89" fmla="*/ 2147483646 h 53"/>
                <a:gd name="T90" fmla="*/ 2147483646 w 53"/>
                <a:gd name="T91" fmla="*/ 2147483646 h 53"/>
                <a:gd name="T92" fmla="*/ 2147483646 w 53"/>
                <a:gd name="T93" fmla="*/ 2147483646 h 53"/>
                <a:gd name="T94" fmla="*/ 2147483646 w 53"/>
                <a:gd name="T95" fmla="*/ 2147483646 h 53"/>
                <a:gd name="T96" fmla="*/ 2147483646 w 53"/>
                <a:gd name="T97" fmla="*/ 2147483646 h 53"/>
                <a:gd name="T98" fmla="*/ 2147483646 w 53"/>
                <a:gd name="T99" fmla="*/ 2147483646 h 53"/>
                <a:gd name="T100" fmla="*/ 2147483646 w 53"/>
                <a:gd name="T101" fmla="*/ 2147483646 h 53"/>
                <a:gd name="T102" fmla="*/ 2147483646 w 53"/>
                <a:gd name="T103" fmla="*/ 2147483646 h 53"/>
                <a:gd name="T104" fmla="*/ 2147483646 w 53"/>
                <a:gd name="T105" fmla="*/ 2147483646 h 53"/>
                <a:gd name="T106" fmla="*/ 2147483646 w 53"/>
                <a:gd name="T107" fmla="*/ 2147483646 h 53"/>
                <a:gd name="T108" fmla="*/ 2147483646 w 53"/>
                <a:gd name="T109" fmla="*/ 2147483646 h 53"/>
                <a:gd name="T110" fmla="*/ 0 w 53"/>
                <a:gd name="T111" fmla="*/ 2147483646 h 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3"/>
                <a:gd name="T169" fmla="*/ 0 h 53"/>
                <a:gd name="T170" fmla="*/ 53 w 53"/>
                <a:gd name="T171" fmla="*/ 53 h 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3" h="53">
                  <a:moveTo>
                    <a:pt x="0" y="24"/>
                  </a:moveTo>
                  <a:lnTo>
                    <a:pt x="0" y="28"/>
                  </a:lnTo>
                  <a:lnTo>
                    <a:pt x="0" y="27"/>
                  </a:lnTo>
                  <a:lnTo>
                    <a:pt x="0" y="25"/>
                  </a:lnTo>
                  <a:lnTo>
                    <a:pt x="2" y="24"/>
                  </a:lnTo>
                  <a:lnTo>
                    <a:pt x="2" y="23"/>
                  </a:lnTo>
                  <a:lnTo>
                    <a:pt x="2" y="21"/>
                  </a:lnTo>
                  <a:lnTo>
                    <a:pt x="2" y="20"/>
                  </a:lnTo>
                  <a:lnTo>
                    <a:pt x="3" y="19"/>
                  </a:lnTo>
                  <a:lnTo>
                    <a:pt x="3" y="17"/>
                  </a:lnTo>
                  <a:lnTo>
                    <a:pt x="3" y="16"/>
                  </a:lnTo>
                  <a:lnTo>
                    <a:pt x="4" y="15"/>
                  </a:lnTo>
                  <a:lnTo>
                    <a:pt x="4" y="14"/>
                  </a:lnTo>
                  <a:lnTo>
                    <a:pt x="6" y="12"/>
                  </a:lnTo>
                  <a:lnTo>
                    <a:pt x="7" y="12"/>
                  </a:lnTo>
                  <a:lnTo>
                    <a:pt x="7" y="11"/>
                  </a:lnTo>
                  <a:lnTo>
                    <a:pt x="8" y="10"/>
                  </a:lnTo>
                  <a:lnTo>
                    <a:pt x="10" y="8"/>
                  </a:lnTo>
                  <a:lnTo>
                    <a:pt x="10" y="7"/>
                  </a:lnTo>
                  <a:lnTo>
                    <a:pt x="11" y="7"/>
                  </a:lnTo>
                  <a:lnTo>
                    <a:pt x="12" y="6"/>
                  </a:lnTo>
                  <a:lnTo>
                    <a:pt x="14" y="6"/>
                  </a:lnTo>
                  <a:lnTo>
                    <a:pt x="15" y="4"/>
                  </a:lnTo>
                  <a:lnTo>
                    <a:pt x="16" y="3"/>
                  </a:lnTo>
                  <a:lnTo>
                    <a:pt x="18" y="3"/>
                  </a:lnTo>
                  <a:lnTo>
                    <a:pt x="19" y="2"/>
                  </a:lnTo>
                  <a:lnTo>
                    <a:pt x="20" y="2"/>
                  </a:lnTo>
                  <a:lnTo>
                    <a:pt x="22" y="2"/>
                  </a:lnTo>
                  <a:lnTo>
                    <a:pt x="24" y="0"/>
                  </a:lnTo>
                  <a:lnTo>
                    <a:pt x="25" y="0"/>
                  </a:lnTo>
                  <a:lnTo>
                    <a:pt x="27" y="0"/>
                  </a:lnTo>
                  <a:lnTo>
                    <a:pt x="28" y="0"/>
                  </a:lnTo>
                  <a:lnTo>
                    <a:pt x="29" y="0"/>
                  </a:lnTo>
                  <a:lnTo>
                    <a:pt x="25" y="0"/>
                  </a:lnTo>
                  <a:lnTo>
                    <a:pt x="27" y="0"/>
                  </a:lnTo>
                  <a:lnTo>
                    <a:pt x="28" y="0"/>
                  </a:lnTo>
                  <a:lnTo>
                    <a:pt x="29" y="0"/>
                  </a:lnTo>
                  <a:lnTo>
                    <a:pt x="31" y="0"/>
                  </a:lnTo>
                  <a:lnTo>
                    <a:pt x="32" y="2"/>
                  </a:lnTo>
                  <a:lnTo>
                    <a:pt x="33" y="2"/>
                  </a:lnTo>
                  <a:lnTo>
                    <a:pt x="35" y="2"/>
                  </a:lnTo>
                  <a:lnTo>
                    <a:pt x="36" y="3"/>
                  </a:lnTo>
                  <a:lnTo>
                    <a:pt x="37" y="3"/>
                  </a:lnTo>
                  <a:lnTo>
                    <a:pt x="39" y="3"/>
                  </a:lnTo>
                  <a:lnTo>
                    <a:pt x="40" y="4"/>
                  </a:lnTo>
                  <a:lnTo>
                    <a:pt x="41" y="6"/>
                  </a:lnTo>
                  <a:lnTo>
                    <a:pt x="43" y="6"/>
                  </a:lnTo>
                  <a:lnTo>
                    <a:pt x="43" y="7"/>
                  </a:lnTo>
                  <a:lnTo>
                    <a:pt x="44" y="7"/>
                  </a:lnTo>
                  <a:lnTo>
                    <a:pt x="45" y="8"/>
                  </a:lnTo>
                  <a:lnTo>
                    <a:pt x="47" y="10"/>
                  </a:lnTo>
                  <a:lnTo>
                    <a:pt x="47" y="11"/>
                  </a:lnTo>
                  <a:lnTo>
                    <a:pt x="48" y="12"/>
                  </a:lnTo>
                  <a:lnTo>
                    <a:pt x="49" y="12"/>
                  </a:lnTo>
                  <a:lnTo>
                    <a:pt x="49" y="14"/>
                  </a:lnTo>
                  <a:lnTo>
                    <a:pt x="51" y="15"/>
                  </a:lnTo>
                  <a:lnTo>
                    <a:pt x="51" y="16"/>
                  </a:lnTo>
                  <a:lnTo>
                    <a:pt x="52" y="17"/>
                  </a:lnTo>
                  <a:lnTo>
                    <a:pt x="52" y="19"/>
                  </a:lnTo>
                  <a:lnTo>
                    <a:pt x="52" y="20"/>
                  </a:lnTo>
                  <a:lnTo>
                    <a:pt x="53" y="21"/>
                  </a:lnTo>
                  <a:lnTo>
                    <a:pt x="53" y="23"/>
                  </a:lnTo>
                  <a:lnTo>
                    <a:pt x="53" y="24"/>
                  </a:lnTo>
                  <a:lnTo>
                    <a:pt x="53" y="25"/>
                  </a:lnTo>
                  <a:lnTo>
                    <a:pt x="53" y="27"/>
                  </a:lnTo>
                  <a:lnTo>
                    <a:pt x="53" y="28"/>
                  </a:lnTo>
                  <a:lnTo>
                    <a:pt x="53" y="24"/>
                  </a:lnTo>
                  <a:lnTo>
                    <a:pt x="53" y="25"/>
                  </a:lnTo>
                  <a:lnTo>
                    <a:pt x="53" y="27"/>
                  </a:lnTo>
                  <a:lnTo>
                    <a:pt x="53" y="29"/>
                  </a:lnTo>
                  <a:lnTo>
                    <a:pt x="53" y="31"/>
                  </a:lnTo>
                  <a:lnTo>
                    <a:pt x="53" y="32"/>
                  </a:lnTo>
                  <a:lnTo>
                    <a:pt x="52" y="33"/>
                  </a:lnTo>
                  <a:lnTo>
                    <a:pt x="52" y="35"/>
                  </a:lnTo>
                  <a:lnTo>
                    <a:pt x="52" y="36"/>
                  </a:lnTo>
                  <a:lnTo>
                    <a:pt x="51" y="37"/>
                  </a:lnTo>
                  <a:lnTo>
                    <a:pt x="51" y="39"/>
                  </a:lnTo>
                  <a:lnTo>
                    <a:pt x="49" y="39"/>
                  </a:lnTo>
                  <a:lnTo>
                    <a:pt x="49" y="40"/>
                  </a:lnTo>
                  <a:lnTo>
                    <a:pt x="48" y="41"/>
                  </a:lnTo>
                  <a:lnTo>
                    <a:pt x="47" y="43"/>
                  </a:lnTo>
                  <a:lnTo>
                    <a:pt x="47" y="44"/>
                  </a:lnTo>
                  <a:lnTo>
                    <a:pt x="45" y="45"/>
                  </a:lnTo>
                  <a:lnTo>
                    <a:pt x="44" y="45"/>
                  </a:lnTo>
                  <a:lnTo>
                    <a:pt x="43" y="47"/>
                  </a:lnTo>
                  <a:lnTo>
                    <a:pt x="43" y="48"/>
                  </a:lnTo>
                  <a:lnTo>
                    <a:pt x="41" y="48"/>
                  </a:lnTo>
                  <a:lnTo>
                    <a:pt x="40" y="49"/>
                  </a:lnTo>
                  <a:lnTo>
                    <a:pt x="39" y="49"/>
                  </a:lnTo>
                  <a:lnTo>
                    <a:pt x="37" y="51"/>
                  </a:lnTo>
                  <a:lnTo>
                    <a:pt x="36" y="51"/>
                  </a:lnTo>
                  <a:lnTo>
                    <a:pt x="35" y="52"/>
                  </a:lnTo>
                  <a:lnTo>
                    <a:pt x="33" y="52"/>
                  </a:lnTo>
                  <a:lnTo>
                    <a:pt x="32" y="52"/>
                  </a:lnTo>
                  <a:lnTo>
                    <a:pt x="31" y="52"/>
                  </a:lnTo>
                  <a:lnTo>
                    <a:pt x="29" y="53"/>
                  </a:lnTo>
                  <a:lnTo>
                    <a:pt x="28" y="53"/>
                  </a:lnTo>
                  <a:lnTo>
                    <a:pt x="27" y="53"/>
                  </a:lnTo>
                  <a:lnTo>
                    <a:pt x="25" y="53"/>
                  </a:lnTo>
                  <a:lnTo>
                    <a:pt x="29" y="53"/>
                  </a:lnTo>
                  <a:lnTo>
                    <a:pt x="28" y="53"/>
                  </a:lnTo>
                  <a:lnTo>
                    <a:pt x="27" y="53"/>
                  </a:lnTo>
                  <a:lnTo>
                    <a:pt x="25" y="53"/>
                  </a:lnTo>
                  <a:lnTo>
                    <a:pt x="24" y="52"/>
                  </a:lnTo>
                  <a:lnTo>
                    <a:pt x="22" y="52"/>
                  </a:lnTo>
                  <a:lnTo>
                    <a:pt x="20" y="52"/>
                  </a:lnTo>
                  <a:lnTo>
                    <a:pt x="19" y="52"/>
                  </a:lnTo>
                  <a:lnTo>
                    <a:pt x="18" y="51"/>
                  </a:lnTo>
                  <a:lnTo>
                    <a:pt x="16" y="49"/>
                  </a:lnTo>
                  <a:lnTo>
                    <a:pt x="15" y="49"/>
                  </a:lnTo>
                  <a:lnTo>
                    <a:pt x="14" y="48"/>
                  </a:lnTo>
                  <a:lnTo>
                    <a:pt x="12" y="48"/>
                  </a:lnTo>
                  <a:lnTo>
                    <a:pt x="11" y="47"/>
                  </a:lnTo>
                  <a:lnTo>
                    <a:pt x="10" y="45"/>
                  </a:lnTo>
                  <a:lnTo>
                    <a:pt x="8" y="44"/>
                  </a:lnTo>
                  <a:lnTo>
                    <a:pt x="7" y="43"/>
                  </a:lnTo>
                  <a:lnTo>
                    <a:pt x="7" y="41"/>
                  </a:lnTo>
                  <a:lnTo>
                    <a:pt x="6" y="40"/>
                  </a:lnTo>
                  <a:lnTo>
                    <a:pt x="4" y="39"/>
                  </a:lnTo>
                  <a:lnTo>
                    <a:pt x="3" y="37"/>
                  </a:lnTo>
                  <a:lnTo>
                    <a:pt x="3" y="36"/>
                  </a:lnTo>
                  <a:lnTo>
                    <a:pt x="3" y="35"/>
                  </a:lnTo>
                  <a:lnTo>
                    <a:pt x="2" y="33"/>
                  </a:lnTo>
                  <a:lnTo>
                    <a:pt x="2" y="32"/>
                  </a:lnTo>
                  <a:lnTo>
                    <a:pt x="2" y="31"/>
                  </a:lnTo>
                  <a:lnTo>
                    <a:pt x="2" y="29"/>
                  </a:lnTo>
                  <a:lnTo>
                    <a:pt x="0" y="27"/>
                  </a:lnTo>
                  <a:lnTo>
                    <a:pt x="0" y="25"/>
                  </a:lnTo>
                  <a:lnTo>
                    <a:pt x="0" y="24"/>
                  </a:lnTo>
                  <a:close/>
                </a:path>
              </a:pathLst>
            </a:custGeom>
            <a:solidFill>
              <a:srgbClr val="000000"/>
            </a:solidFill>
            <a:ln w="28575">
              <a:solidFill>
                <a:srgbClr val="000000"/>
              </a:solidFill>
              <a:round/>
              <a:headEnd/>
              <a:tailEnd/>
            </a:ln>
          </p:spPr>
          <p:txBody>
            <a:bodyPr/>
            <a:lstStyle/>
            <a:p>
              <a:endParaRPr lang="en-US"/>
            </a:p>
          </p:txBody>
        </p:sp>
        <p:sp>
          <p:nvSpPr>
            <p:cNvPr id="271405" name="Line 13">
              <a:extLst>
                <a:ext uri="{FF2B5EF4-FFF2-40B4-BE49-F238E27FC236}">
                  <a16:creationId xmlns:a16="http://schemas.microsoft.com/office/drawing/2014/main" id="{B8AA61BA-7401-D84E-8E5E-060D81E2DCB4}"/>
                </a:ext>
              </a:extLst>
            </p:cNvPr>
            <p:cNvSpPr>
              <a:spLocks noChangeShapeType="1"/>
            </p:cNvSpPr>
            <p:nvPr/>
          </p:nvSpPr>
          <p:spPr bwMode="auto">
            <a:xfrm flipH="1">
              <a:off x="3294063" y="2178050"/>
              <a:ext cx="2847975" cy="1492250"/>
            </a:xfrm>
            <a:custGeom>
              <a:avLst/>
              <a:gdLst>
                <a:gd name="T0" fmla="*/ 0 w 2147482893"/>
                <a:gd name="T1" fmla="*/ 0 h 213266"/>
                <a:gd name="T2" fmla="*/ 0 w 2147482893"/>
                <a:gd name="T3" fmla="*/ 2147483646 h 213266"/>
                <a:gd name="T4" fmla="*/ 0 w 2147482893"/>
                <a:gd name="T5" fmla="*/ 2147483646 h 213266"/>
                <a:gd name="T6" fmla="*/ 0 w 2147482893"/>
                <a:gd name="T7" fmla="*/ 2147483646 h 213266"/>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3266">
                  <a:moveTo>
                    <a:pt x="0" y="0"/>
                  </a:moveTo>
                  <a:lnTo>
                    <a:pt x="971328407" y="86"/>
                  </a:lnTo>
                  <a:lnTo>
                    <a:pt x="977044063" y="213266"/>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406" name="Line 13">
              <a:extLst>
                <a:ext uri="{FF2B5EF4-FFF2-40B4-BE49-F238E27FC236}">
                  <a16:creationId xmlns:a16="http://schemas.microsoft.com/office/drawing/2014/main" id="{D4DCA763-F4E6-C745-A313-CDC558E5568B}"/>
                </a:ext>
              </a:extLst>
            </p:cNvPr>
            <p:cNvSpPr>
              <a:spLocks noChangeShapeType="1"/>
            </p:cNvSpPr>
            <p:nvPr/>
          </p:nvSpPr>
          <p:spPr bwMode="auto">
            <a:xfrm flipH="1">
              <a:off x="3297238" y="3743325"/>
              <a:ext cx="2849562" cy="788988"/>
            </a:xfrm>
            <a:custGeom>
              <a:avLst/>
              <a:gdLst>
                <a:gd name="T0" fmla="*/ 0 w 2147482893"/>
                <a:gd name="T1" fmla="*/ 0 h 214403"/>
                <a:gd name="T2" fmla="*/ 0 w 2147482893"/>
                <a:gd name="T3" fmla="*/ 2147483646 h 214403"/>
                <a:gd name="T4" fmla="*/ 0 w 2147482893"/>
                <a:gd name="T5" fmla="*/ 2147483646 h 214403"/>
                <a:gd name="T6" fmla="*/ 0 w 2147482893"/>
                <a:gd name="T7" fmla="*/ 2147483646 h 214403"/>
                <a:gd name="T8" fmla="*/ 0 60000 65536"/>
                <a:gd name="T9" fmla="*/ 0 60000 65536"/>
                <a:gd name="T10" fmla="*/ 0 60000 65536"/>
                <a:gd name="T11" fmla="*/ 0 60000 65536"/>
              </a:gdLst>
              <a:ahLst/>
              <a:cxnLst>
                <a:cxn ang="T8">
                  <a:pos x="T0" y="T1"/>
                </a:cxn>
                <a:cxn ang="T9">
                  <a:pos x="T2" y="T3"/>
                </a:cxn>
                <a:cxn ang="T10">
                  <a:pos x="T4" y="T5"/>
                </a:cxn>
                <a:cxn ang="T11">
                  <a:pos x="T6" y="T7"/>
                </a:cxn>
              </a:cxnLst>
              <a:rect l="0" t="0" r="r" b="b"/>
              <a:pathLst>
                <a:path w="2147482893" h="214403">
                  <a:moveTo>
                    <a:pt x="0" y="0"/>
                  </a:moveTo>
                  <a:lnTo>
                    <a:pt x="662269231" y="2643"/>
                  </a:lnTo>
                  <a:lnTo>
                    <a:pt x="658717295" y="214403"/>
                  </a:lnTo>
                  <a:lnTo>
                    <a:pt x="2147482960" y="210999"/>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pSp>
      <p:sp>
        <p:nvSpPr>
          <p:cNvPr id="271365" name="Line 13">
            <a:extLst>
              <a:ext uri="{FF2B5EF4-FFF2-40B4-BE49-F238E27FC236}">
                <a16:creationId xmlns:a16="http://schemas.microsoft.com/office/drawing/2014/main" id="{88D0799A-D8FD-F742-A595-72243863DE87}"/>
              </a:ext>
            </a:extLst>
          </p:cNvPr>
          <p:cNvSpPr>
            <a:spLocks noChangeShapeType="1"/>
          </p:cNvSpPr>
          <p:nvPr/>
        </p:nvSpPr>
        <p:spPr bwMode="auto">
          <a:xfrm rot="16200000" flipH="1">
            <a:off x="5955507" y="4090195"/>
            <a:ext cx="207963" cy="3540125"/>
          </a:xfrm>
          <a:custGeom>
            <a:avLst/>
            <a:gdLst>
              <a:gd name="T0" fmla="*/ 0 w 2078211432"/>
              <a:gd name="T1" fmla="*/ 2147483646 h 13681"/>
              <a:gd name="T2" fmla="*/ 0 w 2078211432"/>
              <a:gd name="T3" fmla="*/ 0 h 13681"/>
              <a:gd name="T4" fmla="*/ 0 w 2078211432"/>
              <a:gd name="T5" fmla="*/ 2147483646 h 13681"/>
              <a:gd name="T6" fmla="*/ 0 60000 65536"/>
              <a:gd name="T7" fmla="*/ 0 60000 65536"/>
              <a:gd name="T8" fmla="*/ 0 60000 65536"/>
            </a:gdLst>
            <a:ahLst/>
            <a:cxnLst>
              <a:cxn ang="T6">
                <a:pos x="T0" y="T1"/>
              </a:cxn>
              <a:cxn ang="T7">
                <a:pos x="T2" y="T3"/>
              </a:cxn>
              <a:cxn ang="T8">
                <a:pos x="T4" y="T5"/>
              </a:cxn>
            </a:cxnLst>
            <a:rect l="0" t="0" r="r" b="b"/>
            <a:pathLst>
              <a:path w="2078211432" h="13681">
                <a:moveTo>
                  <a:pt x="0" y="20"/>
                </a:moveTo>
                <a:lnTo>
                  <a:pt x="2078211432" y="0"/>
                </a:lnTo>
                <a:lnTo>
                  <a:pt x="2078211432" y="13681"/>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6" name="Line 13">
            <a:extLst>
              <a:ext uri="{FF2B5EF4-FFF2-40B4-BE49-F238E27FC236}">
                <a16:creationId xmlns:a16="http://schemas.microsoft.com/office/drawing/2014/main" id="{69830162-36C5-FE4B-A9E3-12F0B7B1EBA3}"/>
              </a:ext>
            </a:extLst>
          </p:cNvPr>
          <p:cNvSpPr>
            <a:spLocks noChangeShapeType="1"/>
          </p:cNvSpPr>
          <p:nvPr/>
        </p:nvSpPr>
        <p:spPr bwMode="auto">
          <a:xfrm rot="16200000" flipH="1">
            <a:off x="5321301" y="3963989"/>
            <a:ext cx="714375" cy="4302125"/>
          </a:xfrm>
          <a:custGeom>
            <a:avLst/>
            <a:gdLst>
              <a:gd name="T0" fmla="*/ 0 w 2125033746"/>
              <a:gd name="T1" fmla="*/ 0 h 13694"/>
              <a:gd name="T2" fmla="*/ 0 w 2125033746"/>
              <a:gd name="T3" fmla="*/ 2147483646 h 13694"/>
              <a:gd name="T4" fmla="*/ 0 w 2125033746"/>
              <a:gd name="T5" fmla="*/ 2147483646 h 13694"/>
              <a:gd name="T6" fmla="*/ 0 60000 65536"/>
              <a:gd name="T7" fmla="*/ 0 60000 65536"/>
              <a:gd name="T8" fmla="*/ 0 60000 65536"/>
            </a:gdLst>
            <a:ahLst/>
            <a:cxnLst>
              <a:cxn ang="T6">
                <a:pos x="T0" y="T1"/>
              </a:cxn>
              <a:cxn ang="T7">
                <a:pos x="T2" y="T3"/>
              </a:cxn>
              <a:cxn ang="T8">
                <a:pos x="T4" y="T5"/>
              </a:cxn>
            </a:cxnLst>
            <a:rect l="0" t="0" r="r" b="b"/>
            <a:pathLst>
              <a:path w="2125033746" h="13694">
                <a:moveTo>
                  <a:pt x="-1325" y="0"/>
                </a:moveTo>
                <a:lnTo>
                  <a:pt x="2125033746" y="13"/>
                </a:lnTo>
                <a:lnTo>
                  <a:pt x="2125033746" y="13694"/>
                </a:lnTo>
              </a:path>
            </a:pathLst>
          </a:custGeom>
          <a:noFill/>
          <a:ln w="25400">
            <a:solidFill>
              <a:schemeClr val="tx1"/>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1367" name="TextBox 115">
            <a:extLst>
              <a:ext uri="{FF2B5EF4-FFF2-40B4-BE49-F238E27FC236}">
                <a16:creationId xmlns:a16="http://schemas.microsoft.com/office/drawing/2014/main" id="{66791C52-9DA2-4547-8AC8-5BD7D1E53E9F}"/>
              </a:ext>
            </a:extLst>
          </p:cNvPr>
          <p:cNvSpPr txBox="1">
            <a:spLocks noChangeArrowheads="1"/>
          </p:cNvSpPr>
          <p:nvPr/>
        </p:nvSpPr>
        <p:spPr bwMode="auto">
          <a:xfrm>
            <a:off x="8280400" y="5934075"/>
            <a:ext cx="1746250"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are their </a:t>
            </a:r>
          </a:p>
          <a:p>
            <a:r>
              <a:rPr lang="en-US" altLang="en-US">
                <a:solidFill>
                  <a:srgbClr val="FF0000"/>
                </a:solidFill>
              </a:rPr>
              <a:t>names used in the </a:t>
            </a:r>
          </a:p>
          <a:p>
            <a:r>
              <a:rPr lang="en-US" altLang="en-US">
                <a:solidFill>
                  <a:srgbClr val="FF0000"/>
                </a:solidFill>
              </a:rPr>
              <a:t>hardware design.</a:t>
            </a:r>
          </a:p>
        </p:txBody>
      </p:sp>
      <p:graphicFrame>
        <p:nvGraphicFramePr>
          <p:cNvPr id="117" name="Table 116">
            <a:extLst>
              <a:ext uri="{FF2B5EF4-FFF2-40B4-BE49-F238E27FC236}">
                <a16:creationId xmlns:a16="http://schemas.microsoft.com/office/drawing/2014/main" id="{82D8A78A-E25A-D647-BE1B-5C13B6879852}"/>
              </a:ext>
            </a:extLst>
          </p:cNvPr>
          <p:cNvGraphicFramePr>
            <a:graphicFrameLocks noGrp="1"/>
          </p:cNvGraphicFramePr>
          <p:nvPr/>
        </p:nvGraphicFramePr>
        <p:xfrm>
          <a:off x="1444625" y="5394325"/>
          <a:ext cx="3060700"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1" name="Table 150">
            <a:extLst>
              <a:ext uri="{FF2B5EF4-FFF2-40B4-BE49-F238E27FC236}">
                <a16:creationId xmlns:a16="http://schemas.microsoft.com/office/drawing/2014/main" id="{D8C14B25-E807-3E4C-9477-8A7FC4B429D5}"/>
              </a:ext>
            </a:extLst>
          </p:cNvPr>
          <p:cNvGraphicFramePr>
            <a:graphicFrameLocks noGrp="1"/>
          </p:cNvGraphicFramePr>
          <p:nvPr/>
        </p:nvGraphicFramePr>
        <p:xfrm>
          <a:off x="1444625" y="5394325"/>
          <a:ext cx="3060700"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3409" name="Group 181">
            <a:extLst>
              <a:ext uri="{FF2B5EF4-FFF2-40B4-BE49-F238E27FC236}">
                <a16:creationId xmlns:a16="http://schemas.microsoft.com/office/drawing/2014/main" id="{F3652255-490D-F942-9760-5ADB737CC43C}"/>
              </a:ext>
            </a:extLst>
          </p:cNvPr>
          <p:cNvGrpSpPr>
            <a:grpSpLocks/>
          </p:cNvGrpSpPr>
          <p:nvPr/>
        </p:nvGrpSpPr>
        <p:grpSpPr bwMode="auto">
          <a:xfrm>
            <a:off x="6230939" y="104776"/>
            <a:ext cx="3336925" cy="6829425"/>
            <a:chOff x="5072063" y="125413"/>
            <a:chExt cx="3336285" cy="6830075"/>
          </a:xfrm>
        </p:grpSpPr>
        <p:sp>
          <p:nvSpPr>
            <p:cNvPr id="273438" name="Rectangle 104">
              <a:extLst>
                <a:ext uri="{FF2B5EF4-FFF2-40B4-BE49-F238E27FC236}">
                  <a16:creationId xmlns:a16="http://schemas.microsoft.com/office/drawing/2014/main" id="{AC9DD6E6-3907-924D-BC40-C261FB92078D}"/>
                </a:ext>
              </a:extLst>
            </p:cNvPr>
            <p:cNvSpPr>
              <a:spLocks noChangeArrowheads="1"/>
            </p:cNvSpPr>
            <p:nvPr/>
          </p:nvSpPr>
          <p:spPr bwMode="auto">
            <a:xfrm rot="5400000">
              <a:off x="2736641" y="2956133"/>
              <a:ext cx="6652042" cy="103822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3439" name="Rectangle 108">
              <a:extLst>
                <a:ext uri="{FF2B5EF4-FFF2-40B4-BE49-F238E27FC236}">
                  <a16:creationId xmlns:a16="http://schemas.microsoft.com/office/drawing/2014/main" id="{085F70E3-0D57-864C-A720-0A432AAE9E91}"/>
                </a:ext>
              </a:extLst>
            </p:cNvPr>
            <p:cNvSpPr>
              <a:spLocks noChangeArrowheads="1"/>
            </p:cNvSpPr>
            <p:nvPr/>
          </p:nvSpPr>
          <p:spPr bwMode="auto">
            <a:xfrm>
              <a:off x="5624513" y="301625"/>
              <a:ext cx="227582" cy="2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3440" name="Line 119">
              <a:extLst>
                <a:ext uri="{FF2B5EF4-FFF2-40B4-BE49-F238E27FC236}">
                  <a16:creationId xmlns:a16="http://schemas.microsoft.com/office/drawing/2014/main" id="{35800113-7CF2-EA44-BAD3-5DFC5CA9F101}"/>
                </a:ext>
              </a:extLst>
            </p:cNvPr>
            <p:cNvSpPr>
              <a:spLocks noChangeShapeType="1"/>
            </p:cNvSpPr>
            <p:nvPr/>
          </p:nvSpPr>
          <p:spPr bwMode="auto">
            <a:xfrm rot="5400000">
              <a:off x="5400675" y="269875"/>
              <a:ext cx="0" cy="2667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1" name="Rectangle 121">
              <a:extLst>
                <a:ext uri="{FF2B5EF4-FFF2-40B4-BE49-F238E27FC236}">
                  <a16:creationId xmlns:a16="http://schemas.microsoft.com/office/drawing/2014/main" id="{A0A69CA6-301E-6F40-867F-276A79352A32}"/>
                </a:ext>
              </a:extLst>
            </p:cNvPr>
            <p:cNvSpPr>
              <a:spLocks noChangeArrowheads="1"/>
            </p:cNvSpPr>
            <p:nvPr/>
          </p:nvSpPr>
          <p:spPr bwMode="auto">
            <a:xfrm>
              <a:off x="5072063" y="284163"/>
              <a:ext cx="1539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3442" name="Line 106">
              <a:extLst>
                <a:ext uri="{FF2B5EF4-FFF2-40B4-BE49-F238E27FC236}">
                  <a16:creationId xmlns:a16="http://schemas.microsoft.com/office/drawing/2014/main" id="{B9C23B77-61AD-374F-B85F-5F8A37E2A217}"/>
                </a:ext>
              </a:extLst>
            </p:cNvPr>
            <p:cNvSpPr>
              <a:spLocks noChangeShapeType="1"/>
            </p:cNvSpPr>
            <p:nvPr/>
          </p:nvSpPr>
          <p:spPr bwMode="auto">
            <a:xfrm rot="5400000" flipV="1">
              <a:off x="6735763" y="139700"/>
              <a:ext cx="1587"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3" name="Line 107">
              <a:extLst>
                <a:ext uri="{FF2B5EF4-FFF2-40B4-BE49-F238E27FC236}">
                  <a16:creationId xmlns:a16="http://schemas.microsoft.com/office/drawing/2014/main" id="{F9421724-0CB7-FC4A-AE0D-F886F1134346}"/>
                </a:ext>
              </a:extLst>
            </p:cNvPr>
            <p:cNvSpPr>
              <a:spLocks noChangeShapeType="1"/>
            </p:cNvSpPr>
            <p:nvPr/>
          </p:nvSpPr>
          <p:spPr bwMode="auto">
            <a:xfrm rot="5400000" flipV="1">
              <a:off x="6736557" y="88237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4" name="Line 116">
              <a:extLst>
                <a:ext uri="{FF2B5EF4-FFF2-40B4-BE49-F238E27FC236}">
                  <a16:creationId xmlns:a16="http://schemas.microsoft.com/office/drawing/2014/main" id="{8E8EAC4C-D8DE-4147-A231-CC3005CD3609}"/>
                </a:ext>
              </a:extLst>
            </p:cNvPr>
            <p:cNvSpPr>
              <a:spLocks noChangeShapeType="1"/>
            </p:cNvSpPr>
            <p:nvPr/>
          </p:nvSpPr>
          <p:spPr bwMode="auto">
            <a:xfrm rot="5400000" flipV="1">
              <a:off x="6736557" y="6347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5" name="Rectangle 132">
              <a:extLst>
                <a:ext uri="{FF2B5EF4-FFF2-40B4-BE49-F238E27FC236}">
                  <a16:creationId xmlns:a16="http://schemas.microsoft.com/office/drawing/2014/main" id="{4E5D31E2-7411-8348-9A27-9C1628315EAB}"/>
                </a:ext>
              </a:extLst>
            </p:cNvPr>
            <p:cNvSpPr>
              <a:spLocks noChangeArrowheads="1"/>
            </p:cNvSpPr>
            <p:nvPr/>
          </p:nvSpPr>
          <p:spPr bwMode="auto">
            <a:xfrm rot="5400000">
              <a:off x="5153463" y="1508456"/>
              <a:ext cx="17589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OPCODE  decoder</a:t>
              </a:r>
              <a:endParaRPr lang="en-US" altLang="en-US" sz="2000"/>
            </a:p>
          </p:txBody>
        </p:sp>
        <p:sp>
          <p:nvSpPr>
            <p:cNvPr id="273446" name="Line 106">
              <a:extLst>
                <a:ext uri="{FF2B5EF4-FFF2-40B4-BE49-F238E27FC236}">
                  <a16:creationId xmlns:a16="http://schemas.microsoft.com/office/drawing/2014/main" id="{2FCD155B-A433-2B4C-ADDB-D722023E3036}"/>
                </a:ext>
              </a:extLst>
            </p:cNvPr>
            <p:cNvSpPr>
              <a:spLocks noChangeShapeType="1"/>
            </p:cNvSpPr>
            <p:nvPr/>
          </p:nvSpPr>
          <p:spPr bwMode="auto">
            <a:xfrm rot="5400000" flipV="1">
              <a:off x="6737350" y="1116496"/>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7" name="Line 107">
              <a:extLst>
                <a:ext uri="{FF2B5EF4-FFF2-40B4-BE49-F238E27FC236}">
                  <a16:creationId xmlns:a16="http://schemas.microsoft.com/office/drawing/2014/main" id="{91370E37-B8ED-0240-84D0-3E3749559EA5}"/>
                </a:ext>
              </a:extLst>
            </p:cNvPr>
            <p:cNvSpPr>
              <a:spLocks noChangeShapeType="1"/>
            </p:cNvSpPr>
            <p:nvPr/>
          </p:nvSpPr>
          <p:spPr bwMode="auto">
            <a:xfrm rot="5400000" flipV="1">
              <a:off x="6738144" y="18566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8" name="Line 116">
              <a:extLst>
                <a:ext uri="{FF2B5EF4-FFF2-40B4-BE49-F238E27FC236}">
                  <a16:creationId xmlns:a16="http://schemas.microsoft.com/office/drawing/2014/main" id="{812F2EA1-78AE-AA4A-A885-93E7341E8513}"/>
                </a:ext>
              </a:extLst>
            </p:cNvPr>
            <p:cNvSpPr>
              <a:spLocks noChangeShapeType="1"/>
            </p:cNvSpPr>
            <p:nvPr/>
          </p:nvSpPr>
          <p:spPr bwMode="auto">
            <a:xfrm rot="5400000" flipV="1">
              <a:off x="6738144" y="1609024"/>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49" name="Line 117">
              <a:extLst>
                <a:ext uri="{FF2B5EF4-FFF2-40B4-BE49-F238E27FC236}">
                  <a16:creationId xmlns:a16="http://schemas.microsoft.com/office/drawing/2014/main" id="{81942E70-D6D6-2C4F-BDCE-CF4638677C5E}"/>
                </a:ext>
              </a:extLst>
            </p:cNvPr>
            <p:cNvSpPr>
              <a:spLocks noChangeShapeType="1"/>
            </p:cNvSpPr>
            <p:nvPr/>
          </p:nvSpPr>
          <p:spPr bwMode="auto">
            <a:xfrm rot="5400000" flipV="1">
              <a:off x="6738144" y="136775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0" name="Line 106">
              <a:extLst>
                <a:ext uri="{FF2B5EF4-FFF2-40B4-BE49-F238E27FC236}">
                  <a16:creationId xmlns:a16="http://schemas.microsoft.com/office/drawing/2014/main" id="{FE639D6C-04E6-5D41-897F-1E6D0CB94783}"/>
                </a:ext>
              </a:extLst>
            </p:cNvPr>
            <p:cNvSpPr>
              <a:spLocks noChangeShapeType="1"/>
            </p:cNvSpPr>
            <p:nvPr/>
          </p:nvSpPr>
          <p:spPr bwMode="auto">
            <a:xfrm rot="5400000" flipV="1">
              <a:off x="6737350" y="2092352"/>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1" name="Line 107">
              <a:extLst>
                <a:ext uri="{FF2B5EF4-FFF2-40B4-BE49-F238E27FC236}">
                  <a16:creationId xmlns:a16="http://schemas.microsoft.com/office/drawing/2014/main" id="{20A611BB-7EB6-0A47-BE6C-054F8F98D328}"/>
                </a:ext>
              </a:extLst>
            </p:cNvPr>
            <p:cNvSpPr>
              <a:spLocks noChangeShapeType="1"/>
            </p:cNvSpPr>
            <p:nvPr/>
          </p:nvSpPr>
          <p:spPr bwMode="auto">
            <a:xfrm rot="5400000" flipV="1">
              <a:off x="6738144" y="282009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2" name="Line 116">
              <a:extLst>
                <a:ext uri="{FF2B5EF4-FFF2-40B4-BE49-F238E27FC236}">
                  <a16:creationId xmlns:a16="http://schemas.microsoft.com/office/drawing/2014/main" id="{D29E3F45-071E-E84D-B590-92230AE191D1}"/>
                </a:ext>
              </a:extLst>
            </p:cNvPr>
            <p:cNvSpPr>
              <a:spLocks noChangeShapeType="1"/>
            </p:cNvSpPr>
            <p:nvPr/>
          </p:nvSpPr>
          <p:spPr bwMode="auto">
            <a:xfrm rot="5400000" flipV="1">
              <a:off x="6738144" y="259408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3" name="Line 117">
              <a:extLst>
                <a:ext uri="{FF2B5EF4-FFF2-40B4-BE49-F238E27FC236}">
                  <a16:creationId xmlns:a16="http://schemas.microsoft.com/office/drawing/2014/main" id="{4A4F54ED-1E63-EF42-A4D9-5B548EFF6217}"/>
                </a:ext>
              </a:extLst>
            </p:cNvPr>
            <p:cNvSpPr>
              <a:spLocks noChangeShapeType="1"/>
            </p:cNvSpPr>
            <p:nvPr/>
          </p:nvSpPr>
          <p:spPr bwMode="auto">
            <a:xfrm rot="5400000" flipV="1">
              <a:off x="6737350" y="2342821"/>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4" name="Line 116">
              <a:extLst>
                <a:ext uri="{FF2B5EF4-FFF2-40B4-BE49-F238E27FC236}">
                  <a16:creationId xmlns:a16="http://schemas.microsoft.com/office/drawing/2014/main" id="{F4359297-45D9-4A4A-9669-B94A3F94E73E}"/>
                </a:ext>
              </a:extLst>
            </p:cNvPr>
            <p:cNvSpPr>
              <a:spLocks noChangeShapeType="1"/>
            </p:cNvSpPr>
            <p:nvPr/>
          </p:nvSpPr>
          <p:spPr bwMode="auto">
            <a:xfrm rot="5400000" flipV="1">
              <a:off x="6741319" y="356420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5" name="Line 117">
              <a:extLst>
                <a:ext uri="{FF2B5EF4-FFF2-40B4-BE49-F238E27FC236}">
                  <a16:creationId xmlns:a16="http://schemas.microsoft.com/office/drawing/2014/main" id="{DD548334-E31B-F747-9105-7EEADAC1C562}"/>
                </a:ext>
              </a:extLst>
            </p:cNvPr>
            <p:cNvSpPr>
              <a:spLocks noChangeShapeType="1"/>
            </p:cNvSpPr>
            <p:nvPr/>
          </p:nvSpPr>
          <p:spPr bwMode="auto">
            <a:xfrm rot="5400000" flipV="1">
              <a:off x="6740525" y="3314208"/>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56" name="Rectangle 147">
              <a:extLst>
                <a:ext uri="{FF2B5EF4-FFF2-40B4-BE49-F238E27FC236}">
                  <a16:creationId xmlns:a16="http://schemas.microsoft.com/office/drawing/2014/main" id="{652C6301-8D08-CF42-A1BA-67C22ECA9B42}"/>
                </a:ext>
              </a:extLst>
            </p:cNvPr>
            <p:cNvSpPr>
              <a:spLocks noChangeArrowheads="1"/>
            </p:cNvSpPr>
            <p:nvPr/>
          </p:nvSpPr>
          <p:spPr bwMode="auto">
            <a:xfrm>
              <a:off x="5605463" y="3255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3457" name="Rectangle 147">
              <a:extLst>
                <a:ext uri="{FF2B5EF4-FFF2-40B4-BE49-F238E27FC236}">
                  <a16:creationId xmlns:a16="http://schemas.microsoft.com/office/drawing/2014/main" id="{04AD0AE4-0B80-534A-B5B9-40FF814C3F51}"/>
                </a:ext>
              </a:extLst>
            </p:cNvPr>
            <p:cNvSpPr>
              <a:spLocks noChangeArrowheads="1"/>
            </p:cNvSpPr>
            <p:nvPr/>
          </p:nvSpPr>
          <p:spPr bwMode="auto">
            <a:xfrm>
              <a:off x="5603875" y="2239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3458" name="Rectangle 147">
              <a:extLst>
                <a:ext uri="{FF2B5EF4-FFF2-40B4-BE49-F238E27FC236}">
                  <a16:creationId xmlns:a16="http://schemas.microsoft.com/office/drawing/2014/main" id="{B1411FF7-CF5A-324A-BF75-B72622AE9370}"/>
                </a:ext>
              </a:extLst>
            </p:cNvPr>
            <p:cNvSpPr>
              <a:spLocks noChangeArrowheads="1"/>
            </p:cNvSpPr>
            <p:nvPr/>
          </p:nvSpPr>
          <p:spPr bwMode="auto">
            <a:xfrm>
              <a:off x="5600700" y="256294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3459" name="Rectangle 147">
              <a:extLst>
                <a:ext uri="{FF2B5EF4-FFF2-40B4-BE49-F238E27FC236}">
                  <a16:creationId xmlns:a16="http://schemas.microsoft.com/office/drawing/2014/main" id="{C7BF187A-DB56-154F-A451-3B4B3245F29E}"/>
                </a:ext>
              </a:extLst>
            </p:cNvPr>
            <p:cNvSpPr>
              <a:spLocks noChangeArrowheads="1"/>
            </p:cNvSpPr>
            <p:nvPr/>
          </p:nvSpPr>
          <p:spPr bwMode="auto">
            <a:xfrm>
              <a:off x="5597525" y="290425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3460" name="Rectangle 147">
              <a:extLst>
                <a:ext uri="{FF2B5EF4-FFF2-40B4-BE49-F238E27FC236}">
                  <a16:creationId xmlns:a16="http://schemas.microsoft.com/office/drawing/2014/main" id="{A48E0081-1D1B-F340-8FD6-91E7075903A1}"/>
                </a:ext>
              </a:extLst>
            </p:cNvPr>
            <p:cNvSpPr>
              <a:spLocks noChangeArrowheads="1"/>
            </p:cNvSpPr>
            <p:nvPr/>
          </p:nvSpPr>
          <p:spPr bwMode="auto">
            <a:xfrm>
              <a:off x="6275388" y="149225"/>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3461" name="Rectangle 147">
              <a:extLst>
                <a:ext uri="{FF2B5EF4-FFF2-40B4-BE49-F238E27FC236}">
                  <a16:creationId xmlns:a16="http://schemas.microsoft.com/office/drawing/2014/main" id="{88CC3BC7-718A-1446-A189-09B11A3395FF}"/>
                </a:ext>
              </a:extLst>
            </p:cNvPr>
            <p:cNvSpPr>
              <a:spLocks noChangeArrowheads="1"/>
            </p:cNvSpPr>
            <p:nvPr/>
          </p:nvSpPr>
          <p:spPr bwMode="auto">
            <a:xfrm>
              <a:off x="6272213" y="387642"/>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3462" name="Rectangle 147">
              <a:extLst>
                <a:ext uri="{FF2B5EF4-FFF2-40B4-BE49-F238E27FC236}">
                  <a16:creationId xmlns:a16="http://schemas.microsoft.com/office/drawing/2014/main" id="{E101B58A-50AF-0848-9FEE-703C15F68B2E}"/>
                </a:ext>
              </a:extLst>
            </p:cNvPr>
            <p:cNvSpPr>
              <a:spLocks noChangeArrowheads="1"/>
            </p:cNvSpPr>
            <p:nvPr/>
          </p:nvSpPr>
          <p:spPr bwMode="auto">
            <a:xfrm>
              <a:off x="6272213" y="619676"/>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3463" name="Rectangle 147">
              <a:extLst>
                <a:ext uri="{FF2B5EF4-FFF2-40B4-BE49-F238E27FC236}">
                  <a16:creationId xmlns:a16="http://schemas.microsoft.com/office/drawing/2014/main" id="{5BA686AA-1A1F-3146-B89A-11E010D75571}"/>
                </a:ext>
              </a:extLst>
            </p:cNvPr>
            <p:cNvSpPr>
              <a:spLocks noChangeArrowheads="1"/>
            </p:cNvSpPr>
            <p:nvPr/>
          </p:nvSpPr>
          <p:spPr bwMode="auto">
            <a:xfrm>
              <a:off x="6269038" y="851416"/>
              <a:ext cx="22383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3464" name="Rectangle 147">
              <a:extLst>
                <a:ext uri="{FF2B5EF4-FFF2-40B4-BE49-F238E27FC236}">
                  <a16:creationId xmlns:a16="http://schemas.microsoft.com/office/drawing/2014/main" id="{7C9659B0-D8CE-6440-8072-9F7F36672817}"/>
                </a:ext>
              </a:extLst>
            </p:cNvPr>
            <p:cNvSpPr>
              <a:spLocks noChangeArrowheads="1"/>
            </p:cNvSpPr>
            <p:nvPr/>
          </p:nvSpPr>
          <p:spPr bwMode="auto">
            <a:xfrm>
              <a:off x="6281738" y="1111733"/>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3465" name="Rectangle 147">
              <a:extLst>
                <a:ext uri="{FF2B5EF4-FFF2-40B4-BE49-F238E27FC236}">
                  <a16:creationId xmlns:a16="http://schemas.microsoft.com/office/drawing/2014/main" id="{39ACADAD-AE8D-DD41-8627-11E13BA7EF3B}"/>
                </a:ext>
              </a:extLst>
            </p:cNvPr>
            <p:cNvSpPr>
              <a:spLocks noChangeArrowheads="1"/>
            </p:cNvSpPr>
            <p:nvPr/>
          </p:nvSpPr>
          <p:spPr bwMode="auto">
            <a:xfrm>
              <a:off x="6278563" y="1320601"/>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3466" name="Rectangle 147">
              <a:extLst>
                <a:ext uri="{FF2B5EF4-FFF2-40B4-BE49-F238E27FC236}">
                  <a16:creationId xmlns:a16="http://schemas.microsoft.com/office/drawing/2014/main" id="{A6056A26-90C4-0946-970A-8FD7A5D63E9A}"/>
                </a:ext>
              </a:extLst>
            </p:cNvPr>
            <p:cNvSpPr>
              <a:spLocks noChangeArrowheads="1"/>
            </p:cNvSpPr>
            <p:nvPr/>
          </p:nvSpPr>
          <p:spPr bwMode="auto">
            <a:xfrm>
              <a:off x="6278563" y="1578068"/>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3467" name="Rectangle 147">
              <a:extLst>
                <a:ext uri="{FF2B5EF4-FFF2-40B4-BE49-F238E27FC236}">
                  <a16:creationId xmlns:a16="http://schemas.microsoft.com/office/drawing/2014/main" id="{D11A3538-3F7F-314E-AD31-E2B3226BB36F}"/>
                </a:ext>
              </a:extLst>
            </p:cNvPr>
            <p:cNvSpPr>
              <a:spLocks noChangeArrowheads="1"/>
            </p:cNvSpPr>
            <p:nvPr/>
          </p:nvSpPr>
          <p:spPr bwMode="auto">
            <a:xfrm>
              <a:off x="6275388" y="1809809"/>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3468" name="Rectangle 147">
              <a:extLst>
                <a:ext uri="{FF2B5EF4-FFF2-40B4-BE49-F238E27FC236}">
                  <a16:creationId xmlns:a16="http://schemas.microsoft.com/office/drawing/2014/main" id="{341CFFD9-6E7A-7B4D-A465-2B52A5BF6519}"/>
                </a:ext>
              </a:extLst>
            </p:cNvPr>
            <p:cNvSpPr>
              <a:spLocks noChangeArrowheads="1"/>
            </p:cNvSpPr>
            <p:nvPr/>
          </p:nvSpPr>
          <p:spPr bwMode="auto">
            <a:xfrm>
              <a:off x="6273800" y="2068539"/>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3469" name="Rectangle 147">
              <a:extLst>
                <a:ext uri="{FF2B5EF4-FFF2-40B4-BE49-F238E27FC236}">
                  <a16:creationId xmlns:a16="http://schemas.microsoft.com/office/drawing/2014/main" id="{BB070769-FFCC-4B49-B944-FBC10E9AFA42}"/>
                </a:ext>
              </a:extLst>
            </p:cNvPr>
            <p:cNvSpPr>
              <a:spLocks noChangeArrowheads="1"/>
            </p:cNvSpPr>
            <p:nvPr/>
          </p:nvSpPr>
          <p:spPr bwMode="auto">
            <a:xfrm>
              <a:off x="6270625" y="2285670"/>
              <a:ext cx="2238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3470" name="Rectangle 147">
              <a:extLst>
                <a:ext uri="{FF2B5EF4-FFF2-40B4-BE49-F238E27FC236}">
                  <a16:creationId xmlns:a16="http://schemas.microsoft.com/office/drawing/2014/main" id="{939108E7-854C-C847-B786-D91F060AF4B0}"/>
                </a:ext>
              </a:extLst>
            </p:cNvPr>
            <p:cNvSpPr>
              <a:spLocks noChangeArrowheads="1"/>
            </p:cNvSpPr>
            <p:nvPr/>
          </p:nvSpPr>
          <p:spPr bwMode="auto">
            <a:xfrm>
              <a:off x="6270625" y="2545664"/>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3471" name="Rectangle 147">
              <a:extLst>
                <a:ext uri="{FF2B5EF4-FFF2-40B4-BE49-F238E27FC236}">
                  <a16:creationId xmlns:a16="http://schemas.microsoft.com/office/drawing/2014/main" id="{D8C0EDB6-898A-F64F-9B1C-C4E15C29ADA9}"/>
                </a:ext>
              </a:extLst>
            </p:cNvPr>
            <p:cNvSpPr>
              <a:spLocks noChangeArrowheads="1"/>
            </p:cNvSpPr>
            <p:nvPr/>
          </p:nvSpPr>
          <p:spPr bwMode="auto">
            <a:xfrm>
              <a:off x="6267450" y="2757384"/>
              <a:ext cx="2873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3472" name="Rectangle 147">
              <a:extLst>
                <a:ext uri="{FF2B5EF4-FFF2-40B4-BE49-F238E27FC236}">
                  <a16:creationId xmlns:a16="http://schemas.microsoft.com/office/drawing/2014/main" id="{B88CBEC3-F49F-7F40-9E62-439B6A3BEEA8}"/>
                </a:ext>
              </a:extLst>
            </p:cNvPr>
            <p:cNvSpPr>
              <a:spLocks noChangeArrowheads="1"/>
            </p:cNvSpPr>
            <p:nvPr/>
          </p:nvSpPr>
          <p:spPr bwMode="auto">
            <a:xfrm>
              <a:off x="6280150" y="3022788"/>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3473" name="Rectangle 147">
              <a:extLst>
                <a:ext uri="{FF2B5EF4-FFF2-40B4-BE49-F238E27FC236}">
                  <a16:creationId xmlns:a16="http://schemas.microsoft.com/office/drawing/2014/main" id="{7D589F50-96AF-734A-A677-E74EDE349F48}"/>
                </a:ext>
              </a:extLst>
            </p:cNvPr>
            <p:cNvSpPr>
              <a:spLocks noChangeArrowheads="1"/>
            </p:cNvSpPr>
            <p:nvPr/>
          </p:nvSpPr>
          <p:spPr bwMode="auto">
            <a:xfrm>
              <a:off x="6276975" y="3241183"/>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3474" name="Rectangle 147">
              <a:extLst>
                <a:ext uri="{FF2B5EF4-FFF2-40B4-BE49-F238E27FC236}">
                  <a16:creationId xmlns:a16="http://schemas.microsoft.com/office/drawing/2014/main" id="{5CBB59C2-D660-E449-A124-1AFB0D15CC49}"/>
                </a:ext>
              </a:extLst>
            </p:cNvPr>
            <p:cNvSpPr>
              <a:spLocks noChangeArrowheads="1"/>
            </p:cNvSpPr>
            <p:nvPr/>
          </p:nvSpPr>
          <p:spPr bwMode="auto">
            <a:xfrm>
              <a:off x="6276975" y="3499913"/>
              <a:ext cx="23971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3475" name="Rectangle 147">
              <a:extLst>
                <a:ext uri="{FF2B5EF4-FFF2-40B4-BE49-F238E27FC236}">
                  <a16:creationId xmlns:a16="http://schemas.microsoft.com/office/drawing/2014/main" id="{DB3C4D75-EF20-7C4E-A662-25E44B761486}"/>
                </a:ext>
              </a:extLst>
            </p:cNvPr>
            <p:cNvSpPr>
              <a:spLocks noChangeArrowheads="1"/>
            </p:cNvSpPr>
            <p:nvPr/>
          </p:nvSpPr>
          <p:spPr bwMode="auto">
            <a:xfrm>
              <a:off x="6273800" y="3784982"/>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3476" name="TextBox 120">
              <a:extLst>
                <a:ext uri="{FF2B5EF4-FFF2-40B4-BE49-F238E27FC236}">
                  <a16:creationId xmlns:a16="http://schemas.microsoft.com/office/drawing/2014/main" id="{383A41E3-87A9-B24F-8B09-AB39711F3FCD}"/>
                </a:ext>
              </a:extLst>
            </p:cNvPr>
            <p:cNvSpPr txBox="1">
              <a:spLocks noChangeArrowheads="1"/>
            </p:cNvSpPr>
            <p:nvPr/>
          </p:nvSpPr>
          <p:spPr bwMode="auto">
            <a:xfrm>
              <a:off x="6865938" y="125413"/>
              <a:ext cx="1542410" cy="683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latin typeface="Courier" pitchFamily="2" charset="0"/>
                </a:rPr>
                <a:t>NOOP</a:t>
              </a:r>
            </a:p>
            <a:p>
              <a:r>
                <a:rPr lang="en-US" altLang="en-US" sz="1600">
                  <a:latin typeface="Courier" pitchFamily="2" charset="0"/>
                </a:rPr>
                <a:t>INPUTC</a:t>
              </a:r>
            </a:p>
            <a:p>
              <a:r>
                <a:rPr lang="en-US" altLang="en-US" sz="1600">
                  <a:latin typeface="Courier" pitchFamily="2" charset="0"/>
                </a:rPr>
                <a:t>INPUTCF</a:t>
              </a:r>
            </a:p>
            <a:p>
              <a:r>
                <a:rPr lang="en-US" altLang="en-US" sz="1600">
                  <a:latin typeface="Courier" pitchFamily="2" charset="0"/>
                </a:rPr>
                <a:t>INPUTD</a:t>
              </a:r>
            </a:p>
            <a:p>
              <a:r>
                <a:rPr lang="en-US" altLang="en-US" sz="1600">
                  <a:latin typeface="Courier" pitchFamily="2" charset="0"/>
                </a:rPr>
                <a:t>INPUTDF</a:t>
              </a:r>
            </a:p>
            <a:p>
              <a:r>
                <a:rPr lang="en-US" altLang="en-US" sz="1600">
                  <a:latin typeface="Courier" pitchFamily="2" charset="0"/>
                </a:rPr>
                <a:t>MOVE</a:t>
              </a:r>
            </a:p>
            <a:p>
              <a:r>
                <a:rPr lang="en-US" altLang="en-US" sz="1600">
                  <a:latin typeface="Courier" pitchFamily="2" charset="0"/>
                </a:rPr>
                <a:t>LOADI/LOADP</a:t>
              </a:r>
            </a:p>
            <a:p>
              <a:r>
                <a:rPr lang="en-US" altLang="en-US" sz="1600">
                  <a:latin typeface="Courier" pitchFamily="2" charset="0"/>
                </a:rPr>
                <a:t>ADD</a:t>
              </a:r>
            </a:p>
            <a:p>
              <a:r>
                <a:rPr lang="en-US" altLang="en-US" sz="1600">
                  <a:latin typeface="Courier" pitchFamily="2" charset="0"/>
                </a:rPr>
                <a:t>ADDI</a:t>
              </a:r>
            </a:p>
            <a:p>
              <a:r>
                <a:rPr lang="en-US" altLang="en-US" sz="1600">
                  <a:latin typeface="Courier" pitchFamily="2" charset="0"/>
                </a:rPr>
                <a:t>SUB</a:t>
              </a:r>
            </a:p>
            <a:p>
              <a:r>
                <a:rPr lang="en-US" altLang="en-US" sz="1600">
                  <a:latin typeface="Courier" pitchFamily="2" charset="0"/>
                </a:rPr>
                <a:t>SUBI</a:t>
              </a:r>
            </a:p>
            <a:p>
              <a:r>
                <a:rPr lang="en-US" altLang="en-US" sz="1600">
                  <a:latin typeface="Courier" pitchFamily="2" charset="0"/>
                </a:rPr>
                <a:t>LOAD</a:t>
              </a:r>
            </a:p>
            <a:p>
              <a:r>
                <a:rPr lang="en-US" altLang="en-US" sz="1600">
                  <a:latin typeface="Courier" pitchFamily="2" charset="0"/>
                </a:rPr>
                <a:t>LOADF</a:t>
              </a:r>
            </a:p>
            <a:p>
              <a:r>
                <a:rPr lang="en-US" altLang="en-US" sz="1600">
                  <a:latin typeface="Courier" pitchFamily="2" charset="0"/>
                </a:rPr>
                <a:t>STORE</a:t>
              </a:r>
            </a:p>
            <a:p>
              <a:r>
                <a:rPr lang="en-US" altLang="en-US" sz="1600">
                  <a:latin typeface="Courier" pitchFamily="2" charset="0"/>
                </a:rPr>
                <a:t>STOREF</a:t>
              </a:r>
            </a:p>
            <a:p>
              <a:r>
                <a:rPr lang="en-US" altLang="en-US" sz="1600">
                  <a:latin typeface="Courier" pitchFamily="2" charset="0"/>
                </a:rPr>
                <a:t>SHIFTL</a:t>
              </a:r>
            </a:p>
            <a:p>
              <a:r>
                <a:rPr lang="en-US" altLang="en-US" sz="1600">
                  <a:latin typeface="Courier" pitchFamily="2" charset="0"/>
                </a:rPr>
                <a:t>SHIFTR</a:t>
              </a:r>
            </a:p>
            <a:p>
              <a:r>
                <a:rPr lang="en-US" altLang="en-US" sz="1600">
                  <a:latin typeface="Courier" pitchFamily="2" charset="0"/>
                </a:rPr>
                <a:t>CMP</a:t>
              </a:r>
            </a:p>
            <a:p>
              <a:r>
                <a:rPr lang="en-US" altLang="en-US" sz="1600">
                  <a:latin typeface="Courier" pitchFamily="2" charset="0"/>
                </a:rPr>
                <a:t>JUMP</a:t>
              </a:r>
            </a:p>
            <a:p>
              <a:r>
                <a:rPr lang="en-US" altLang="en-US" sz="1600">
                  <a:latin typeface="Courier" pitchFamily="2" charset="0"/>
                </a:rPr>
                <a:t>BRE/BRZ</a:t>
              </a:r>
            </a:p>
            <a:p>
              <a:r>
                <a:rPr lang="en-US" altLang="en-US" sz="1600">
                  <a:latin typeface="Courier" pitchFamily="2" charset="0"/>
                </a:rPr>
                <a:t>BRNE/BRNZ</a:t>
              </a:r>
            </a:p>
            <a:p>
              <a:r>
                <a:rPr lang="en-US" altLang="en-US" sz="1600">
                  <a:latin typeface="Courier" pitchFamily="2" charset="0"/>
                </a:rPr>
                <a:t>BRG</a:t>
              </a:r>
            </a:p>
            <a:p>
              <a:r>
                <a:rPr lang="en-US" altLang="en-US" sz="1600">
                  <a:latin typeface="Courier" pitchFamily="2" charset="0"/>
                </a:rPr>
                <a:t>BRGE</a:t>
              </a:r>
            </a:p>
            <a:p>
              <a:r>
                <a:rPr lang="en-US" altLang="en-US" sz="1600">
                  <a:latin typeface="Courier" pitchFamily="2" charset="0"/>
                </a:rPr>
                <a:t>X1</a:t>
              </a:r>
            </a:p>
            <a:p>
              <a:r>
                <a:rPr lang="en-US" altLang="en-US" sz="1600">
                  <a:latin typeface="Courier" pitchFamily="2" charset="0"/>
                </a:rPr>
                <a:t>X0</a:t>
              </a:r>
            </a:p>
            <a:p>
              <a:r>
                <a:rPr lang="en-US" altLang="en-US" sz="1600">
                  <a:latin typeface="Courier" pitchFamily="2" charset="0"/>
                </a:rPr>
                <a:t>Y1</a:t>
              </a:r>
            </a:p>
            <a:p>
              <a:r>
                <a:rPr lang="en-US" altLang="en-US" sz="1600">
                  <a:latin typeface="Courier" pitchFamily="2" charset="0"/>
                </a:rPr>
                <a:t>Y0</a:t>
              </a:r>
            </a:p>
          </p:txBody>
        </p:sp>
        <p:sp>
          <p:nvSpPr>
            <p:cNvPr id="273477" name="Line 107">
              <a:extLst>
                <a:ext uri="{FF2B5EF4-FFF2-40B4-BE49-F238E27FC236}">
                  <a16:creationId xmlns:a16="http://schemas.microsoft.com/office/drawing/2014/main" id="{E6BE9962-B918-C145-837A-A22A830EBA41}"/>
                </a:ext>
              </a:extLst>
            </p:cNvPr>
            <p:cNvSpPr>
              <a:spLocks noChangeShapeType="1"/>
            </p:cNvSpPr>
            <p:nvPr/>
          </p:nvSpPr>
          <p:spPr bwMode="auto">
            <a:xfrm rot="5400000" flipV="1">
              <a:off x="6742907" y="30775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78" name="Line 107">
              <a:extLst>
                <a:ext uri="{FF2B5EF4-FFF2-40B4-BE49-F238E27FC236}">
                  <a16:creationId xmlns:a16="http://schemas.microsoft.com/office/drawing/2014/main" id="{1DC05937-D39B-C645-AAF3-3EBC2514DEED}"/>
                </a:ext>
              </a:extLst>
            </p:cNvPr>
            <p:cNvSpPr>
              <a:spLocks noChangeShapeType="1"/>
            </p:cNvSpPr>
            <p:nvPr/>
          </p:nvSpPr>
          <p:spPr bwMode="auto">
            <a:xfrm rot="5400000" flipV="1">
              <a:off x="6742907" y="3811175"/>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79" name="Line 107">
              <a:extLst>
                <a:ext uri="{FF2B5EF4-FFF2-40B4-BE49-F238E27FC236}">
                  <a16:creationId xmlns:a16="http://schemas.microsoft.com/office/drawing/2014/main" id="{20629A33-9971-8E42-93C5-1B0F951CE8DA}"/>
                </a:ext>
              </a:extLst>
            </p:cNvPr>
            <p:cNvSpPr>
              <a:spLocks noChangeShapeType="1"/>
            </p:cNvSpPr>
            <p:nvPr/>
          </p:nvSpPr>
          <p:spPr bwMode="auto">
            <a:xfrm rot="5400000" flipV="1">
              <a:off x="6734969" y="429497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80" name="Line 116">
              <a:extLst>
                <a:ext uri="{FF2B5EF4-FFF2-40B4-BE49-F238E27FC236}">
                  <a16:creationId xmlns:a16="http://schemas.microsoft.com/office/drawing/2014/main" id="{B82C371D-C66F-4646-B771-1A02F83BB9FC}"/>
                </a:ext>
              </a:extLst>
            </p:cNvPr>
            <p:cNvSpPr>
              <a:spLocks noChangeShapeType="1"/>
            </p:cNvSpPr>
            <p:nvPr/>
          </p:nvSpPr>
          <p:spPr bwMode="auto">
            <a:xfrm rot="5400000" flipV="1">
              <a:off x="6734969" y="405403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81" name="Line 116">
              <a:extLst>
                <a:ext uri="{FF2B5EF4-FFF2-40B4-BE49-F238E27FC236}">
                  <a16:creationId xmlns:a16="http://schemas.microsoft.com/office/drawing/2014/main" id="{D302F137-62F3-C940-8CE1-2D1604E6D348}"/>
                </a:ext>
              </a:extLst>
            </p:cNvPr>
            <p:cNvSpPr>
              <a:spLocks noChangeShapeType="1"/>
            </p:cNvSpPr>
            <p:nvPr/>
          </p:nvSpPr>
          <p:spPr bwMode="auto">
            <a:xfrm rot="5400000" flipV="1">
              <a:off x="6736557" y="502574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82" name="Line 117">
              <a:extLst>
                <a:ext uri="{FF2B5EF4-FFF2-40B4-BE49-F238E27FC236}">
                  <a16:creationId xmlns:a16="http://schemas.microsoft.com/office/drawing/2014/main" id="{79B73550-EC0F-9D48-8AFF-3CA973335127}"/>
                </a:ext>
              </a:extLst>
            </p:cNvPr>
            <p:cNvSpPr>
              <a:spLocks noChangeShapeType="1"/>
            </p:cNvSpPr>
            <p:nvPr/>
          </p:nvSpPr>
          <p:spPr bwMode="auto">
            <a:xfrm rot="5400000" flipV="1">
              <a:off x="6735763" y="4775743"/>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83" name="Rectangle 147">
              <a:extLst>
                <a:ext uri="{FF2B5EF4-FFF2-40B4-BE49-F238E27FC236}">
                  <a16:creationId xmlns:a16="http://schemas.microsoft.com/office/drawing/2014/main" id="{8A164B0A-3CA1-564F-9675-2B36564D194D}"/>
                </a:ext>
              </a:extLst>
            </p:cNvPr>
            <p:cNvSpPr>
              <a:spLocks noChangeArrowheads="1"/>
            </p:cNvSpPr>
            <p:nvPr/>
          </p:nvSpPr>
          <p:spPr bwMode="auto">
            <a:xfrm>
              <a:off x="6267450" y="4005612"/>
              <a:ext cx="290513"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16</a:t>
              </a:r>
              <a:r>
                <a:rPr lang="en-US" altLang="en-US" sz="1600" i="1">
                  <a:solidFill>
                    <a:srgbClr val="00FFFF"/>
                  </a:solidFill>
                  <a:latin typeface="Times-Roman" pitchFamily="2" charset="0"/>
                </a:rPr>
                <a:t> </a:t>
              </a:r>
              <a:endParaRPr lang="en-US" altLang="en-US" sz="2000"/>
            </a:p>
          </p:txBody>
        </p:sp>
        <p:sp>
          <p:nvSpPr>
            <p:cNvPr id="273484" name="Rectangle 147">
              <a:extLst>
                <a:ext uri="{FF2B5EF4-FFF2-40B4-BE49-F238E27FC236}">
                  <a16:creationId xmlns:a16="http://schemas.microsoft.com/office/drawing/2014/main" id="{E9073579-47E8-0146-87E8-CB97AC696931}"/>
                </a:ext>
              </a:extLst>
            </p:cNvPr>
            <p:cNvSpPr>
              <a:spLocks noChangeArrowheads="1"/>
            </p:cNvSpPr>
            <p:nvPr/>
          </p:nvSpPr>
          <p:spPr bwMode="auto">
            <a:xfrm>
              <a:off x="6264275" y="4230681"/>
              <a:ext cx="2921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17</a:t>
              </a:r>
              <a:r>
                <a:rPr lang="en-US" altLang="en-US" sz="1600" i="1">
                  <a:solidFill>
                    <a:srgbClr val="00FFFF"/>
                  </a:solidFill>
                  <a:latin typeface="Times-Roman" pitchFamily="2" charset="0"/>
                </a:rPr>
                <a:t> </a:t>
              </a:r>
              <a:endParaRPr lang="en-US" altLang="en-US" sz="2000"/>
            </a:p>
          </p:txBody>
        </p:sp>
        <p:sp>
          <p:nvSpPr>
            <p:cNvPr id="273485" name="Rectangle 147">
              <a:extLst>
                <a:ext uri="{FF2B5EF4-FFF2-40B4-BE49-F238E27FC236}">
                  <a16:creationId xmlns:a16="http://schemas.microsoft.com/office/drawing/2014/main" id="{EDBE1666-2891-BB4C-8819-9AB210305AFE}"/>
                </a:ext>
              </a:extLst>
            </p:cNvPr>
            <p:cNvSpPr>
              <a:spLocks noChangeArrowheads="1"/>
            </p:cNvSpPr>
            <p:nvPr/>
          </p:nvSpPr>
          <p:spPr bwMode="auto">
            <a:xfrm>
              <a:off x="6275388" y="448432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18</a:t>
              </a:r>
              <a:r>
                <a:rPr lang="en-US" altLang="en-US" sz="1600" i="1">
                  <a:solidFill>
                    <a:srgbClr val="00FFFF"/>
                  </a:solidFill>
                  <a:latin typeface="Times-Roman" pitchFamily="2" charset="0"/>
                </a:rPr>
                <a:t> </a:t>
              </a:r>
              <a:endParaRPr lang="en-US" altLang="en-US" sz="2000"/>
            </a:p>
          </p:txBody>
        </p:sp>
        <p:sp>
          <p:nvSpPr>
            <p:cNvPr id="273486" name="Rectangle 147">
              <a:extLst>
                <a:ext uri="{FF2B5EF4-FFF2-40B4-BE49-F238E27FC236}">
                  <a16:creationId xmlns:a16="http://schemas.microsoft.com/office/drawing/2014/main" id="{7BB7B9A9-E5A0-6748-80CF-D0EEF7019732}"/>
                </a:ext>
              </a:extLst>
            </p:cNvPr>
            <p:cNvSpPr>
              <a:spLocks noChangeArrowheads="1"/>
            </p:cNvSpPr>
            <p:nvPr/>
          </p:nvSpPr>
          <p:spPr bwMode="auto">
            <a:xfrm>
              <a:off x="6272213" y="4702719"/>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19</a:t>
              </a:r>
              <a:r>
                <a:rPr lang="en-US" altLang="en-US" sz="1600" i="1">
                  <a:solidFill>
                    <a:srgbClr val="00FFFF"/>
                  </a:solidFill>
                  <a:latin typeface="Times-Roman" pitchFamily="2" charset="0"/>
                </a:rPr>
                <a:t> </a:t>
              </a:r>
              <a:endParaRPr lang="en-US" altLang="en-US" sz="2000"/>
            </a:p>
          </p:txBody>
        </p:sp>
        <p:sp>
          <p:nvSpPr>
            <p:cNvPr id="273487" name="Rectangle 147">
              <a:extLst>
                <a:ext uri="{FF2B5EF4-FFF2-40B4-BE49-F238E27FC236}">
                  <a16:creationId xmlns:a16="http://schemas.microsoft.com/office/drawing/2014/main" id="{6599ADFA-C784-A14B-BF26-7A535D5810AE}"/>
                </a:ext>
              </a:extLst>
            </p:cNvPr>
            <p:cNvSpPr>
              <a:spLocks noChangeArrowheads="1"/>
            </p:cNvSpPr>
            <p:nvPr/>
          </p:nvSpPr>
          <p:spPr bwMode="auto">
            <a:xfrm>
              <a:off x="6272213" y="4961449"/>
              <a:ext cx="2413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20</a:t>
              </a:r>
              <a:endParaRPr lang="en-US" altLang="en-US" sz="2000"/>
            </a:p>
          </p:txBody>
        </p:sp>
        <p:sp>
          <p:nvSpPr>
            <p:cNvPr id="273488" name="Rectangle 147">
              <a:extLst>
                <a:ext uri="{FF2B5EF4-FFF2-40B4-BE49-F238E27FC236}">
                  <a16:creationId xmlns:a16="http://schemas.microsoft.com/office/drawing/2014/main" id="{B159C841-039E-8348-8A73-4E88B86EE766}"/>
                </a:ext>
              </a:extLst>
            </p:cNvPr>
            <p:cNvSpPr>
              <a:spLocks noChangeArrowheads="1"/>
            </p:cNvSpPr>
            <p:nvPr/>
          </p:nvSpPr>
          <p:spPr bwMode="auto">
            <a:xfrm>
              <a:off x="6270625" y="5213213"/>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21</a:t>
              </a:r>
              <a:r>
                <a:rPr lang="en-US" altLang="en-US" sz="1600" i="1">
                  <a:solidFill>
                    <a:srgbClr val="00FFFF"/>
                  </a:solidFill>
                  <a:latin typeface="Times-Roman" pitchFamily="2" charset="0"/>
                </a:rPr>
                <a:t> </a:t>
              </a:r>
              <a:endParaRPr lang="en-US" altLang="en-US" sz="2000"/>
            </a:p>
          </p:txBody>
        </p:sp>
        <p:sp>
          <p:nvSpPr>
            <p:cNvPr id="273489" name="Line 107">
              <a:extLst>
                <a:ext uri="{FF2B5EF4-FFF2-40B4-BE49-F238E27FC236}">
                  <a16:creationId xmlns:a16="http://schemas.microsoft.com/office/drawing/2014/main" id="{17E831A5-A9B4-B245-8D9E-410F456E16EA}"/>
                </a:ext>
              </a:extLst>
            </p:cNvPr>
            <p:cNvSpPr>
              <a:spLocks noChangeShapeType="1"/>
            </p:cNvSpPr>
            <p:nvPr/>
          </p:nvSpPr>
          <p:spPr bwMode="auto">
            <a:xfrm rot="5400000" flipV="1">
              <a:off x="6738144" y="453909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0" name="Line 107">
              <a:extLst>
                <a:ext uri="{FF2B5EF4-FFF2-40B4-BE49-F238E27FC236}">
                  <a16:creationId xmlns:a16="http://schemas.microsoft.com/office/drawing/2014/main" id="{8C97DCBE-57A4-0C4D-A074-C76776E5CFB9}"/>
                </a:ext>
              </a:extLst>
            </p:cNvPr>
            <p:cNvSpPr>
              <a:spLocks noChangeShapeType="1"/>
            </p:cNvSpPr>
            <p:nvPr/>
          </p:nvSpPr>
          <p:spPr bwMode="auto">
            <a:xfrm rot="5400000" flipV="1">
              <a:off x="6738144" y="527274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1" name="Rectangle 147">
              <a:extLst>
                <a:ext uri="{FF2B5EF4-FFF2-40B4-BE49-F238E27FC236}">
                  <a16:creationId xmlns:a16="http://schemas.microsoft.com/office/drawing/2014/main" id="{6E07CAD1-4FF7-624B-8A9D-76644864E3B3}"/>
                </a:ext>
              </a:extLst>
            </p:cNvPr>
            <p:cNvSpPr>
              <a:spLocks noChangeArrowheads="1"/>
            </p:cNvSpPr>
            <p:nvPr/>
          </p:nvSpPr>
          <p:spPr bwMode="auto">
            <a:xfrm>
              <a:off x="6275388" y="547479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22</a:t>
              </a:r>
              <a:r>
                <a:rPr lang="en-US" altLang="en-US" sz="1600" i="1">
                  <a:solidFill>
                    <a:srgbClr val="00FFFF"/>
                  </a:solidFill>
                  <a:latin typeface="Times-Roman" pitchFamily="2" charset="0"/>
                </a:rPr>
                <a:t> </a:t>
              </a:r>
              <a:endParaRPr lang="en-US" altLang="en-US" sz="2000"/>
            </a:p>
          </p:txBody>
        </p:sp>
        <p:sp>
          <p:nvSpPr>
            <p:cNvPr id="273492" name="Line 107">
              <a:extLst>
                <a:ext uri="{FF2B5EF4-FFF2-40B4-BE49-F238E27FC236}">
                  <a16:creationId xmlns:a16="http://schemas.microsoft.com/office/drawing/2014/main" id="{4DC28C0C-E7D6-E447-B913-D21310D6C9D9}"/>
                </a:ext>
              </a:extLst>
            </p:cNvPr>
            <p:cNvSpPr>
              <a:spLocks noChangeShapeType="1"/>
            </p:cNvSpPr>
            <p:nvPr/>
          </p:nvSpPr>
          <p:spPr bwMode="auto">
            <a:xfrm rot="5400000" flipV="1">
              <a:off x="6744494" y="550257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3" name="Line 116">
              <a:extLst>
                <a:ext uri="{FF2B5EF4-FFF2-40B4-BE49-F238E27FC236}">
                  <a16:creationId xmlns:a16="http://schemas.microsoft.com/office/drawing/2014/main" id="{FB62A8A0-D0CD-3449-B5A4-ECC3EF8EEEB8}"/>
                </a:ext>
              </a:extLst>
            </p:cNvPr>
            <p:cNvSpPr>
              <a:spLocks noChangeShapeType="1"/>
            </p:cNvSpPr>
            <p:nvPr/>
          </p:nvSpPr>
          <p:spPr bwMode="auto">
            <a:xfrm rot="5400000" flipV="1">
              <a:off x="6747669" y="39478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4" name="Line 116">
              <a:extLst>
                <a:ext uri="{FF2B5EF4-FFF2-40B4-BE49-F238E27FC236}">
                  <a16:creationId xmlns:a16="http://schemas.microsoft.com/office/drawing/2014/main" id="{E969CCD2-4E37-4E44-A309-C9F983942EA5}"/>
                </a:ext>
              </a:extLst>
            </p:cNvPr>
            <p:cNvSpPr>
              <a:spLocks noChangeShapeType="1"/>
            </p:cNvSpPr>
            <p:nvPr/>
          </p:nvSpPr>
          <p:spPr bwMode="auto">
            <a:xfrm rot="5400000" flipV="1">
              <a:off x="6742583" y="6004007"/>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5" name="Line 117">
              <a:extLst>
                <a:ext uri="{FF2B5EF4-FFF2-40B4-BE49-F238E27FC236}">
                  <a16:creationId xmlns:a16="http://schemas.microsoft.com/office/drawing/2014/main" id="{2056000C-D7DD-3747-8C0F-D925CD170FA6}"/>
                </a:ext>
              </a:extLst>
            </p:cNvPr>
            <p:cNvSpPr>
              <a:spLocks noChangeShapeType="1"/>
            </p:cNvSpPr>
            <p:nvPr/>
          </p:nvSpPr>
          <p:spPr bwMode="auto">
            <a:xfrm rot="5400000" flipV="1">
              <a:off x="6741789" y="5754008"/>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496" name="Rectangle 147">
              <a:extLst>
                <a:ext uri="{FF2B5EF4-FFF2-40B4-BE49-F238E27FC236}">
                  <a16:creationId xmlns:a16="http://schemas.microsoft.com/office/drawing/2014/main" id="{F3546938-C50C-5645-8D7B-2A2F12D93CAD}"/>
                </a:ext>
              </a:extLst>
            </p:cNvPr>
            <p:cNvSpPr>
              <a:spLocks noChangeArrowheads="1"/>
            </p:cNvSpPr>
            <p:nvPr/>
          </p:nvSpPr>
          <p:spPr bwMode="auto">
            <a:xfrm>
              <a:off x="6271565" y="5707680"/>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23</a:t>
              </a:r>
              <a:r>
                <a:rPr lang="en-US" altLang="en-US" sz="1600" i="1">
                  <a:solidFill>
                    <a:srgbClr val="00FFFF"/>
                  </a:solidFill>
                  <a:latin typeface="Times-Roman" pitchFamily="2" charset="0"/>
                </a:rPr>
                <a:t> </a:t>
              </a:r>
              <a:endParaRPr lang="en-US" altLang="en-US" sz="2000"/>
            </a:p>
          </p:txBody>
        </p:sp>
        <p:sp>
          <p:nvSpPr>
            <p:cNvPr id="273497" name="Rectangle 147">
              <a:extLst>
                <a:ext uri="{FF2B5EF4-FFF2-40B4-BE49-F238E27FC236}">
                  <a16:creationId xmlns:a16="http://schemas.microsoft.com/office/drawing/2014/main" id="{5527F1D4-CBB3-CF4D-8103-B4119A266A45}"/>
                </a:ext>
              </a:extLst>
            </p:cNvPr>
            <p:cNvSpPr>
              <a:spLocks noChangeArrowheads="1"/>
            </p:cNvSpPr>
            <p:nvPr/>
          </p:nvSpPr>
          <p:spPr bwMode="auto">
            <a:xfrm>
              <a:off x="6271565" y="5939714"/>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24</a:t>
              </a:r>
              <a:endParaRPr lang="en-US" altLang="en-US" sz="2000"/>
            </a:p>
          </p:txBody>
        </p:sp>
        <p:sp>
          <p:nvSpPr>
            <p:cNvPr id="273498" name="Rectangle 147">
              <a:extLst>
                <a:ext uri="{FF2B5EF4-FFF2-40B4-BE49-F238E27FC236}">
                  <a16:creationId xmlns:a16="http://schemas.microsoft.com/office/drawing/2014/main" id="{222B60E8-683B-F348-867B-499BAF90FBB2}"/>
                </a:ext>
              </a:extLst>
            </p:cNvPr>
            <p:cNvSpPr>
              <a:spLocks noChangeArrowheads="1"/>
            </p:cNvSpPr>
            <p:nvPr/>
          </p:nvSpPr>
          <p:spPr bwMode="auto">
            <a:xfrm>
              <a:off x="6269977" y="6191478"/>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25</a:t>
              </a:r>
              <a:r>
                <a:rPr lang="en-US" altLang="en-US" sz="1600" i="1">
                  <a:solidFill>
                    <a:srgbClr val="00FFFF"/>
                  </a:solidFill>
                  <a:latin typeface="Times-Roman" pitchFamily="2" charset="0"/>
                </a:rPr>
                <a:t> </a:t>
              </a:r>
              <a:endParaRPr lang="en-US" altLang="en-US" sz="2000"/>
            </a:p>
          </p:txBody>
        </p:sp>
        <p:sp>
          <p:nvSpPr>
            <p:cNvPr id="273499" name="Line 107">
              <a:extLst>
                <a:ext uri="{FF2B5EF4-FFF2-40B4-BE49-F238E27FC236}">
                  <a16:creationId xmlns:a16="http://schemas.microsoft.com/office/drawing/2014/main" id="{BBE03649-AF9A-3749-BF58-F8E09FB0EABA}"/>
                </a:ext>
              </a:extLst>
            </p:cNvPr>
            <p:cNvSpPr>
              <a:spLocks noChangeShapeType="1"/>
            </p:cNvSpPr>
            <p:nvPr/>
          </p:nvSpPr>
          <p:spPr bwMode="auto">
            <a:xfrm rot="5400000" flipV="1">
              <a:off x="6744170" y="6251010"/>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500" name="Rectangle 147">
              <a:extLst>
                <a:ext uri="{FF2B5EF4-FFF2-40B4-BE49-F238E27FC236}">
                  <a16:creationId xmlns:a16="http://schemas.microsoft.com/office/drawing/2014/main" id="{5D445068-ADF3-6D45-8484-56E007ED5BDF}"/>
                </a:ext>
              </a:extLst>
            </p:cNvPr>
            <p:cNvSpPr>
              <a:spLocks noChangeArrowheads="1"/>
            </p:cNvSpPr>
            <p:nvPr/>
          </p:nvSpPr>
          <p:spPr bwMode="auto">
            <a:xfrm>
              <a:off x="6274740" y="644543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26</a:t>
              </a:r>
              <a:r>
                <a:rPr lang="en-US" altLang="en-US" sz="1600" i="1">
                  <a:solidFill>
                    <a:srgbClr val="00FFFF"/>
                  </a:solidFill>
                  <a:latin typeface="Times-Roman" pitchFamily="2" charset="0"/>
                </a:rPr>
                <a:t> </a:t>
              </a:r>
              <a:endParaRPr lang="en-US" altLang="en-US" sz="2000"/>
            </a:p>
          </p:txBody>
        </p:sp>
        <p:sp>
          <p:nvSpPr>
            <p:cNvPr id="273501" name="Line 107">
              <a:extLst>
                <a:ext uri="{FF2B5EF4-FFF2-40B4-BE49-F238E27FC236}">
                  <a16:creationId xmlns:a16="http://schemas.microsoft.com/office/drawing/2014/main" id="{D6F2ADD9-7A75-5249-9089-264FACFD7FAC}"/>
                </a:ext>
              </a:extLst>
            </p:cNvPr>
            <p:cNvSpPr>
              <a:spLocks noChangeShapeType="1"/>
            </p:cNvSpPr>
            <p:nvPr/>
          </p:nvSpPr>
          <p:spPr bwMode="auto">
            <a:xfrm rot="5400000" flipV="1">
              <a:off x="6750520" y="64808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3502" name="Rectangle 147">
              <a:extLst>
                <a:ext uri="{FF2B5EF4-FFF2-40B4-BE49-F238E27FC236}">
                  <a16:creationId xmlns:a16="http://schemas.microsoft.com/office/drawing/2014/main" id="{F1C0F1FC-DFFB-4141-8D69-C9F6706CACE5}"/>
                </a:ext>
              </a:extLst>
            </p:cNvPr>
            <p:cNvSpPr>
              <a:spLocks noChangeArrowheads="1"/>
            </p:cNvSpPr>
            <p:nvPr/>
          </p:nvSpPr>
          <p:spPr bwMode="auto">
            <a:xfrm>
              <a:off x="5597525" y="4597799"/>
              <a:ext cx="2682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3503" name="Rectangle 147">
              <a:extLst>
                <a:ext uri="{FF2B5EF4-FFF2-40B4-BE49-F238E27FC236}">
                  <a16:creationId xmlns:a16="http://schemas.microsoft.com/office/drawing/2014/main" id="{818A8535-84BB-C640-9139-A0C1F4F15BBD}"/>
                </a:ext>
              </a:extLst>
            </p:cNvPr>
            <p:cNvSpPr>
              <a:spLocks noChangeArrowheads="1"/>
            </p:cNvSpPr>
            <p:nvPr/>
          </p:nvSpPr>
          <p:spPr bwMode="auto">
            <a:xfrm>
              <a:off x="5595937" y="358179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3504" name="Rectangle 147">
              <a:extLst>
                <a:ext uri="{FF2B5EF4-FFF2-40B4-BE49-F238E27FC236}">
                  <a16:creationId xmlns:a16="http://schemas.microsoft.com/office/drawing/2014/main" id="{2B623362-D59B-944A-AB5B-D92B5AC0C8A5}"/>
                </a:ext>
              </a:extLst>
            </p:cNvPr>
            <p:cNvSpPr>
              <a:spLocks noChangeArrowheads="1"/>
            </p:cNvSpPr>
            <p:nvPr/>
          </p:nvSpPr>
          <p:spPr bwMode="auto">
            <a:xfrm>
              <a:off x="5592762" y="390564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3505" name="Rectangle 147">
              <a:extLst>
                <a:ext uri="{FF2B5EF4-FFF2-40B4-BE49-F238E27FC236}">
                  <a16:creationId xmlns:a16="http://schemas.microsoft.com/office/drawing/2014/main" id="{9DE40389-437D-B64D-8034-8CC8B3C75994}"/>
                </a:ext>
              </a:extLst>
            </p:cNvPr>
            <p:cNvSpPr>
              <a:spLocks noChangeArrowheads="1"/>
            </p:cNvSpPr>
            <p:nvPr/>
          </p:nvSpPr>
          <p:spPr bwMode="auto">
            <a:xfrm>
              <a:off x="5589587" y="4246962"/>
              <a:ext cx="2682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sp>
        <p:nvSpPr>
          <p:cNvPr id="273410" name="Line 13">
            <a:extLst>
              <a:ext uri="{FF2B5EF4-FFF2-40B4-BE49-F238E27FC236}">
                <a16:creationId xmlns:a16="http://schemas.microsoft.com/office/drawing/2014/main" id="{3E08AEC5-E3F2-F647-9AD0-6355AE01FC67}"/>
              </a:ext>
            </a:extLst>
          </p:cNvPr>
          <p:cNvSpPr>
            <a:spLocks noChangeShapeType="1"/>
          </p:cNvSpPr>
          <p:nvPr/>
        </p:nvSpPr>
        <p:spPr bwMode="auto">
          <a:xfrm flipH="1">
            <a:off x="4284664" y="4714876"/>
            <a:ext cx="2420937" cy="677863"/>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1" name="Line 13">
            <a:extLst>
              <a:ext uri="{FF2B5EF4-FFF2-40B4-BE49-F238E27FC236}">
                <a16:creationId xmlns:a16="http://schemas.microsoft.com/office/drawing/2014/main" id="{F3E46D61-E48A-5C4D-B4C8-C4447D182113}"/>
              </a:ext>
            </a:extLst>
          </p:cNvPr>
          <p:cNvSpPr>
            <a:spLocks noChangeShapeType="1"/>
          </p:cNvSpPr>
          <p:nvPr/>
        </p:nvSpPr>
        <p:spPr bwMode="auto">
          <a:xfrm flipH="1">
            <a:off x="3916364" y="4379914"/>
            <a:ext cx="2789237" cy="10112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2" name="Line 13">
            <a:extLst>
              <a:ext uri="{FF2B5EF4-FFF2-40B4-BE49-F238E27FC236}">
                <a16:creationId xmlns:a16="http://schemas.microsoft.com/office/drawing/2014/main" id="{EC95897C-DEA5-BA49-9AD3-BA9421E2F043}"/>
              </a:ext>
            </a:extLst>
          </p:cNvPr>
          <p:cNvSpPr>
            <a:spLocks noChangeShapeType="1"/>
          </p:cNvSpPr>
          <p:nvPr/>
        </p:nvSpPr>
        <p:spPr bwMode="auto">
          <a:xfrm flipH="1">
            <a:off x="3551238" y="4029075"/>
            <a:ext cx="3155950" cy="1366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3" name="Line 13">
            <a:extLst>
              <a:ext uri="{FF2B5EF4-FFF2-40B4-BE49-F238E27FC236}">
                <a16:creationId xmlns:a16="http://schemas.microsoft.com/office/drawing/2014/main" id="{E3FBB277-6F08-DF4D-B599-20EA35E47FD1}"/>
              </a:ext>
            </a:extLst>
          </p:cNvPr>
          <p:cNvSpPr>
            <a:spLocks noChangeShapeType="1"/>
          </p:cNvSpPr>
          <p:nvPr/>
        </p:nvSpPr>
        <p:spPr bwMode="auto">
          <a:xfrm flipH="1">
            <a:off x="3182939" y="3709989"/>
            <a:ext cx="3513137" cy="16668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4" name="Line 13">
            <a:extLst>
              <a:ext uri="{FF2B5EF4-FFF2-40B4-BE49-F238E27FC236}">
                <a16:creationId xmlns:a16="http://schemas.microsoft.com/office/drawing/2014/main" id="{D08670F3-35C4-0E41-969A-0F686B9A949C}"/>
              </a:ext>
            </a:extLst>
          </p:cNvPr>
          <p:cNvSpPr>
            <a:spLocks noChangeShapeType="1"/>
          </p:cNvSpPr>
          <p:nvPr/>
        </p:nvSpPr>
        <p:spPr bwMode="auto">
          <a:xfrm flipH="1">
            <a:off x="2782888" y="3402013"/>
            <a:ext cx="3916362" cy="1979612"/>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5" name="Line 13">
            <a:extLst>
              <a:ext uri="{FF2B5EF4-FFF2-40B4-BE49-F238E27FC236}">
                <a16:creationId xmlns:a16="http://schemas.microsoft.com/office/drawing/2014/main" id="{0364AB97-2528-384A-BD6C-406C48F2E3AD}"/>
              </a:ext>
            </a:extLst>
          </p:cNvPr>
          <p:cNvSpPr>
            <a:spLocks noChangeShapeType="1"/>
          </p:cNvSpPr>
          <p:nvPr/>
        </p:nvSpPr>
        <p:spPr bwMode="auto">
          <a:xfrm flipH="1">
            <a:off x="2403475" y="3019426"/>
            <a:ext cx="4292600" cy="23653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6" name="Line 13">
            <a:extLst>
              <a:ext uri="{FF2B5EF4-FFF2-40B4-BE49-F238E27FC236}">
                <a16:creationId xmlns:a16="http://schemas.microsoft.com/office/drawing/2014/main" id="{B0FA26D6-2F55-F54B-8D7C-BBB96E440D60}"/>
              </a:ext>
            </a:extLst>
          </p:cNvPr>
          <p:cNvSpPr>
            <a:spLocks noChangeShapeType="1"/>
          </p:cNvSpPr>
          <p:nvPr/>
        </p:nvSpPr>
        <p:spPr bwMode="auto">
          <a:xfrm flipH="1">
            <a:off x="2055813" y="2700339"/>
            <a:ext cx="4633912" cy="26876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3417" name="Line 13">
            <a:extLst>
              <a:ext uri="{FF2B5EF4-FFF2-40B4-BE49-F238E27FC236}">
                <a16:creationId xmlns:a16="http://schemas.microsoft.com/office/drawing/2014/main" id="{6331EB90-C119-F940-AC6A-098B71AE33F4}"/>
              </a:ext>
            </a:extLst>
          </p:cNvPr>
          <p:cNvSpPr>
            <a:spLocks noChangeShapeType="1"/>
          </p:cNvSpPr>
          <p:nvPr/>
        </p:nvSpPr>
        <p:spPr bwMode="auto">
          <a:xfrm flipH="1">
            <a:off x="1655763" y="2381250"/>
            <a:ext cx="5033962" cy="3017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graphicFrame>
        <p:nvGraphicFramePr>
          <p:cNvPr id="259" name="Table 258">
            <a:extLst>
              <a:ext uri="{FF2B5EF4-FFF2-40B4-BE49-F238E27FC236}">
                <a16:creationId xmlns:a16="http://schemas.microsoft.com/office/drawing/2014/main" id="{96268B4A-07E2-A24C-B41C-C42F60F71D6D}"/>
              </a:ext>
            </a:extLst>
          </p:cNvPr>
          <p:cNvGraphicFramePr>
            <a:graphicFrameLocks noGrp="1"/>
          </p:cNvGraphicFramePr>
          <p:nvPr/>
        </p:nvGraphicFramePr>
        <p:xfrm>
          <a:off x="1444625" y="5394325"/>
          <a:ext cx="3060700"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4433" name="Group 181">
            <a:extLst>
              <a:ext uri="{FF2B5EF4-FFF2-40B4-BE49-F238E27FC236}">
                <a16:creationId xmlns:a16="http://schemas.microsoft.com/office/drawing/2014/main" id="{47A66AC6-2EDA-4448-ACF4-5C491E17E8F1}"/>
              </a:ext>
            </a:extLst>
          </p:cNvPr>
          <p:cNvGrpSpPr>
            <a:grpSpLocks/>
          </p:cNvGrpSpPr>
          <p:nvPr/>
        </p:nvGrpSpPr>
        <p:grpSpPr bwMode="auto">
          <a:xfrm>
            <a:off x="6230939" y="104776"/>
            <a:ext cx="3336925" cy="6829425"/>
            <a:chOff x="5072063" y="125413"/>
            <a:chExt cx="3336285" cy="6830075"/>
          </a:xfrm>
        </p:grpSpPr>
        <p:sp>
          <p:nvSpPr>
            <p:cNvPr id="274464" name="Rectangle 104">
              <a:extLst>
                <a:ext uri="{FF2B5EF4-FFF2-40B4-BE49-F238E27FC236}">
                  <a16:creationId xmlns:a16="http://schemas.microsoft.com/office/drawing/2014/main" id="{49246DD6-8300-AA46-8E06-1E5F6AC05A05}"/>
                </a:ext>
              </a:extLst>
            </p:cNvPr>
            <p:cNvSpPr>
              <a:spLocks noChangeArrowheads="1"/>
            </p:cNvSpPr>
            <p:nvPr/>
          </p:nvSpPr>
          <p:spPr bwMode="auto">
            <a:xfrm rot="5400000">
              <a:off x="2736641" y="2956133"/>
              <a:ext cx="6652042" cy="103822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4465" name="Rectangle 108">
              <a:extLst>
                <a:ext uri="{FF2B5EF4-FFF2-40B4-BE49-F238E27FC236}">
                  <a16:creationId xmlns:a16="http://schemas.microsoft.com/office/drawing/2014/main" id="{EA622FCC-073E-4742-BC45-A72E09C4759B}"/>
                </a:ext>
              </a:extLst>
            </p:cNvPr>
            <p:cNvSpPr>
              <a:spLocks noChangeArrowheads="1"/>
            </p:cNvSpPr>
            <p:nvPr/>
          </p:nvSpPr>
          <p:spPr bwMode="auto">
            <a:xfrm>
              <a:off x="5624513" y="301625"/>
              <a:ext cx="227582" cy="2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4466" name="Line 119">
              <a:extLst>
                <a:ext uri="{FF2B5EF4-FFF2-40B4-BE49-F238E27FC236}">
                  <a16:creationId xmlns:a16="http://schemas.microsoft.com/office/drawing/2014/main" id="{E3CD145D-BE25-6B44-8841-764E58F30B60}"/>
                </a:ext>
              </a:extLst>
            </p:cNvPr>
            <p:cNvSpPr>
              <a:spLocks noChangeShapeType="1"/>
            </p:cNvSpPr>
            <p:nvPr/>
          </p:nvSpPr>
          <p:spPr bwMode="auto">
            <a:xfrm rot="5400000">
              <a:off x="5400675" y="269875"/>
              <a:ext cx="0" cy="2667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67" name="Rectangle 121">
              <a:extLst>
                <a:ext uri="{FF2B5EF4-FFF2-40B4-BE49-F238E27FC236}">
                  <a16:creationId xmlns:a16="http://schemas.microsoft.com/office/drawing/2014/main" id="{94C58062-9FB4-524B-9294-5779DB1FE548}"/>
                </a:ext>
              </a:extLst>
            </p:cNvPr>
            <p:cNvSpPr>
              <a:spLocks noChangeArrowheads="1"/>
            </p:cNvSpPr>
            <p:nvPr/>
          </p:nvSpPr>
          <p:spPr bwMode="auto">
            <a:xfrm>
              <a:off x="5072063" y="284163"/>
              <a:ext cx="1539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4468" name="Line 106">
              <a:extLst>
                <a:ext uri="{FF2B5EF4-FFF2-40B4-BE49-F238E27FC236}">
                  <a16:creationId xmlns:a16="http://schemas.microsoft.com/office/drawing/2014/main" id="{D66136BC-A06F-C449-A2B6-2EEF243F09FA}"/>
                </a:ext>
              </a:extLst>
            </p:cNvPr>
            <p:cNvSpPr>
              <a:spLocks noChangeShapeType="1"/>
            </p:cNvSpPr>
            <p:nvPr/>
          </p:nvSpPr>
          <p:spPr bwMode="auto">
            <a:xfrm rot="5400000" flipV="1">
              <a:off x="6735763" y="139700"/>
              <a:ext cx="1587"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69" name="Line 107">
              <a:extLst>
                <a:ext uri="{FF2B5EF4-FFF2-40B4-BE49-F238E27FC236}">
                  <a16:creationId xmlns:a16="http://schemas.microsoft.com/office/drawing/2014/main" id="{6BF06037-87CE-D240-98BB-16D3641D9388}"/>
                </a:ext>
              </a:extLst>
            </p:cNvPr>
            <p:cNvSpPr>
              <a:spLocks noChangeShapeType="1"/>
            </p:cNvSpPr>
            <p:nvPr/>
          </p:nvSpPr>
          <p:spPr bwMode="auto">
            <a:xfrm rot="5400000" flipV="1">
              <a:off x="6736557" y="88237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0" name="Line 116">
              <a:extLst>
                <a:ext uri="{FF2B5EF4-FFF2-40B4-BE49-F238E27FC236}">
                  <a16:creationId xmlns:a16="http://schemas.microsoft.com/office/drawing/2014/main" id="{CFEA78D1-2EE7-2045-9C31-FEF846073EBD}"/>
                </a:ext>
              </a:extLst>
            </p:cNvPr>
            <p:cNvSpPr>
              <a:spLocks noChangeShapeType="1"/>
            </p:cNvSpPr>
            <p:nvPr/>
          </p:nvSpPr>
          <p:spPr bwMode="auto">
            <a:xfrm rot="5400000" flipV="1">
              <a:off x="6736557" y="6347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1" name="Rectangle 132">
              <a:extLst>
                <a:ext uri="{FF2B5EF4-FFF2-40B4-BE49-F238E27FC236}">
                  <a16:creationId xmlns:a16="http://schemas.microsoft.com/office/drawing/2014/main" id="{D31433B6-6D4D-C241-8BC4-E1E0A665638B}"/>
                </a:ext>
              </a:extLst>
            </p:cNvPr>
            <p:cNvSpPr>
              <a:spLocks noChangeArrowheads="1"/>
            </p:cNvSpPr>
            <p:nvPr/>
          </p:nvSpPr>
          <p:spPr bwMode="auto">
            <a:xfrm rot="5400000">
              <a:off x="5153463" y="1508456"/>
              <a:ext cx="17589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OPCODE  decoder</a:t>
              </a:r>
              <a:endParaRPr lang="en-US" altLang="en-US" sz="2000"/>
            </a:p>
          </p:txBody>
        </p:sp>
        <p:sp>
          <p:nvSpPr>
            <p:cNvPr id="274472" name="Line 106">
              <a:extLst>
                <a:ext uri="{FF2B5EF4-FFF2-40B4-BE49-F238E27FC236}">
                  <a16:creationId xmlns:a16="http://schemas.microsoft.com/office/drawing/2014/main" id="{97F35A8D-92DC-BE4C-96E7-94389DE7901C}"/>
                </a:ext>
              </a:extLst>
            </p:cNvPr>
            <p:cNvSpPr>
              <a:spLocks noChangeShapeType="1"/>
            </p:cNvSpPr>
            <p:nvPr/>
          </p:nvSpPr>
          <p:spPr bwMode="auto">
            <a:xfrm rot="5400000" flipV="1">
              <a:off x="6737350" y="1116496"/>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3" name="Line 107">
              <a:extLst>
                <a:ext uri="{FF2B5EF4-FFF2-40B4-BE49-F238E27FC236}">
                  <a16:creationId xmlns:a16="http://schemas.microsoft.com/office/drawing/2014/main" id="{C65F918B-F585-4147-ADD8-FD8CB2866024}"/>
                </a:ext>
              </a:extLst>
            </p:cNvPr>
            <p:cNvSpPr>
              <a:spLocks noChangeShapeType="1"/>
            </p:cNvSpPr>
            <p:nvPr/>
          </p:nvSpPr>
          <p:spPr bwMode="auto">
            <a:xfrm rot="5400000" flipV="1">
              <a:off x="6738144" y="18566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4" name="Line 116">
              <a:extLst>
                <a:ext uri="{FF2B5EF4-FFF2-40B4-BE49-F238E27FC236}">
                  <a16:creationId xmlns:a16="http://schemas.microsoft.com/office/drawing/2014/main" id="{F5F68CA4-E1D5-A540-8A42-BF1EB4953CD5}"/>
                </a:ext>
              </a:extLst>
            </p:cNvPr>
            <p:cNvSpPr>
              <a:spLocks noChangeShapeType="1"/>
            </p:cNvSpPr>
            <p:nvPr/>
          </p:nvSpPr>
          <p:spPr bwMode="auto">
            <a:xfrm rot="5400000" flipV="1">
              <a:off x="6738144" y="1609024"/>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5" name="Line 117">
              <a:extLst>
                <a:ext uri="{FF2B5EF4-FFF2-40B4-BE49-F238E27FC236}">
                  <a16:creationId xmlns:a16="http://schemas.microsoft.com/office/drawing/2014/main" id="{7455ECBB-1230-7540-8BEC-20918417D5A2}"/>
                </a:ext>
              </a:extLst>
            </p:cNvPr>
            <p:cNvSpPr>
              <a:spLocks noChangeShapeType="1"/>
            </p:cNvSpPr>
            <p:nvPr/>
          </p:nvSpPr>
          <p:spPr bwMode="auto">
            <a:xfrm rot="5400000" flipV="1">
              <a:off x="6738144" y="136775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6" name="Line 106">
              <a:extLst>
                <a:ext uri="{FF2B5EF4-FFF2-40B4-BE49-F238E27FC236}">
                  <a16:creationId xmlns:a16="http://schemas.microsoft.com/office/drawing/2014/main" id="{85AFE5A6-F992-B949-98A0-4EFB4FD5F1D7}"/>
                </a:ext>
              </a:extLst>
            </p:cNvPr>
            <p:cNvSpPr>
              <a:spLocks noChangeShapeType="1"/>
            </p:cNvSpPr>
            <p:nvPr/>
          </p:nvSpPr>
          <p:spPr bwMode="auto">
            <a:xfrm rot="5400000" flipV="1">
              <a:off x="6737350" y="2092352"/>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7" name="Line 107">
              <a:extLst>
                <a:ext uri="{FF2B5EF4-FFF2-40B4-BE49-F238E27FC236}">
                  <a16:creationId xmlns:a16="http://schemas.microsoft.com/office/drawing/2014/main" id="{D9C8E9EF-016B-DF48-B6F7-6F18B527FCC2}"/>
                </a:ext>
              </a:extLst>
            </p:cNvPr>
            <p:cNvSpPr>
              <a:spLocks noChangeShapeType="1"/>
            </p:cNvSpPr>
            <p:nvPr/>
          </p:nvSpPr>
          <p:spPr bwMode="auto">
            <a:xfrm rot="5400000" flipV="1">
              <a:off x="6738144" y="282009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8" name="Line 116">
              <a:extLst>
                <a:ext uri="{FF2B5EF4-FFF2-40B4-BE49-F238E27FC236}">
                  <a16:creationId xmlns:a16="http://schemas.microsoft.com/office/drawing/2014/main" id="{366F4A2E-608B-2F4F-A925-FF37135B111F}"/>
                </a:ext>
              </a:extLst>
            </p:cNvPr>
            <p:cNvSpPr>
              <a:spLocks noChangeShapeType="1"/>
            </p:cNvSpPr>
            <p:nvPr/>
          </p:nvSpPr>
          <p:spPr bwMode="auto">
            <a:xfrm rot="5400000" flipV="1">
              <a:off x="6738144" y="259408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79" name="Line 117">
              <a:extLst>
                <a:ext uri="{FF2B5EF4-FFF2-40B4-BE49-F238E27FC236}">
                  <a16:creationId xmlns:a16="http://schemas.microsoft.com/office/drawing/2014/main" id="{5533D4BB-8D9C-0549-A002-847768A94B00}"/>
                </a:ext>
              </a:extLst>
            </p:cNvPr>
            <p:cNvSpPr>
              <a:spLocks noChangeShapeType="1"/>
            </p:cNvSpPr>
            <p:nvPr/>
          </p:nvSpPr>
          <p:spPr bwMode="auto">
            <a:xfrm rot="5400000" flipV="1">
              <a:off x="6737350" y="2342821"/>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0" name="Line 116">
              <a:extLst>
                <a:ext uri="{FF2B5EF4-FFF2-40B4-BE49-F238E27FC236}">
                  <a16:creationId xmlns:a16="http://schemas.microsoft.com/office/drawing/2014/main" id="{148367A8-C37C-3749-85E1-FB29171D97C1}"/>
                </a:ext>
              </a:extLst>
            </p:cNvPr>
            <p:cNvSpPr>
              <a:spLocks noChangeShapeType="1"/>
            </p:cNvSpPr>
            <p:nvPr/>
          </p:nvSpPr>
          <p:spPr bwMode="auto">
            <a:xfrm rot="5400000" flipV="1">
              <a:off x="6741319" y="356420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1" name="Line 117">
              <a:extLst>
                <a:ext uri="{FF2B5EF4-FFF2-40B4-BE49-F238E27FC236}">
                  <a16:creationId xmlns:a16="http://schemas.microsoft.com/office/drawing/2014/main" id="{5694BAC4-5547-F64C-BD93-E4511BB4F751}"/>
                </a:ext>
              </a:extLst>
            </p:cNvPr>
            <p:cNvSpPr>
              <a:spLocks noChangeShapeType="1"/>
            </p:cNvSpPr>
            <p:nvPr/>
          </p:nvSpPr>
          <p:spPr bwMode="auto">
            <a:xfrm rot="5400000" flipV="1">
              <a:off x="6740525" y="3314208"/>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482" name="Rectangle 147">
              <a:extLst>
                <a:ext uri="{FF2B5EF4-FFF2-40B4-BE49-F238E27FC236}">
                  <a16:creationId xmlns:a16="http://schemas.microsoft.com/office/drawing/2014/main" id="{69BE8E87-40AB-C947-A004-ADB05673BD15}"/>
                </a:ext>
              </a:extLst>
            </p:cNvPr>
            <p:cNvSpPr>
              <a:spLocks noChangeArrowheads="1"/>
            </p:cNvSpPr>
            <p:nvPr/>
          </p:nvSpPr>
          <p:spPr bwMode="auto">
            <a:xfrm>
              <a:off x="5605463" y="3255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4483" name="Rectangle 147">
              <a:extLst>
                <a:ext uri="{FF2B5EF4-FFF2-40B4-BE49-F238E27FC236}">
                  <a16:creationId xmlns:a16="http://schemas.microsoft.com/office/drawing/2014/main" id="{3357C274-96DD-0C4B-885F-DD685D582DA4}"/>
                </a:ext>
              </a:extLst>
            </p:cNvPr>
            <p:cNvSpPr>
              <a:spLocks noChangeArrowheads="1"/>
            </p:cNvSpPr>
            <p:nvPr/>
          </p:nvSpPr>
          <p:spPr bwMode="auto">
            <a:xfrm>
              <a:off x="5603875" y="2239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4484" name="Rectangle 147">
              <a:extLst>
                <a:ext uri="{FF2B5EF4-FFF2-40B4-BE49-F238E27FC236}">
                  <a16:creationId xmlns:a16="http://schemas.microsoft.com/office/drawing/2014/main" id="{BDFC45D8-5F9C-D845-A41E-369A44ACBF97}"/>
                </a:ext>
              </a:extLst>
            </p:cNvPr>
            <p:cNvSpPr>
              <a:spLocks noChangeArrowheads="1"/>
            </p:cNvSpPr>
            <p:nvPr/>
          </p:nvSpPr>
          <p:spPr bwMode="auto">
            <a:xfrm>
              <a:off x="5600700" y="256294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4485" name="Rectangle 147">
              <a:extLst>
                <a:ext uri="{FF2B5EF4-FFF2-40B4-BE49-F238E27FC236}">
                  <a16:creationId xmlns:a16="http://schemas.microsoft.com/office/drawing/2014/main" id="{2340832E-567B-0E4E-9F3D-BABF84F11750}"/>
                </a:ext>
              </a:extLst>
            </p:cNvPr>
            <p:cNvSpPr>
              <a:spLocks noChangeArrowheads="1"/>
            </p:cNvSpPr>
            <p:nvPr/>
          </p:nvSpPr>
          <p:spPr bwMode="auto">
            <a:xfrm>
              <a:off x="5597525" y="290425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4486" name="Rectangle 147">
              <a:extLst>
                <a:ext uri="{FF2B5EF4-FFF2-40B4-BE49-F238E27FC236}">
                  <a16:creationId xmlns:a16="http://schemas.microsoft.com/office/drawing/2014/main" id="{8996FCF3-8AD6-E74B-8EB7-F66FA78C1878}"/>
                </a:ext>
              </a:extLst>
            </p:cNvPr>
            <p:cNvSpPr>
              <a:spLocks noChangeArrowheads="1"/>
            </p:cNvSpPr>
            <p:nvPr/>
          </p:nvSpPr>
          <p:spPr bwMode="auto">
            <a:xfrm>
              <a:off x="6275388" y="149225"/>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4487" name="Rectangle 147">
              <a:extLst>
                <a:ext uri="{FF2B5EF4-FFF2-40B4-BE49-F238E27FC236}">
                  <a16:creationId xmlns:a16="http://schemas.microsoft.com/office/drawing/2014/main" id="{D40C57A7-F033-7F43-AFEB-8959173542E3}"/>
                </a:ext>
              </a:extLst>
            </p:cNvPr>
            <p:cNvSpPr>
              <a:spLocks noChangeArrowheads="1"/>
            </p:cNvSpPr>
            <p:nvPr/>
          </p:nvSpPr>
          <p:spPr bwMode="auto">
            <a:xfrm>
              <a:off x="6272213" y="387642"/>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4488" name="Rectangle 147">
              <a:extLst>
                <a:ext uri="{FF2B5EF4-FFF2-40B4-BE49-F238E27FC236}">
                  <a16:creationId xmlns:a16="http://schemas.microsoft.com/office/drawing/2014/main" id="{59BBA265-7B60-4749-9183-2C5246FFF6F2}"/>
                </a:ext>
              </a:extLst>
            </p:cNvPr>
            <p:cNvSpPr>
              <a:spLocks noChangeArrowheads="1"/>
            </p:cNvSpPr>
            <p:nvPr/>
          </p:nvSpPr>
          <p:spPr bwMode="auto">
            <a:xfrm>
              <a:off x="6272213" y="619676"/>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4489" name="Rectangle 147">
              <a:extLst>
                <a:ext uri="{FF2B5EF4-FFF2-40B4-BE49-F238E27FC236}">
                  <a16:creationId xmlns:a16="http://schemas.microsoft.com/office/drawing/2014/main" id="{1E5BE6FC-F95B-3A48-A82E-C6D84D8F83C0}"/>
                </a:ext>
              </a:extLst>
            </p:cNvPr>
            <p:cNvSpPr>
              <a:spLocks noChangeArrowheads="1"/>
            </p:cNvSpPr>
            <p:nvPr/>
          </p:nvSpPr>
          <p:spPr bwMode="auto">
            <a:xfrm>
              <a:off x="6269038" y="851416"/>
              <a:ext cx="22383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4490" name="Rectangle 147">
              <a:extLst>
                <a:ext uri="{FF2B5EF4-FFF2-40B4-BE49-F238E27FC236}">
                  <a16:creationId xmlns:a16="http://schemas.microsoft.com/office/drawing/2014/main" id="{A2A0ADE5-B524-3A4A-B453-E41FBFAD0D6B}"/>
                </a:ext>
              </a:extLst>
            </p:cNvPr>
            <p:cNvSpPr>
              <a:spLocks noChangeArrowheads="1"/>
            </p:cNvSpPr>
            <p:nvPr/>
          </p:nvSpPr>
          <p:spPr bwMode="auto">
            <a:xfrm>
              <a:off x="6281738" y="1111733"/>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4491" name="Rectangle 147">
              <a:extLst>
                <a:ext uri="{FF2B5EF4-FFF2-40B4-BE49-F238E27FC236}">
                  <a16:creationId xmlns:a16="http://schemas.microsoft.com/office/drawing/2014/main" id="{0AF99C90-DA4A-E440-8D1B-94A151E3A528}"/>
                </a:ext>
              </a:extLst>
            </p:cNvPr>
            <p:cNvSpPr>
              <a:spLocks noChangeArrowheads="1"/>
            </p:cNvSpPr>
            <p:nvPr/>
          </p:nvSpPr>
          <p:spPr bwMode="auto">
            <a:xfrm>
              <a:off x="6278563" y="1320601"/>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4492" name="Rectangle 147">
              <a:extLst>
                <a:ext uri="{FF2B5EF4-FFF2-40B4-BE49-F238E27FC236}">
                  <a16:creationId xmlns:a16="http://schemas.microsoft.com/office/drawing/2014/main" id="{279A26CC-64CF-5147-8989-633D27175826}"/>
                </a:ext>
              </a:extLst>
            </p:cNvPr>
            <p:cNvSpPr>
              <a:spLocks noChangeArrowheads="1"/>
            </p:cNvSpPr>
            <p:nvPr/>
          </p:nvSpPr>
          <p:spPr bwMode="auto">
            <a:xfrm>
              <a:off x="6278563" y="1578068"/>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4493" name="Rectangle 147">
              <a:extLst>
                <a:ext uri="{FF2B5EF4-FFF2-40B4-BE49-F238E27FC236}">
                  <a16:creationId xmlns:a16="http://schemas.microsoft.com/office/drawing/2014/main" id="{BFB6F732-4152-C740-AB3C-4BA90E046C8E}"/>
                </a:ext>
              </a:extLst>
            </p:cNvPr>
            <p:cNvSpPr>
              <a:spLocks noChangeArrowheads="1"/>
            </p:cNvSpPr>
            <p:nvPr/>
          </p:nvSpPr>
          <p:spPr bwMode="auto">
            <a:xfrm>
              <a:off x="6275388" y="1809809"/>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4494" name="Rectangle 147">
              <a:extLst>
                <a:ext uri="{FF2B5EF4-FFF2-40B4-BE49-F238E27FC236}">
                  <a16:creationId xmlns:a16="http://schemas.microsoft.com/office/drawing/2014/main" id="{4BF263DC-66B0-E244-BB39-EA97379A1EBA}"/>
                </a:ext>
              </a:extLst>
            </p:cNvPr>
            <p:cNvSpPr>
              <a:spLocks noChangeArrowheads="1"/>
            </p:cNvSpPr>
            <p:nvPr/>
          </p:nvSpPr>
          <p:spPr bwMode="auto">
            <a:xfrm>
              <a:off x="6273800" y="2068539"/>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4495" name="Rectangle 147">
              <a:extLst>
                <a:ext uri="{FF2B5EF4-FFF2-40B4-BE49-F238E27FC236}">
                  <a16:creationId xmlns:a16="http://schemas.microsoft.com/office/drawing/2014/main" id="{65BD59F8-4F71-EF4E-8684-C56AC548A4A2}"/>
                </a:ext>
              </a:extLst>
            </p:cNvPr>
            <p:cNvSpPr>
              <a:spLocks noChangeArrowheads="1"/>
            </p:cNvSpPr>
            <p:nvPr/>
          </p:nvSpPr>
          <p:spPr bwMode="auto">
            <a:xfrm>
              <a:off x="6270625" y="2285670"/>
              <a:ext cx="2238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4496" name="Rectangle 147">
              <a:extLst>
                <a:ext uri="{FF2B5EF4-FFF2-40B4-BE49-F238E27FC236}">
                  <a16:creationId xmlns:a16="http://schemas.microsoft.com/office/drawing/2014/main" id="{6D56CF46-C823-FF4F-A2F2-D6BFF65C497C}"/>
                </a:ext>
              </a:extLst>
            </p:cNvPr>
            <p:cNvSpPr>
              <a:spLocks noChangeArrowheads="1"/>
            </p:cNvSpPr>
            <p:nvPr/>
          </p:nvSpPr>
          <p:spPr bwMode="auto">
            <a:xfrm>
              <a:off x="6270625" y="2545664"/>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4497" name="Rectangle 147">
              <a:extLst>
                <a:ext uri="{FF2B5EF4-FFF2-40B4-BE49-F238E27FC236}">
                  <a16:creationId xmlns:a16="http://schemas.microsoft.com/office/drawing/2014/main" id="{37809082-E873-BA42-A343-0177B05F53F9}"/>
                </a:ext>
              </a:extLst>
            </p:cNvPr>
            <p:cNvSpPr>
              <a:spLocks noChangeArrowheads="1"/>
            </p:cNvSpPr>
            <p:nvPr/>
          </p:nvSpPr>
          <p:spPr bwMode="auto">
            <a:xfrm>
              <a:off x="6267450" y="2757384"/>
              <a:ext cx="2873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4498" name="Rectangle 147">
              <a:extLst>
                <a:ext uri="{FF2B5EF4-FFF2-40B4-BE49-F238E27FC236}">
                  <a16:creationId xmlns:a16="http://schemas.microsoft.com/office/drawing/2014/main" id="{B9D76432-DE3A-0F45-93D7-82CEFBBB5C35}"/>
                </a:ext>
              </a:extLst>
            </p:cNvPr>
            <p:cNvSpPr>
              <a:spLocks noChangeArrowheads="1"/>
            </p:cNvSpPr>
            <p:nvPr/>
          </p:nvSpPr>
          <p:spPr bwMode="auto">
            <a:xfrm>
              <a:off x="6280150" y="3022788"/>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4499" name="Rectangle 147">
              <a:extLst>
                <a:ext uri="{FF2B5EF4-FFF2-40B4-BE49-F238E27FC236}">
                  <a16:creationId xmlns:a16="http://schemas.microsoft.com/office/drawing/2014/main" id="{FC20C36D-8E04-C04C-B9F0-A2EB955D895E}"/>
                </a:ext>
              </a:extLst>
            </p:cNvPr>
            <p:cNvSpPr>
              <a:spLocks noChangeArrowheads="1"/>
            </p:cNvSpPr>
            <p:nvPr/>
          </p:nvSpPr>
          <p:spPr bwMode="auto">
            <a:xfrm>
              <a:off x="6276975" y="3241183"/>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4500" name="Rectangle 147">
              <a:extLst>
                <a:ext uri="{FF2B5EF4-FFF2-40B4-BE49-F238E27FC236}">
                  <a16:creationId xmlns:a16="http://schemas.microsoft.com/office/drawing/2014/main" id="{DC859915-8229-984A-A6F9-45BF0AD8B4DE}"/>
                </a:ext>
              </a:extLst>
            </p:cNvPr>
            <p:cNvSpPr>
              <a:spLocks noChangeArrowheads="1"/>
            </p:cNvSpPr>
            <p:nvPr/>
          </p:nvSpPr>
          <p:spPr bwMode="auto">
            <a:xfrm>
              <a:off x="6276975" y="3499913"/>
              <a:ext cx="23971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4501" name="Rectangle 147">
              <a:extLst>
                <a:ext uri="{FF2B5EF4-FFF2-40B4-BE49-F238E27FC236}">
                  <a16:creationId xmlns:a16="http://schemas.microsoft.com/office/drawing/2014/main" id="{3AE03E1A-877D-3A4B-84DB-AD066F3AF630}"/>
                </a:ext>
              </a:extLst>
            </p:cNvPr>
            <p:cNvSpPr>
              <a:spLocks noChangeArrowheads="1"/>
            </p:cNvSpPr>
            <p:nvPr/>
          </p:nvSpPr>
          <p:spPr bwMode="auto">
            <a:xfrm>
              <a:off x="6273800" y="3784982"/>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4502" name="TextBox 120">
              <a:extLst>
                <a:ext uri="{FF2B5EF4-FFF2-40B4-BE49-F238E27FC236}">
                  <a16:creationId xmlns:a16="http://schemas.microsoft.com/office/drawing/2014/main" id="{9E41BAF3-42E1-584A-9109-6B4E7621C316}"/>
                </a:ext>
              </a:extLst>
            </p:cNvPr>
            <p:cNvSpPr txBox="1">
              <a:spLocks noChangeArrowheads="1"/>
            </p:cNvSpPr>
            <p:nvPr/>
          </p:nvSpPr>
          <p:spPr bwMode="auto">
            <a:xfrm>
              <a:off x="6865938" y="125413"/>
              <a:ext cx="1542410" cy="683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latin typeface="Courier" pitchFamily="2" charset="0"/>
                </a:rPr>
                <a:t>NOOP</a:t>
              </a:r>
            </a:p>
            <a:p>
              <a:r>
                <a:rPr lang="en-US" altLang="en-US" sz="1600">
                  <a:latin typeface="Courier" pitchFamily="2" charset="0"/>
                </a:rPr>
                <a:t>INPUTC</a:t>
              </a:r>
            </a:p>
            <a:p>
              <a:r>
                <a:rPr lang="en-US" altLang="en-US" sz="1600">
                  <a:latin typeface="Courier" pitchFamily="2" charset="0"/>
                </a:rPr>
                <a:t>INPUTCF</a:t>
              </a:r>
            </a:p>
            <a:p>
              <a:r>
                <a:rPr lang="en-US" altLang="en-US" sz="1600">
                  <a:latin typeface="Courier" pitchFamily="2" charset="0"/>
                </a:rPr>
                <a:t>INPUTD</a:t>
              </a:r>
            </a:p>
            <a:p>
              <a:r>
                <a:rPr lang="en-US" altLang="en-US" sz="1600">
                  <a:latin typeface="Courier" pitchFamily="2" charset="0"/>
                </a:rPr>
                <a:t>INPUTDF</a:t>
              </a:r>
            </a:p>
            <a:p>
              <a:r>
                <a:rPr lang="en-US" altLang="en-US" sz="1600">
                  <a:latin typeface="Courier" pitchFamily="2" charset="0"/>
                </a:rPr>
                <a:t>MOVE</a:t>
              </a:r>
            </a:p>
            <a:p>
              <a:r>
                <a:rPr lang="en-US" altLang="en-US" sz="1600">
                  <a:latin typeface="Courier" pitchFamily="2" charset="0"/>
                </a:rPr>
                <a:t>LOADI/LOADP</a:t>
              </a:r>
            </a:p>
            <a:p>
              <a:r>
                <a:rPr lang="en-US" altLang="en-US" sz="1600">
                  <a:latin typeface="Courier" pitchFamily="2" charset="0"/>
                </a:rPr>
                <a:t>ADD</a:t>
              </a:r>
            </a:p>
            <a:p>
              <a:r>
                <a:rPr lang="en-US" altLang="en-US" sz="1600">
                  <a:latin typeface="Courier" pitchFamily="2" charset="0"/>
                </a:rPr>
                <a:t>ADDI</a:t>
              </a:r>
            </a:p>
            <a:p>
              <a:r>
                <a:rPr lang="en-US" altLang="en-US" sz="1600">
                  <a:latin typeface="Courier" pitchFamily="2" charset="0"/>
                </a:rPr>
                <a:t>SUB</a:t>
              </a:r>
            </a:p>
            <a:p>
              <a:r>
                <a:rPr lang="en-US" altLang="en-US" sz="1600">
                  <a:latin typeface="Courier" pitchFamily="2" charset="0"/>
                </a:rPr>
                <a:t>SUBI</a:t>
              </a:r>
            </a:p>
            <a:p>
              <a:r>
                <a:rPr lang="en-US" altLang="en-US" sz="1600">
                  <a:latin typeface="Courier" pitchFamily="2" charset="0"/>
                </a:rPr>
                <a:t>LOAD</a:t>
              </a:r>
            </a:p>
            <a:p>
              <a:r>
                <a:rPr lang="en-US" altLang="en-US" sz="1600">
                  <a:latin typeface="Courier" pitchFamily="2" charset="0"/>
                </a:rPr>
                <a:t>LOADF</a:t>
              </a:r>
            </a:p>
            <a:p>
              <a:r>
                <a:rPr lang="en-US" altLang="en-US" sz="1600">
                  <a:latin typeface="Courier" pitchFamily="2" charset="0"/>
                </a:rPr>
                <a:t>STORE</a:t>
              </a:r>
            </a:p>
            <a:p>
              <a:r>
                <a:rPr lang="en-US" altLang="en-US" sz="1600">
                  <a:latin typeface="Courier" pitchFamily="2" charset="0"/>
                </a:rPr>
                <a:t>STOREF</a:t>
              </a:r>
            </a:p>
            <a:p>
              <a:r>
                <a:rPr lang="en-US" altLang="en-US" sz="1600">
                  <a:latin typeface="Courier" pitchFamily="2" charset="0"/>
                </a:rPr>
                <a:t>SHIFTL</a:t>
              </a:r>
            </a:p>
            <a:p>
              <a:r>
                <a:rPr lang="en-US" altLang="en-US" sz="1600">
                  <a:latin typeface="Courier" pitchFamily="2" charset="0"/>
                </a:rPr>
                <a:t>SHIFTR</a:t>
              </a:r>
            </a:p>
            <a:p>
              <a:r>
                <a:rPr lang="en-US" altLang="en-US" sz="1600">
                  <a:latin typeface="Courier" pitchFamily="2" charset="0"/>
                </a:rPr>
                <a:t>CMP</a:t>
              </a:r>
            </a:p>
            <a:p>
              <a:r>
                <a:rPr lang="en-US" altLang="en-US" sz="1600">
                  <a:latin typeface="Courier" pitchFamily="2" charset="0"/>
                </a:rPr>
                <a:t>JUMP</a:t>
              </a:r>
            </a:p>
            <a:p>
              <a:r>
                <a:rPr lang="en-US" altLang="en-US" sz="1600">
                  <a:latin typeface="Courier" pitchFamily="2" charset="0"/>
                </a:rPr>
                <a:t>BRE/BRZ</a:t>
              </a:r>
            </a:p>
            <a:p>
              <a:r>
                <a:rPr lang="en-US" altLang="en-US" sz="1600">
                  <a:latin typeface="Courier" pitchFamily="2" charset="0"/>
                </a:rPr>
                <a:t>BRNE/BRNZ</a:t>
              </a:r>
            </a:p>
            <a:p>
              <a:r>
                <a:rPr lang="en-US" altLang="en-US" sz="1600">
                  <a:latin typeface="Courier" pitchFamily="2" charset="0"/>
                </a:rPr>
                <a:t>BRG</a:t>
              </a:r>
            </a:p>
            <a:p>
              <a:r>
                <a:rPr lang="en-US" altLang="en-US" sz="1600">
                  <a:latin typeface="Courier" pitchFamily="2" charset="0"/>
                </a:rPr>
                <a:t>BRGE</a:t>
              </a:r>
            </a:p>
            <a:p>
              <a:r>
                <a:rPr lang="en-US" altLang="en-US" sz="1600">
                  <a:latin typeface="Courier" pitchFamily="2" charset="0"/>
                </a:rPr>
                <a:t>X1</a:t>
              </a:r>
            </a:p>
            <a:p>
              <a:r>
                <a:rPr lang="en-US" altLang="en-US" sz="1600">
                  <a:latin typeface="Courier" pitchFamily="2" charset="0"/>
                </a:rPr>
                <a:t>X0</a:t>
              </a:r>
            </a:p>
            <a:p>
              <a:r>
                <a:rPr lang="en-US" altLang="en-US" sz="1600">
                  <a:latin typeface="Courier" pitchFamily="2" charset="0"/>
                </a:rPr>
                <a:t>Y1</a:t>
              </a:r>
            </a:p>
            <a:p>
              <a:r>
                <a:rPr lang="en-US" altLang="en-US" sz="1600">
                  <a:latin typeface="Courier" pitchFamily="2" charset="0"/>
                </a:rPr>
                <a:t>Y0</a:t>
              </a:r>
            </a:p>
          </p:txBody>
        </p:sp>
        <p:sp>
          <p:nvSpPr>
            <p:cNvPr id="274503" name="Line 107">
              <a:extLst>
                <a:ext uri="{FF2B5EF4-FFF2-40B4-BE49-F238E27FC236}">
                  <a16:creationId xmlns:a16="http://schemas.microsoft.com/office/drawing/2014/main" id="{43B938F2-A0AD-0B44-86CE-8DB0A2101710}"/>
                </a:ext>
              </a:extLst>
            </p:cNvPr>
            <p:cNvSpPr>
              <a:spLocks noChangeShapeType="1"/>
            </p:cNvSpPr>
            <p:nvPr/>
          </p:nvSpPr>
          <p:spPr bwMode="auto">
            <a:xfrm rot="5400000" flipV="1">
              <a:off x="6742907" y="30775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4" name="Line 107">
              <a:extLst>
                <a:ext uri="{FF2B5EF4-FFF2-40B4-BE49-F238E27FC236}">
                  <a16:creationId xmlns:a16="http://schemas.microsoft.com/office/drawing/2014/main" id="{C9D7A0DA-EA8E-F041-B99C-58F133B105D1}"/>
                </a:ext>
              </a:extLst>
            </p:cNvPr>
            <p:cNvSpPr>
              <a:spLocks noChangeShapeType="1"/>
            </p:cNvSpPr>
            <p:nvPr/>
          </p:nvSpPr>
          <p:spPr bwMode="auto">
            <a:xfrm rot="5400000" flipV="1">
              <a:off x="6742907" y="3811175"/>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5" name="Line 107">
              <a:extLst>
                <a:ext uri="{FF2B5EF4-FFF2-40B4-BE49-F238E27FC236}">
                  <a16:creationId xmlns:a16="http://schemas.microsoft.com/office/drawing/2014/main" id="{5412A982-ABB9-E945-A8E5-5F91C6B794EF}"/>
                </a:ext>
              </a:extLst>
            </p:cNvPr>
            <p:cNvSpPr>
              <a:spLocks noChangeShapeType="1"/>
            </p:cNvSpPr>
            <p:nvPr/>
          </p:nvSpPr>
          <p:spPr bwMode="auto">
            <a:xfrm rot="5400000" flipV="1">
              <a:off x="6734969" y="429497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6" name="Line 116">
              <a:extLst>
                <a:ext uri="{FF2B5EF4-FFF2-40B4-BE49-F238E27FC236}">
                  <a16:creationId xmlns:a16="http://schemas.microsoft.com/office/drawing/2014/main" id="{7AEDACFE-E45B-BF4E-8AE4-58E19A9DD281}"/>
                </a:ext>
              </a:extLst>
            </p:cNvPr>
            <p:cNvSpPr>
              <a:spLocks noChangeShapeType="1"/>
            </p:cNvSpPr>
            <p:nvPr/>
          </p:nvSpPr>
          <p:spPr bwMode="auto">
            <a:xfrm rot="5400000" flipV="1">
              <a:off x="6734969" y="405403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7" name="Line 116">
              <a:extLst>
                <a:ext uri="{FF2B5EF4-FFF2-40B4-BE49-F238E27FC236}">
                  <a16:creationId xmlns:a16="http://schemas.microsoft.com/office/drawing/2014/main" id="{E457301A-ACA8-3E45-A08A-7788BDAB45DD}"/>
                </a:ext>
              </a:extLst>
            </p:cNvPr>
            <p:cNvSpPr>
              <a:spLocks noChangeShapeType="1"/>
            </p:cNvSpPr>
            <p:nvPr/>
          </p:nvSpPr>
          <p:spPr bwMode="auto">
            <a:xfrm rot="5400000" flipV="1">
              <a:off x="6736557" y="502574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8" name="Line 117">
              <a:extLst>
                <a:ext uri="{FF2B5EF4-FFF2-40B4-BE49-F238E27FC236}">
                  <a16:creationId xmlns:a16="http://schemas.microsoft.com/office/drawing/2014/main" id="{4C72E1F2-BDE7-2544-9189-011A8031FDB3}"/>
                </a:ext>
              </a:extLst>
            </p:cNvPr>
            <p:cNvSpPr>
              <a:spLocks noChangeShapeType="1"/>
            </p:cNvSpPr>
            <p:nvPr/>
          </p:nvSpPr>
          <p:spPr bwMode="auto">
            <a:xfrm rot="5400000" flipV="1">
              <a:off x="6735763" y="4775743"/>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09" name="Rectangle 147">
              <a:extLst>
                <a:ext uri="{FF2B5EF4-FFF2-40B4-BE49-F238E27FC236}">
                  <a16:creationId xmlns:a16="http://schemas.microsoft.com/office/drawing/2014/main" id="{295E0B8E-202D-5445-8A24-B18B95A6767B}"/>
                </a:ext>
              </a:extLst>
            </p:cNvPr>
            <p:cNvSpPr>
              <a:spLocks noChangeArrowheads="1"/>
            </p:cNvSpPr>
            <p:nvPr/>
          </p:nvSpPr>
          <p:spPr bwMode="auto">
            <a:xfrm>
              <a:off x="6267450" y="4005612"/>
              <a:ext cx="290513"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16</a:t>
              </a:r>
              <a:r>
                <a:rPr lang="en-US" altLang="en-US" sz="1600" i="1">
                  <a:solidFill>
                    <a:srgbClr val="00FFFF"/>
                  </a:solidFill>
                  <a:latin typeface="Times-Roman" pitchFamily="2" charset="0"/>
                </a:rPr>
                <a:t> </a:t>
              </a:r>
              <a:endParaRPr lang="en-US" altLang="en-US" sz="2000"/>
            </a:p>
          </p:txBody>
        </p:sp>
        <p:sp>
          <p:nvSpPr>
            <p:cNvPr id="274510" name="Rectangle 147">
              <a:extLst>
                <a:ext uri="{FF2B5EF4-FFF2-40B4-BE49-F238E27FC236}">
                  <a16:creationId xmlns:a16="http://schemas.microsoft.com/office/drawing/2014/main" id="{5C8EFF82-10AC-4D4E-BC17-2C9ACC783C09}"/>
                </a:ext>
              </a:extLst>
            </p:cNvPr>
            <p:cNvSpPr>
              <a:spLocks noChangeArrowheads="1"/>
            </p:cNvSpPr>
            <p:nvPr/>
          </p:nvSpPr>
          <p:spPr bwMode="auto">
            <a:xfrm>
              <a:off x="6264275" y="4230681"/>
              <a:ext cx="2921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17</a:t>
              </a:r>
              <a:r>
                <a:rPr lang="en-US" altLang="en-US" sz="1600" i="1">
                  <a:solidFill>
                    <a:srgbClr val="00FFFF"/>
                  </a:solidFill>
                  <a:latin typeface="Times-Roman" pitchFamily="2" charset="0"/>
                </a:rPr>
                <a:t> </a:t>
              </a:r>
              <a:endParaRPr lang="en-US" altLang="en-US" sz="2000"/>
            </a:p>
          </p:txBody>
        </p:sp>
        <p:sp>
          <p:nvSpPr>
            <p:cNvPr id="274511" name="Rectangle 147">
              <a:extLst>
                <a:ext uri="{FF2B5EF4-FFF2-40B4-BE49-F238E27FC236}">
                  <a16:creationId xmlns:a16="http://schemas.microsoft.com/office/drawing/2014/main" id="{9DC0ADE3-B3D4-C04B-88E9-B22C58FBA8DC}"/>
                </a:ext>
              </a:extLst>
            </p:cNvPr>
            <p:cNvSpPr>
              <a:spLocks noChangeArrowheads="1"/>
            </p:cNvSpPr>
            <p:nvPr/>
          </p:nvSpPr>
          <p:spPr bwMode="auto">
            <a:xfrm>
              <a:off x="6275388" y="448432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18</a:t>
              </a:r>
              <a:r>
                <a:rPr lang="en-US" altLang="en-US" sz="1600" i="1">
                  <a:solidFill>
                    <a:srgbClr val="00FFFF"/>
                  </a:solidFill>
                  <a:latin typeface="Times-Roman" pitchFamily="2" charset="0"/>
                </a:rPr>
                <a:t> </a:t>
              </a:r>
              <a:endParaRPr lang="en-US" altLang="en-US" sz="2000"/>
            </a:p>
          </p:txBody>
        </p:sp>
        <p:sp>
          <p:nvSpPr>
            <p:cNvPr id="274512" name="Rectangle 147">
              <a:extLst>
                <a:ext uri="{FF2B5EF4-FFF2-40B4-BE49-F238E27FC236}">
                  <a16:creationId xmlns:a16="http://schemas.microsoft.com/office/drawing/2014/main" id="{71AD348C-471A-DF46-AF8C-9BA56520BF1C}"/>
                </a:ext>
              </a:extLst>
            </p:cNvPr>
            <p:cNvSpPr>
              <a:spLocks noChangeArrowheads="1"/>
            </p:cNvSpPr>
            <p:nvPr/>
          </p:nvSpPr>
          <p:spPr bwMode="auto">
            <a:xfrm>
              <a:off x="6272213" y="4702719"/>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19</a:t>
              </a:r>
              <a:r>
                <a:rPr lang="en-US" altLang="en-US" sz="1600" i="1">
                  <a:solidFill>
                    <a:srgbClr val="00FFFF"/>
                  </a:solidFill>
                  <a:latin typeface="Times-Roman" pitchFamily="2" charset="0"/>
                </a:rPr>
                <a:t> </a:t>
              </a:r>
              <a:endParaRPr lang="en-US" altLang="en-US" sz="2000"/>
            </a:p>
          </p:txBody>
        </p:sp>
        <p:sp>
          <p:nvSpPr>
            <p:cNvPr id="274513" name="Rectangle 147">
              <a:extLst>
                <a:ext uri="{FF2B5EF4-FFF2-40B4-BE49-F238E27FC236}">
                  <a16:creationId xmlns:a16="http://schemas.microsoft.com/office/drawing/2014/main" id="{06FB7D24-C3C8-CB49-A301-1D0F3FDF00AE}"/>
                </a:ext>
              </a:extLst>
            </p:cNvPr>
            <p:cNvSpPr>
              <a:spLocks noChangeArrowheads="1"/>
            </p:cNvSpPr>
            <p:nvPr/>
          </p:nvSpPr>
          <p:spPr bwMode="auto">
            <a:xfrm>
              <a:off x="6272213" y="4961449"/>
              <a:ext cx="2413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20</a:t>
              </a:r>
              <a:endParaRPr lang="en-US" altLang="en-US" sz="2000"/>
            </a:p>
          </p:txBody>
        </p:sp>
        <p:sp>
          <p:nvSpPr>
            <p:cNvPr id="274514" name="Rectangle 147">
              <a:extLst>
                <a:ext uri="{FF2B5EF4-FFF2-40B4-BE49-F238E27FC236}">
                  <a16:creationId xmlns:a16="http://schemas.microsoft.com/office/drawing/2014/main" id="{83921985-512B-FB46-857B-FE3FF07FEC31}"/>
                </a:ext>
              </a:extLst>
            </p:cNvPr>
            <p:cNvSpPr>
              <a:spLocks noChangeArrowheads="1"/>
            </p:cNvSpPr>
            <p:nvPr/>
          </p:nvSpPr>
          <p:spPr bwMode="auto">
            <a:xfrm>
              <a:off x="6270625" y="5213213"/>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21</a:t>
              </a:r>
              <a:r>
                <a:rPr lang="en-US" altLang="en-US" sz="1600" i="1">
                  <a:solidFill>
                    <a:srgbClr val="00FFFF"/>
                  </a:solidFill>
                  <a:latin typeface="Times-Roman" pitchFamily="2" charset="0"/>
                </a:rPr>
                <a:t> </a:t>
              </a:r>
              <a:endParaRPr lang="en-US" altLang="en-US" sz="2000"/>
            </a:p>
          </p:txBody>
        </p:sp>
        <p:sp>
          <p:nvSpPr>
            <p:cNvPr id="274515" name="Line 107">
              <a:extLst>
                <a:ext uri="{FF2B5EF4-FFF2-40B4-BE49-F238E27FC236}">
                  <a16:creationId xmlns:a16="http://schemas.microsoft.com/office/drawing/2014/main" id="{8547DFA8-6FF7-0341-9EE3-B16CFA0192EF}"/>
                </a:ext>
              </a:extLst>
            </p:cNvPr>
            <p:cNvSpPr>
              <a:spLocks noChangeShapeType="1"/>
            </p:cNvSpPr>
            <p:nvPr/>
          </p:nvSpPr>
          <p:spPr bwMode="auto">
            <a:xfrm rot="5400000" flipV="1">
              <a:off x="6738144" y="453909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16" name="Line 107">
              <a:extLst>
                <a:ext uri="{FF2B5EF4-FFF2-40B4-BE49-F238E27FC236}">
                  <a16:creationId xmlns:a16="http://schemas.microsoft.com/office/drawing/2014/main" id="{CB72173F-5493-7A4A-AEE2-F67D88110CDC}"/>
                </a:ext>
              </a:extLst>
            </p:cNvPr>
            <p:cNvSpPr>
              <a:spLocks noChangeShapeType="1"/>
            </p:cNvSpPr>
            <p:nvPr/>
          </p:nvSpPr>
          <p:spPr bwMode="auto">
            <a:xfrm rot="5400000" flipV="1">
              <a:off x="6738144" y="527274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17" name="Rectangle 147">
              <a:extLst>
                <a:ext uri="{FF2B5EF4-FFF2-40B4-BE49-F238E27FC236}">
                  <a16:creationId xmlns:a16="http://schemas.microsoft.com/office/drawing/2014/main" id="{58A25BB3-77A6-4348-9B31-A9F7D7C2C11D}"/>
                </a:ext>
              </a:extLst>
            </p:cNvPr>
            <p:cNvSpPr>
              <a:spLocks noChangeArrowheads="1"/>
            </p:cNvSpPr>
            <p:nvPr/>
          </p:nvSpPr>
          <p:spPr bwMode="auto">
            <a:xfrm>
              <a:off x="6275388" y="547479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22</a:t>
              </a:r>
              <a:r>
                <a:rPr lang="en-US" altLang="en-US" sz="1600" i="1">
                  <a:solidFill>
                    <a:srgbClr val="00FFFF"/>
                  </a:solidFill>
                  <a:latin typeface="Times-Roman" pitchFamily="2" charset="0"/>
                </a:rPr>
                <a:t> </a:t>
              </a:r>
              <a:endParaRPr lang="en-US" altLang="en-US" sz="2000"/>
            </a:p>
          </p:txBody>
        </p:sp>
        <p:sp>
          <p:nvSpPr>
            <p:cNvPr id="274518" name="Line 107">
              <a:extLst>
                <a:ext uri="{FF2B5EF4-FFF2-40B4-BE49-F238E27FC236}">
                  <a16:creationId xmlns:a16="http://schemas.microsoft.com/office/drawing/2014/main" id="{71C693A5-2A54-CF4F-9B7B-768B1EA88DE7}"/>
                </a:ext>
              </a:extLst>
            </p:cNvPr>
            <p:cNvSpPr>
              <a:spLocks noChangeShapeType="1"/>
            </p:cNvSpPr>
            <p:nvPr/>
          </p:nvSpPr>
          <p:spPr bwMode="auto">
            <a:xfrm rot="5400000" flipV="1">
              <a:off x="6744494" y="550257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19" name="Line 116">
              <a:extLst>
                <a:ext uri="{FF2B5EF4-FFF2-40B4-BE49-F238E27FC236}">
                  <a16:creationId xmlns:a16="http://schemas.microsoft.com/office/drawing/2014/main" id="{E27B36CF-1E6E-6243-9F23-E90B27CFC022}"/>
                </a:ext>
              </a:extLst>
            </p:cNvPr>
            <p:cNvSpPr>
              <a:spLocks noChangeShapeType="1"/>
            </p:cNvSpPr>
            <p:nvPr/>
          </p:nvSpPr>
          <p:spPr bwMode="auto">
            <a:xfrm rot="5400000" flipV="1">
              <a:off x="6747669" y="39478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0" name="Line 116">
              <a:extLst>
                <a:ext uri="{FF2B5EF4-FFF2-40B4-BE49-F238E27FC236}">
                  <a16:creationId xmlns:a16="http://schemas.microsoft.com/office/drawing/2014/main" id="{07681A74-9E05-AD45-BBD0-CB95DC03DFC2}"/>
                </a:ext>
              </a:extLst>
            </p:cNvPr>
            <p:cNvSpPr>
              <a:spLocks noChangeShapeType="1"/>
            </p:cNvSpPr>
            <p:nvPr/>
          </p:nvSpPr>
          <p:spPr bwMode="auto">
            <a:xfrm rot="5400000" flipV="1">
              <a:off x="6742583" y="6004007"/>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1" name="Line 117">
              <a:extLst>
                <a:ext uri="{FF2B5EF4-FFF2-40B4-BE49-F238E27FC236}">
                  <a16:creationId xmlns:a16="http://schemas.microsoft.com/office/drawing/2014/main" id="{5FD455C7-F8C5-A047-AEAA-502592D7C733}"/>
                </a:ext>
              </a:extLst>
            </p:cNvPr>
            <p:cNvSpPr>
              <a:spLocks noChangeShapeType="1"/>
            </p:cNvSpPr>
            <p:nvPr/>
          </p:nvSpPr>
          <p:spPr bwMode="auto">
            <a:xfrm rot="5400000" flipV="1">
              <a:off x="6741789" y="5754008"/>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2" name="Rectangle 147">
              <a:extLst>
                <a:ext uri="{FF2B5EF4-FFF2-40B4-BE49-F238E27FC236}">
                  <a16:creationId xmlns:a16="http://schemas.microsoft.com/office/drawing/2014/main" id="{B4A29B6D-65CE-0746-8266-F0F6CBBB84CB}"/>
                </a:ext>
              </a:extLst>
            </p:cNvPr>
            <p:cNvSpPr>
              <a:spLocks noChangeArrowheads="1"/>
            </p:cNvSpPr>
            <p:nvPr/>
          </p:nvSpPr>
          <p:spPr bwMode="auto">
            <a:xfrm>
              <a:off x="6271565" y="5707680"/>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23</a:t>
              </a:r>
              <a:r>
                <a:rPr lang="en-US" altLang="en-US" sz="1600" i="1">
                  <a:solidFill>
                    <a:srgbClr val="00FFFF"/>
                  </a:solidFill>
                  <a:latin typeface="Times-Roman" pitchFamily="2" charset="0"/>
                </a:rPr>
                <a:t> </a:t>
              </a:r>
              <a:endParaRPr lang="en-US" altLang="en-US" sz="2000"/>
            </a:p>
          </p:txBody>
        </p:sp>
        <p:sp>
          <p:nvSpPr>
            <p:cNvPr id="274523" name="Rectangle 147">
              <a:extLst>
                <a:ext uri="{FF2B5EF4-FFF2-40B4-BE49-F238E27FC236}">
                  <a16:creationId xmlns:a16="http://schemas.microsoft.com/office/drawing/2014/main" id="{A9894C04-A74E-E340-95D3-C8CC7E21B862}"/>
                </a:ext>
              </a:extLst>
            </p:cNvPr>
            <p:cNvSpPr>
              <a:spLocks noChangeArrowheads="1"/>
            </p:cNvSpPr>
            <p:nvPr/>
          </p:nvSpPr>
          <p:spPr bwMode="auto">
            <a:xfrm>
              <a:off x="6271565" y="5939714"/>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24</a:t>
              </a:r>
              <a:endParaRPr lang="en-US" altLang="en-US" sz="2000"/>
            </a:p>
          </p:txBody>
        </p:sp>
        <p:sp>
          <p:nvSpPr>
            <p:cNvPr id="274524" name="Rectangle 147">
              <a:extLst>
                <a:ext uri="{FF2B5EF4-FFF2-40B4-BE49-F238E27FC236}">
                  <a16:creationId xmlns:a16="http://schemas.microsoft.com/office/drawing/2014/main" id="{930C9D73-FA10-7349-832B-204750090574}"/>
                </a:ext>
              </a:extLst>
            </p:cNvPr>
            <p:cNvSpPr>
              <a:spLocks noChangeArrowheads="1"/>
            </p:cNvSpPr>
            <p:nvPr/>
          </p:nvSpPr>
          <p:spPr bwMode="auto">
            <a:xfrm>
              <a:off x="6269977" y="6191478"/>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25</a:t>
              </a:r>
              <a:r>
                <a:rPr lang="en-US" altLang="en-US" sz="1600" i="1">
                  <a:solidFill>
                    <a:srgbClr val="00FFFF"/>
                  </a:solidFill>
                  <a:latin typeface="Times-Roman" pitchFamily="2" charset="0"/>
                </a:rPr>
                <a:t> </a:t>
              </a:r>
              <a:endParaRPr lang="en-US" altLang="en-US" sz="2000"/>
            </a:p>
          </p:txBody>
        </p:sp>
        <p:sp>
          <p:nvSpPr>
            <p:cNvPr id="274525" name="Line 107">
              <a:extLst>
                <a:ext uri="{FF2B5EF4-FFF2-40B4-BE49-F238E27FC236}">
                  <a16:creationId xmlns:a16="http://schemas.microsoft.com/office/drawing/2014/main" id="{24AA1BCA-7054-9942-A6EC-AE9648C927EE}"/>
                </a:ext>
              </a:extLst>
            </p:cNvPr>
            <p:cNvSpPr>
              <a:spLocks noChangeShapeType="1"/>
            </p:cNvSpPr>
            <p:nvPr/>
          </p:nvSpPr>
          <p:spPr bwMode="auto">
            <a:xfrm rot="5400000" flipV="1">
              <a:off x="6744170" y="6251010"/>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6" name="Rectangle 147">
              <a:extLst>
                <a:ext uri="{FF2B5EF4-FFF2-40B4-BE49-F238E27FC236}">
                  <a16:creationId xmlns:a16="http://schemas.microsoft.com/office/drawing/2014/main" id="{E0463D37-1BE3-5B44-A637-E2E2354D5500}"/>
                </a:ext>
              </a:extLst>
            </p:cNvPr>
            <p:cNvSpPr>
              <a:spLocks noChangeArrowheads="1"/>
            </p:cNvSpPr>
            <p:nvPr/>
          </p:nvSpPr>
          <p:spPr bwMode="auto">
            <a:xfrm>
              <a:off x="6274740" y="644543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26</a:t>
              </a:r>
              <a:r>
                <a:rPr lang="en-US" altLang="en-US" sz="1600" i="1">
                  <a:solidFill>
                    <a:srgbClr val="00FFFF"/>
                  </a:solidFill>
                  <a:latin typeface="Times-Roman" pitchFamily="2" charset="0"/>
                </a:rPr>
                <a:t> </a:t>
              </a:r>
              <a:endParaRPr lang="en-US" altLang="en-US" sz="2000"/>
            </a:p>
          </p:txBody>
        </p:sp>
        <p:sp>
          <p:nvSpPr>
            <p:cNvPr id="274527" name="Line 107">
              <a:extLst>
                <a:ext uri="{FF2B5EF4-FFF2-40B4-BE49-F238E27FC236}">
                  <a16:creationId xmlns:a16="http://schemas.microsoft.com/office/drawing/2014/main" id="{B2E933D0-B1D5-704D-A4D9-4501BD8BD1C6}"/>
                </a:ext>
              </a:extLst>
            </p:cNvPr>
            <p:cNvSpPr>
              <a:spLocks noChangeShapeType="1"/>
            </p:cNvSpPr>
            <p:nvPr/>
          </p:nvSpPr>
          <p:spPr bwMode="auto">
            <a:xfrm rot="5400000" flipV="1">
              <a:off x="6750520" y="64808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4528" name="Rectangle 147">
              <a:extLst>
                <a:ext uri="{FF2B5EF4-FFF2-40B4-BE49-F238E27FC236}">
                  <a16:creationId xmlns:a16="http://schemas.microsoft.com/office/drawing/2014/main" id="{65F379F6-E9BC-8542-BCBE-9FA314F3F636}"/>
                </a:ext>
              </a:extLst>
            </p:cNvPr>
            <p:cNvSpPr>
              <a:spLocks noChangeArrowheads="1"/>
            </p:cNvSpPr>
            <p:nvPr/>
          </p:nvSpPr>
          <p:spPr bwMode="auto">
            <a:xfrm>
              <a:off x="5597525" y="4597799"/>
              <a:ext cx="2682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4529" name="Rectangle 147">
              <a:extLst>
                <a:ext uri="{FF2B5EF4-FFF2-40B4-BE49-F238E27FC236}">
                  <a16:creationId xmlns:a16="http://schemas.microsoft.com/office/drawing/2014/main" id="{757C0A60-75F6-1E49-96F9-3B64B01D4E93}"/>
                </a:ext>
              </a:extLst>
            </p:cNvPr>
            <p:cNvSpPr>
              <a:spLocks noChangeArrowheads="1"/>
            </p:cNvSpPr>
            <p:nvPr/>
          </p:nvSpPr>
          <p:spPr bwMode="auto">
            <a:xfrm>
              <a:off x="5595937" y="358179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4530" name="Rectangle 147">
              <a:extLst>
                <a:ext uri="{FF2B5EF4-FFF2-40B4-BE49-F238E27FC236}">
                  <a16:creationId xmlns:a16="http://schemas.microsoft.com/office/drawing/2014/main" id="{A9CE68EA-CC33-CF4F-98C9-D89FB8F44999}"/>
                </a:ext>
              </a:extLst>
            </p:cNvPr>
            <p:cNvSpPr>
              <a:spLocks noChangeArrowheads="1"/>
            </p:cNvSpPr>
            <p:nvPr/>
          </p:nvSpPr>
          <p:spPr bwMode="auto">
            <a:xfrm>
              <a:off x="5592762" y="390564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4531" name="Rectangle 147">
              <a:extLst>
                <a:ext uri="{FF2B5EF4-FFF2-40B4-BE49-F238E27FC236}">
                  <a16:creationId xmlns:a16="http://schemas.microsoft.com/office/drawing/2014/main" id="{64CEC8F7-4984-EC4C-A0D2-318DDFB80F51}"/>
                </a:ext>
              </a:extLst>
            </p:cNvPr>
            <p:cNvSpPr>
              <a:spLocks noChangeArrowheads="1"/>
            </p:cNvSpPr>
            <p:nvPr/>
          </p:nvSpPr>
          <p:spPr bwMode="auto">
            <a:xfrm>
              <a:off x="5589587" y="4246962"/>
              <a:ext cx="2682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sp>
        <p:nvSpPr>
          <p:cNvPr id="274434" name="Line 13">
            <a:extLst>
              <a:ext uri="{FF2B5EF4-FFF2-40B4-BE49-F238E27FC236}">
                <a16:creationId xmlns:a16="http://schemas.microsoft.com/office/drawing/2014/main" id="{20944187-81DF-A14D-A319-FE0CAD9E2C76}"/>
              </a:ext>
            </a:extLst>
          </p:cNvPr>
          <p:cNvSpPr>
            <a:spLocks noChangeShapeType="1"/>
          </p:cNvSpPr>
          <p:nvPr/>
        </p:nvSpPr>
        <p:spPr bwMode="auto">
          <a:xfrm flipH="1">
            <a:off x="4284664" y="4714876"/>
            <a:ext cx="2420937" cy="677863"/>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5" name="Line 13">
            <a:extLst>
              <a:ext uri="{FF2B5EF4-FFF2-40B4-BE49-F238E27FC236}">
                <a16:creationId xmlns:a16="http://schemas.microsoft.com/office/drawing/2014/main" id="{436AB717-8830-0C4E-8127-CCA0A3E2441E}"/>
              </a:ext>
            </a:extLst>
          </p:cNvPr>
          <p:cNvSpPr>
            <a:spLocks noChangeShapeType="1"/>
          </p:cNvSpPr>
          <p:nvPr/>
        </p:nvSpPr>
        <p:spPr bwMode="auto">
          <a:xfrm flipH="1">
            <a:off x="3916364" y="4379914"/>
            <a:ext cx="2789237" cy="10112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6" name="Line 13">
            <a:extLst>
              <a:ext uri="{FF2B5EF4-FFF2-40B4-BE49-F238E27FC236}">
                <a16:creationId xmlns:a16="http://schemas.microsoft.com/office/drawing/2014/main" id="{25D91D40-9400-5046-8849-E369191B8E42}"/>
              </a:ext>
            </a:extLst>
          </p:cNvPr>
          <p:cNvSpPr>
            <a:spLocks noChangeShapeType="1"/>
          </p:cNvSpPr>
          <p:nvPr/>
        </p:nvSpPr>
        <p:spPr bwMode="auto">
          <a:xfrm flipH="1">
            <a:off x="3551238" y="4029075"/>
            <a:ext cx="3155950" cy="1366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7" name="Line 13">
            <a:extLst>
              <a:ext uri="{FF2B5EF4-FFF2-40B4-BE49-F238E27FC236}">
                <a16:creationId xmlns:a16="http://schemas.microsoft.com/office/drawing/2014/main" id="{FCFD1CB0-AD31-974C-AAE9-E51B6252F830}"/>
              </a:ext>
            </a:extLst>
          </p:cNvPr>
          <p:cNvSpPr>
            <a:spLocks noChangeShapeType="1"/>
          </p:cNvSpPr>
          <p:nvPr/>
        </p:nvSpPr>
        <p:spPr bwMode="auto">
          <a:xfrm flipH="1">
            <a:off x="3182939" y="3709989"/>
            <a:ext cx="3513137" cy="16668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8" name="Line 13">
            <a:extLst>
              <a:ext uri="{FF2B5EF4-FFF2-40B4-BE49-F238E27FC236}">
                <a16:creationId xmlns:a16="http://schemas.microsoft.com/office/drawing/2014/main" id="{0E5E9FD2-DA58-7340-84E4-9A9BF50BBE0F}"/>
              </a:ext>
            </a:extLst>
          </p:cNvPr>
          <p:cNvSpPr>
            <a:spLocks noChangeShapeType="1"/>
          </p:cNvSpPr>
          <p:nvPr/>
        </p:nvSpPr>
        <p:spPr bwMode="auto">
          <a:xfrm flipH="1">
            <a:off x="2782888" y="3402013"/>
            <a:ext cx="3916362" cy="1979612"/>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39" name="Line 13">
            <a:extLst>
              <a:ext uri="{FF2B5EF4-FFF2-40B4-BE49-F238E27FC236}">
                <a16:creationId xmlns:a16="http://schemas.microsoft.com/office/drawing/2014/main" id="{4B973434-D7C8-A443-AC91-ED4CB226E387}"/>
              </a:ext>
            </a:extLst>
          </p:cNvPr>
          <p:cNvSpPr>
            <a:spLocks noChangeShapeType="1"/>
          </p:cNvSpPr>
          <p:nvPr/>
        </p:nvSpPr>
        <p:spPr bwMode="auto">
          <a:xfrm flipH="1">
            <a:off x="2403475" y="3019426"/>
            <a:ext cx="4292600" cy="23653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40" name="Line 13">
            <a:extLst>
              <a:ext uri="{FF2B5EF4-FFF2-40B4-BE49-F238E27FC236}">
                <a16:creationId xmlns:a16="http://schemas.microsoft.com/office/drawing/2014/main" id="{4D304BD6-D65E-DA4D-9501-48CB6E358FAA}"/>
              </a:ext>
            </a:extLst>
          </p:cNvPr>
          <p:cNvSpPr>
            <a:spLocks noChangeShapeType="1"/>
          </p:cNvSpPr>
          <p:nvPr/>
        </p:nvSpPr>
        <p:spPr bwMode="auto">
          <a:xfrm flipH="1">
            <a:off x="2055813" y="2700339"/>
            <a:ext cx="4633912" cy="26876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41" name="Line 13">
            <a:extLst>
              <a:ext uri="{FF2B5EF4-FFF2-40B4-BE49-F238E27FC236}">
                <a16:creationId xmlns:a16="http://schemas.microsoft.com/office/drawing/2014/main" id="{93828165-5C54-4849-8D57-1EB145F1AD28}"/>
              </a:ext>
            </a:extLst>
          </p:cNvPr>
          <p:cNvSpPr>
            <a:spLocks noChangeShapeType="1"/>
          </p:cNvSpPr>
          <p:nvPr/>
        </p:nvSpPr>
        <p:spPr bwMode="auto">
          <a:xfrm flipH="1">
            <a:off x="1655763" y="2381250"/>
            <a:ext cx="5033962" cy="3017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4442" name="TextBox 1">
            <a:extLst>
              <a:ext uri="{FF2B5EF4-FFF2-40B4-BE49-F238E27FC236}">
                <a16:creationId xmlns:a16="http://schemas.microsoft.com/office/drawing/2014/main" id="{11424553-4B6C-B74A-9261-FE085321F61C}"/>
              </a:ext>
            </a:extLst>
          </p:cNvPr>
          <p:cNvSpPr txBox="1">
            <a:spLocks noChangeArrowheads="1"/>
          </p:cNvSpPr>
          <p:nvPr/>
        </p:nvSpPr>
        <p:spPr bwMode="auto">
          <a:xfrm>
            <a:off x="8782050" y="2197100"/>
            <a:ext cx="1054100" cy="738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23 one-hot</a:t>
            </a:r>
          </a:p>
          <a:p>
            <a:r>
              <a:rPr lang="en-US" altLang="en-US">
                <a:solidFill>
                  <a:srgbClr val="FF0000"/>
                </a:solidFill>
              </a:rPr>
              <a:t>encoded</a:t>
            </a:r>
          </a:p>
          <a:p>
            <a:r>
              <a:rPr lang="en-US" altLang="en-US">
                <a:solidFill>
                  <a:srgbClr val="FF0000"/>
                </a:solidFill>
              </a:rPr>
              <a:t>outputs</a:t>
            </a:r>
          </a:p>
        </p:txBody>
      </p:sp>
      <p:sp>
        <p:nvSpPr>
          <p:cNvPr id="82" name="Rounded Rectangle 81">
            <a:extLst>
              <a:ext uri="{FF2B5EF4-FFF2-40B4-BE49-F238E27FC236}">
                <a16:creationId xmlns:a16="http://schemas.microsoft.com/office/drawing/2014/main" id="{51809E94-BBFE-334F-B1DA-ED1CA9D349A2}"/>
              </a:ext>
            </a:extLst>
          </p:cNvPr>
          <p:cNvSpPr/>
          <p:nvPr/>
        </p:nvSpPr>
        <p:spPr>
          <a:xfrm>
            <a:off x="7278689" y="79375"/>
            <a:ext cx="2555875" cy="5683250"/>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aphicFrame>
        <p:nvGraphicFramePr>
          <p:cNvPr id="83" name="Table 82">
            <a:extLst>
              <a:ext uri="{FF2B5EF4-FFF2-40B4-BE49-F238E27FC236}">
                <a16:creationId xmlns:a16="http://schemas.microsoft.com/office/drawing/2014/main" id="{CC4A57B9-35A5-7F4E-BF7B-2D8C661BDF1B}"/>
              </a:ext>
            </a:extLst>
          </p:cNvPr>
          <p:cNvGraphicFramePr>
            <a:graphicFrameLocks noGrp="1"/>
          </p:cNvGraphicFramePr>
          <p:nvPr/>
        </p:nvGraphicFramePr>
        <p:xfrm>
          <a:off x="1444625" y="5394325"/>
          <a:ext cx="3060700"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7" name="Text Placeholder 2">
            <a:extLst>
              <a:ext uri="{FF2B5EF4-FFF2-40B4-BE49-F238E27FC236}">
                <a16:creationId xmlns:a16="http://schemas.microsoft.com/office/drawing/2014/main" id="{A489191B-5CAA-2744-A14D-FC18E6B405DD}"/>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39938" name="Title 1">
            <a:extLst>
              <a:ext uri="{FF2B5EF4-FFF2-40B4-BE49-F238E27FC236}">
                <a16:creationId xmlns:a16="http://schemas.microsoft.com/office/drawing/2014/main" id="{8E8E1FFF-B861-FC41-98D9-30197C850B62}"/>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39940" name="Text Placeholder 2">
            <a:extLst>
              <a:ext uri="{FF2B5EF4-FFF2-40B4-BE49-F238E27FC236}">
                <a16:creationId xmlns:a16="http://schemas.microsoft.com/office/drawing/2014/main" id="{C8872DC3-B14B-9840-A30E-B3F60786D893}"/>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LOADI  A, 1</a:t>
            </a:r>
            <a:r>
              <a:rPr lang="en-US" altLang="en-US" b="1">
                <a:latin typeface="Courier" pitchFamily="2" charset="0"/>
              </a:rPr>
              <a:t>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39941" name="TextBox 6">
            <a:extLst>
              <a:ext uri="{FF2B5EF4-FFF2-40B4-BE49-F238E27FC236}">
                <a16:creationId xmlns:a16="http://schemas.microsoft.com/office/drawing/2014/main" id="{FF645499-404D-5B45-BC60-7816F8056EAF}"/>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i=1</a:t>
            </a:r>
          </a:p>
        </p:txBody>
      </p:sp>
    </p:spTree>
  </p:cSld>
  <p:clrMapOvr>
    <a:masterClrMapping/>
  </p:clrMapOvr>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5457" name="Group 181">
            <a:extLst>
              <a:ext uri="{FF2B5EF4-FFF2-40B4-BE49-F238E27FC236}">
                <a16:creationId xmlns:a16="http://schemas.microsoft.com/office/drawing/2014/main" id="{0D9D4B0C-BF3C-6F41-86D6-A067304C3398}"/>
              </a:ext>
            </a:extLst>
          </p:cNvPr>
          <p:cNvGrpSpPr>
            <a:grpSpLocks/>
          </p:cNvGrpSpPr>
          <p:nvPr/>
        </p:nvGrpSpPr>
        <p:grpSpPr bwMode="auto">
          <a:xfrm>
            <a:off x="6230939" y="104776"/>
            <a:ext cx="3336925" cy="6829425"/>
            <a:chOff x="5072063" y="125413"/>
            <a:chExt cx="3336285" cy="6830075"/>
          </a:xfrm>
        </p:grpSpPr>
        <p:sp>
          <p:nvSpPr>
            <p:cNvPr id="275488" name="Rectangle 104">
              <a:extLst>
                <a:ext uri="{FF2B5EF4-FFF2-40B4-BE49-F238E27FC236}">
                  <a16:creationId xmlns:a16="http://schemas.microsoft.com/office/drawing/2014/main" id="{ADE896A2-DA66-C441-B859-35176AAC8B3B}"/>
                </a:ext>
              </a:extLst>
            </p:cNvPr>
            <p:cNvSpPr>
              <a:spLocks noChangeArrowheads="1"/>
            </p:cNvSpPr>
            <p:nvPr/>
          </p:nvSpPr>
          <p:spPr bwMode="auto">
            <a:xfrm rot="5400000">
              <a:off x="2736641" y="2956133"/>
              <a:ext cx="6652042" cy="1038225"/>
            </a:xfrm>
            <a:prstGeom prst="rect">
              <a:avLst/>
            </a:prstGeom>
            <a:noFill/>
            <a:ln w="28575">
              <a:solidFill>
                <a:srgbClr val="00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endParaRPr lang="en-CA" altLang="en-US"/>
            </a:p>
          </p:txBody>
        </p:sp>
        <p:sp>
          <p:nvSpPr>
            <p:cNvPr id="275489" name="Rectangle 108">
              <a:extLst>
                <a:ext uri="{FF2B5EF4-FFF2-40B4-BE49-F238E27FC236}">
                  <a16:creationId xmlns:a16="http://schemas.microsoft.com/office/drawing/2014/main" id="{A6C682E5-9728-484A-B847-837119014F27}"/>
                </a:ext>
              </a:extLst>
            </p:cNvPr>
            <p:cNvSpPr>
              <a:spLocks noChangeArrowheads="1"/>
            </p:cNvSpPr>
            <p:nvPr/>
          </p:nvSpPr>
          <p:spPr bwMode="auto">
            <a:xfrm>
              <a:off x="5624513" y="301625"/>
              <a:ext cx="227582" cy="2462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En</a:t>
              </a:r>
              <a:endParaRPr lang="en-US" altLang="en-US" sz="2000">
                <a:solidFill>
                  <a:srgbClr val="0000FF"/>
                </a:solidFill>
              </a:endParaRPr>
            </a:p>
          </p:txBody>
        </p:sp>
        <p:sp>
          <p:nvSpPr>
            <p:cNvPr id="275490" name="Line 119">
              <a:extLst>
                <a:ext uri="{FF2B5EF4-FFF2-40B4-BE49-F238E27FC236}">
                  <a16:creationId xmlns:a16="http://schemas.microsoft.com/office/drawing/2014/main" id="{429D809B-3802-2B40-914D-B2A77158A402}"/>
                </a:ext>
              </a:extLst>
            </p:cNvPr>
            <p:cNvSpPr>
              <a:spLocks noChangeShapeType="1"/>
            </p:cNvSpPr>
            <p:nvPr/>
          </p:nvSpPr>
          <p:spPr bwMode="auto">
            <a:xfrm rot="5400000">
              <a:off x="5400675" y="269875"/>
              <a:ext cx="0" cy="266700"/>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1" name="Rectangle 121">
              <a:extLst>
                <a:ext uri="{FF2B5EF4-FFF2-40B4-BE49-F238E27FC236}">
                  <a16:creationId xmlns:a16="http://schemas.microsoft.com/office/drawing/2014/main" id="{4957E070-ED01-2545-BECA-D5B761E4D3EE}"/>
                </a:ext>
              </a:extLst>
            </p:cNvPr>
            <p:cNvSpPr>
              <a:spLocks noChangeArrowheads="1"/>
            </p:cNvSpPr>
            <p:nvPr/>
          </p:nvSpPr>
          <p:spPr bwMode="auto">
            <a:xfrm>
              <a:off x="5072063" y="284163"/>
              <a:ext cx="15398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b="1">
                  <a:solidFill>
                    <a:schemeClr val="tx1"/>
                  </a:solidFill>
                  <a:latin typeface="Times-Roman" pitchFamily="2" charset="0"/>
                </a:rPr>
                <a:t>1</a:t>
              </a:r>
              <a:r>
                <a:rPr lang="en-US" altLang="en-US" sz="1600">
                  <a:latin typeface="Times-Roman" pitchFamily="2" charset="0"/>
                </a:rPr>
                <a:t> </a:t>
              </a:r>
              <a:endParaRPr lang="en-US" altLang="en-US" sz="2000"/>
            </a:p>
          </p:txBody>
        </p:sp>
        <p:sp>
          <p:nvSpPr>
            <p:cNvPr id="275492" name="Line 106">
              <a:extLst>
                <a:ext uri="{FF2B5EF4-FFF2-40B4-BE49-F238E27FC236}">
                  <a16:creationId xmlns:a16="http://schemas.microsoft.com/office/drawing/2014/main" id="{CC0F61F1-0B74-E643-8B72-1381907200DA}"/>
                </a:ext>
              </a:extLst>
            </p:cNvPr>
            <p:cNvSpPr>
              <a:spLocks noChangeShapeType="1"/>
            </p:cNvSpPr>
            <p:nvPr/>
          </p:nvSpPr>
          <p:spPr bwMode="auto">
            <a:xfrm rot="5400000" flipV="1">
              <a:off x="6735763" y="139700"/>
              <a:ext cx="1587"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3" name="Line 107">
              <a:extLst>
                <a:ext uri="{FF2B5EF4-FFF2-40B4-BE49-F238E27FC236}">
                  <a16:creationId xmlns:a16="http://schemas.microsoft.com/office/drawing/2014/main" id="{8B40A0DE-FA65-1245-A2C2-BAB6C530D1F7}"/>
                </a:ext>
              </a:extLst>
            </p:cNvPr>
            <p:cNvSpPr>
              <a:spLocks noChangeShapeType="1"/>
            </p:cNvSpPr>
            <p:nvPr/>
          </p:nvSpPr>
          <p:spPr bwMode="auto">
            <a:xfrm rot="5400000" flipV="1">
              <a:off x="6736557" y="88237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4" name="Line 116">
              <a:extLst>
                <a:ext uri="{FF2B5EF4-FFF2-40B4-BE49-F238E27FC236}">
                  <a16:creationId xmlns:a16="http://schemas.microsoft.com/office/drawing/2014/main" id="{AEF786C0-516C-E84C-8830-6C4DE91E74BE}"/>
                </a:ext>
              </a:extLst>
            </p:cNvPr>
            <p:cNvSpPr>
              <a:spLocks noChangeShapeType="1"/>
            </p:cNvSpPr>
            <p:nvPr/>
          </p:nvSpPr>
          <p:spPr bwMode="auto">
            <a:xfrm rot="5400000" flipV="1">
              <a:off x="6736557" y="6347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5" name="Rectangle 132">
              <a:extLst>
                <a:ext uri="{FF2B5EF4-FFF2-40B4-BE49-F238E27FC236}">
                  <a16:creationId xmlns:a16="http://schemas.microsoft.com/office/drawing/2014/main" id="{6D65CEB8-4F40-5A48-9DB1-495F61A247DF}"/>
                </a:ext>
              </a:extLst>
            </p:cNvPr>
            <p:cNvSpPr>
              <a:spLocks noChangeArrowheads="1"/>
            </p:cNvSpPr>
            <p:nvPr/>
          </p:nvSpPr>
          <p:spPr bwMode="auto">
            <a:xfrm rot="5400000">
              <a:off x="5153463" y="1508456"/>
              <a:ext cx="17589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a:latin typeface="Times-Roman" pitchFamily="2" charset="0"/>
                </a:rPr>
                <a:t>OPCODE  decoder</a:t>
              </a:r>
              <a:endParaRPr lang="en-US" altLang="en-US" sz="2000"/>
            </a:p>
          </p:txBody>
        </p:sp>
        <p:sp>
          <p:nvSpPr>
            <p:cNvPr id="275496" name="Line 106">
              <a:extLst>
                <a:ext uri="{FF2B5EF4-FFF2-40B4-BE49-F238E27FC236}">
                  <a16:creationId xmlns:a16="http://schemas.microsoft.com/office/drawing/2014/main" id="{BD5C45CC-E033-1644-8889-C431243748D5}"/>
                </a:ext>
              </a:extLst>
            </p:cNvPr>
            <p:cNvSpPr>
              <a:spLocks noChangeShapeType="1"/>
            </p:cNvSpPr>
            <p:nvPr/>
          </p:nvSpPr>
          <p:spPr bwMode="auto">
            <a:xfrm rot="5400000" flipV="1">
              <a:off x="6737350" y="1116496"/>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7" name="Line 107">
              <a:extLst>
                <a:ext uri="{FF2B5EF4-FFF2-40B4-BE49-F238E27FC236}">
                  <a16:creationId xmlns:a16="http://schemas.microsoft.com/office/drawing/2014/main" id="{9BAED6AF-DCBA-BC41-9922-904B2C58B2E7}"/>
                </a:ext>
              </a:extLst>
            </p:cNvPr>
            <p:cNvSpPr>
              <a:spLocks noChangeShapeType="1"/>
            </p:cNvSpPr>
            <p:nvPr/>
          </p:nvSpPr>
          <p:spPr bwMode="auto">
            <a:xfrm rot="5400000" flipV="1">
              <a:off x="6738144" y="18566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8" name="Line 116">
              <a:extLst>
                <a:ext uri="{FF2B5EF4-FFF2-40B4-BE49-F238E27FC236}">
                  <a16:creationId xmlns:a16="http://schemas.microsoft.com/office/drawing/2014/main" id="{DA76960E-BEFB-A946-ADF7-8A91D2FF42E2}"/>
                </a:ext>
              </a:extLst>
            </p:cNvPr>
            <p:cNvSpPr>
              <a:spLocks noChangeShapeType="1"/>
            </p:cNvSpPr>
            <p:nvPr/>
          </p:nvSpPr>
          <p:spPr bwMode="auto">
            <a:xfrm rot="5400000" flipV="1">
              <a:off x="6738144" y="1609024"/>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499" name="Line 117">
              <a:extLst>
                <a:ext uri="{FF2B5EF4-FFF2-40B4-BE49-F238E27FC236}">
                  <a16:creationId xmlns:a16="http://schemas.microsoft.com/office/drawing/2014/main" id="{DC29A447-3F3E-D749-BECD-4F43D6E2DDF6}"/>
                </a:ext>
              </a:extLst>
            </p:cNvPr>
            <p:cNvSpPr>
              <a:spLocks noChangeShapeType="1"/>
            </p:cNvSpPr>
            <p:nvPr/>
          </p:nvSpPr>
          <p:spPr bwMode="auto">
            <a:xfrm rot="5400000" flipV="1">
              <a:off x="6738144" y="136775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0" name="Line 106">
              <a:extLst>
                <a:ext uri="{FF2B5EF4-FFF2-40B4-BE49-F238E27FC236}">
                  <a16:creationId xmlns:a16="http://schemas.microsoft.com/office/drawing/2014/main" id="{3BEEAA91-2C29-8146-A1BD-A8B454E55F18}"/>
                </a:ext>
              </a:extLst>
            </p:cNvPr>
            <p:cNvSpPr>
              <a:spLocks noChangeShapeType="1"/>
            </p:cNvSpPr>
            <p:nvPr/>
          </p:nvSpPr>
          <p:spPr bwMode="auto">
            <a:xfrm rot="5400000" flipV="1">
              <a:off x="6737350" y="2092352"/>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1" name="Line 107">
              <a:extLst>
                <a:ext uri="{FF2B5EF4-FFF2-40B4-BE49-F238E27FC236}">
                  <a16:creationId xmlns:a16="http://schemas.microsoft.com/office/drawing/2014/main" id="{AD213139-76FC-EB44-8DCF-6D1AB652FE8F}"/>
                </a:ext>
              </a:extLst>
            </p:cNvPr>
            <p:cNvSpPr>
              <a:spLocks noChangeShapeType="1"/>
            </p:cNvSpPr>
            <p:nvPr/>
          </p:nvSpPr>
          <p:spPr bwMode="auto">
            <a:xfrm rot="5400000" flipV="1">
              <a:off x="6738144" y="282009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2" name="Line 116">
              <a:extLst>
                <a:ext uri="{FF2B5EF4-FFF2-40B4-BE49-F238E27FC236}">
                  <a16:creationId xmlns:a16="http://schemas.microsoft.com/office/drawing/2014/main" id="{3C46AC2D-3CED-C247-AF97-37CA21B3E9F0}"/>
                </a:ext>
              </a:extLst>
            </p:cNvPr>
            <p:cNvSpPr>
              <a:spLocks noChangeShapeType="1"/>
            </p:cNvSpPr>
            <p:nvPr/>
          </p:nvSpPr>
          <p:spPr bwMode="auto">
            <a:xfrm rot="5400000" flipV="1">
              <a:off x="6738144" y="259408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3" name="Line 117">
              <a:extLst>
                <a:ext uri="{FF2B5EF4-FFF2-40B4-BE49-F238E27FC236}">
                  <a16:creationId xmlns:a16="http://schemas.microsoft.com/office/drawing/2014/main" id="{C48DEEE2-DAFE-014B-9AD3-3316EFE4BE04}"/>
                </a:ext>
              </a:extLst>
            </p:cNvPr>
            <p:cNvSpPr>
              <a:spLocks noChangeShapeType="1"/>
            </p:cNvSpPr>
            <p:nvPr/>
          </p:nvSpPr>
          <p:spPr bwMode="auto">
            <a:xfrm rot="5400000" flipV="1">
              <a:off x="6737350" y="2342821"/>
              <a:ext cx="1587"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4" name="Line 116">
              <a:extLst>
                <a:ext uri="{FF2B5EF4-FFF2-40B4-BE49-F238E27FC236}">
                  <a16:creationId xmlns:a16="http://schemas.microsoft.com/office/drawing/2014/main" id="{71B2843B-3E44-294D-BF10-AFF3648787DB}"/>
                </a:ext>
              </a:extLst>
            </p:cNvPr>
            <p:cNvSpPr>
              <a:spLocks noChangeShapeType="1"/>
            </p:cNvSpPr>
            <p:nvPr/>
          </p:nvSpPr>
          <p:spPr bwMode="auto">
            <a:xfrm rot="5400000" flipV="1">
              <a:off x="6741319" y="3564207"/>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5" name="Line 117">
              <a:extLst>
                <a:ext uri="{FF2B5EF4-FFF2-40B4-BE49-F238E27FC236}">
                  <a16:creationId xmlns:a16="http://schemas.microsoft.com/office/drawing/2014/main" id="{D9495C1E-F527-A148-B571-7D3D09CD6BD1}"/>
                </a:ext>
              </a:extLst>
            </p:cNvPr>
            <p:cNvSpPr>
              <a:spLocks noChangeShapeType="1"/>
            </p:cNvSpPr>
            <p:nvPr/>
          </p:nvSpPr>
          <p:spPr bwMode="auto">
            <a:xfrm rot="5400000" flipV="1">
              <a:off x="6740525" y="3314208"/>
              <a:ext cx="1588"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06" name="Rectangle 147">
              <a:extLst>
                <a:ext uri="{FF2B5EF4-FFF2-40B4-BE49-F238E27FC236}">
                  <a16:creationId xmlns:a16="http://schemas.microsoft.com/office/drawing/2014/main" id="{43F0C436-2CA1-CD4C-A6C9-D14613F8AB96}"/>
                </a:ext>
              </a:extLst>
            </p:cNvPr>
            <p:cNvSpPr>
              <a:spLocks noChangeArrowheads="1"/>
            </p:cNvSpPr>
            <p:nvPr/>
          </p:nvSpPr>
          <p:spPr bwMode="auto">
            <a:xfrm>
              <a:off x="5605463" y="3255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5507" name="Rectangle 147">
              <a:extLst>
                <a:ext uri="{FF2B5EF4-FFF2-40B4-BE49-F238E27FC236}">
                  <a16:creationId xmlns:a16="http://schemas.microsoft.com/office/drawing/2014/main" id="{94E1330E-F9BF-754F-B81F-ADCE142E251B}"/>
                </a:ext>
              </a:extLst>
            </p:cNvPr>
            <p:cNvSpPr>
              <a:spLocks noChangeArrowheads="1"/>
            </p:cNvSpPr>
            <p:nvPr/>
          </p:nvSpPr>
          <p:spPr bwMode="auto">
            <a:xfrm>
              <a:off x="5603875" y="223909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5508" name="Rectangle 147">
              <a:extLst>
                <a:ext uri="{FF2B5EF4-FFF2-40B4-BE49-F238E27FC236}">
                  <a16:creationId xmlns:a16="http://schemas.microsoft.com/office/drawing/2014/main" id="{12BBD04F-7CAF-0B42-A84F-B9EF898467C4}"/>
                </a:ext>
              </a:extLst>
            </p:cNvPr>
            <p:cNvSpPr>
              <a:spLocks noChangeArrowheads="1"/>
            </p:cNvSpPr>
            <p:nvPr/>
          </p:nvSpPr>
          <p:spPr bwMode="auto">
            <a:xfrm>
              <a:off x="5600700" y="2562941"/>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5509" name="Rectangle 147">
              <a:extLst>
                <a:ext uri="{FF2B5EF4-FFF2-40B4-BE49-F238E27FC236}">
                  <a16:creationId xmlns:a16="http://schemas.microsoft.com/office/drawing/2014/main" id="{AE25DEBE-417E-654D-86FB-FE8BEB1DBACE}"/>
                </a:ext>
              </a:extLst>
            </p:cNvPr>
            <p:cNvSpPr>
              <a:spLocks noChangeArrowheads="1"/>
            </p:cNvSpPr>
            <p:nvPr/>
          </p:nvSpPr>
          <p:spPr bwMode="auto">
            <a:xfrm>
              <a:off x="5597525" y="2904254"/>
              <a:ext cx="26770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i="1"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5510" name="Rectangle 147">
              <a:extLst>
                <a:ext uri="{FF2B5EF4-FFF2-40B4-BE49-F238E27FC236}">
                  <a16:creationId xmlns:a16="http://schemas.microsoft.com/office/drawing/2014/main" id="{BAC29CDB-E285-1044-8D0A-1715FF11B3BC}"/>
                </a:ext>
              </a:extLst>
            </p:cNvPr>
            <p:cNvSpPr>
              <a:spLocks noChangeArrowheads="1"/>
            </p:cNvSpPr>
            <p:nvPr/>
          </p:nvSpPr>
          <p:spPr bwMode="auto">
            <a:xfrm>
              <a:off x="6275388" y="149225"/>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5511" name="Rectangle 147">
              <a:extLst>
                <a:ext uri="{FF2B5EF4-FFF2-40B4-BE49-F238E27FC236}">
                  <a16:creationId xmlns:a16="http://schemas.microsoft.com/office/drawing/2014/main" id="{C687A80B-618F-3D43-8638-CD24898DC425}"/>
                </a:ext>
              </a:extLst>
            </p:cNvPr>
            <p:cNvSpPr>
              <a:spLocks noChangeArrowheads="1"/>
            </p:cNvSpPr>
            <p:nvPr/>
          </p:nvSpPr>
          <p:spPr bwMode="auto">
            <a:xfrm>
              <a:off x="6272213" y="387642"/>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sp>
          <p:nvSpPr>
            <p:cNvPr id="275512" name="Rectangle 147">
              <a:extLst>
                <a:ext uri="{FF2B5EF4-FFF2-40B4-BE49-F238E27FC236}">
                  <a16:creationId xmlns:a16="http://schemas.microsoft.com/office/drawing/2014/main" id="{74DDFA32-7B9F-B645-B414-CEA01D8DAEF7}"/>
                </a:ext>
              </a:extLst>
            </p:cNvPr>
            <p:cNvSpPr>
              <a:spLocks noChangeArrowheads="1"/>
            </p:cNvSpPr>
            <p:nvPr/>
          </p:nvSpPr>
          <p:spPr bwMode="auto">
            <a:xfrm>
              <a:off x="6272213" y="619676"/>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5513" name="Rectangle 147">
              <a:extLst>
                <a:ext uri="{FF2B5EF4-FFF2-40B4-BE49-F238E27FC236}">
                  <a16:creationId xmlns:a16="http://schemas.microsoft.com/office/drawing/2014/main" id="{01F760E3-4313-2646-831E-25957981592F}"/>
                </a:ext>
              </a:extLst>
            </p:cNvPr>
            <p:cNvSpPr>
              <a:spLocks noChangeArrowheads="1"/>
            </p:cNvSpPr>
            <p:nvPr/>
          </p:nvSpPr>
          <p:spPr bwMode="auto">
            <a:xfrm>
              <a:off x="6269038" y="851416"/>
              <a:ext cx="22383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5514" name="Rectangle 147">
              <a:extLst>
                <a:ext uri="{FF2B5EF4-FFF2-40B4-BE49-F238E27FC236}">
                  <a16:creationId xmlns:a16="http://schemas.microsoft.com/office/drawing/2014/main" id="{5E64FFA9-F477-B040-9FF0-7718BD6AD889}"/>
                </a:ext>
              </a:extLst>
            </p:cNvPr>
            <p:cNvSpPr>
              <a:spLocks noChangeArrowheads="1"/>
            </p:cNvSpPr>
            <p:nvPr/>
          </p:nvSpPr>
          <p:spPr bwMode="auto">
            <a:xfrm>
              <a:off x="6281738" y="1111733"/>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4</a:t>
              </a:r>
              <a:r>
                <a:rPr lang="en-US" altLang="en-US" sz="1600" i="1">
                  <a:solidFill>
                    <a:srgbClr val="00FFFF"/>
                  </a:solidFill>
                  <a:latin typeface="Times-Roman" pitchFamily="2" charset="0"/>
                </a:rPr>
                <a:t> </a:t>
              </a:r>
              <a:endParaRPr lang="en-US" altLang="en-US" sz="2000"/>
            </a:p>
          </p:txBody>
        </p:sp>
        <p:sp>
          <p:nvSpPr>
            <p:cNvPr id="275515" name="Rectangle 147">
              <a:extLst>
                <a:ext uri="{FF2B5EF4-FFF2-40B4-BE49-F238E27FC236}">
                  <a16:creationId xmlns:a16="http://schemas.microsoft.com/office/drawing/2014/main" id="{1C945197-C879-664A-B853-ECC1B79D4CE7}"/>
                </a:ext>
              </a:extLst>
            </p:cNvPr>
            <p:cNvSpPr>
              <a:spLocks noChangeArrowheads="1"/>
            </p:cNvSpPr>
            <p:nvPr/>
          </p:nvSpPr>
          <p:spPr bwMode="auto">
            <a:xfrm>
              <a:off x="6278563" y="1320601"/>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5</a:t>
              </a:r>
              <a:r>
                <a:rPr lang="en-US" altLang="en-US" sz="1600" i="1">
                  <a:solidFill>
                    <a:srgbClr val="00FFFF"/>
                  </a:solidFill>
                  <a:latin typeface="Times-Roman" pitchFamily="2" charset="0"/>
                </a:rPr>
                <a:t> </a:t>
              </a:r>
              <a:endParaRPr lang="en-US" altLang="en-US" sz="2000"/>
            </a:p>
          </p:txBody>
        </p:sp>
        <p:sp>
          <p:nvSpPr>
            <p:cNvPr id="275516" name="Rectangle 147">
              <a:extLst>
                <a:ext uri="{FF2B5EF4-FFF2-40B4-BE49-F238E27FC236}">
                  <a16:creationId xmlns:a16="http://schemas.microsoft.com/office/drawing/2014/main" id="{796251CA-08BC-A440-968F-AF98AA5732BF}"/>
                </a:ext>
              </a:extLst>
            </p:cNvPr>
            <p:cNvSpPr>
              <a:spLocks noChangeArrowheads="1"/>
            </p:cNvSpPr>
            <p:nvPr/>
          </p:nvSpPr>
          <p:spPr bwMode="auto">
            <a:xfrm>
              <a:off x="6278563" y="1578068"/>
              <a:ext cx="2222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6</a:t>
              </a:r>
              <a:r>
                <a:rPr lang="en-US" altLang="en-US" sz="1600" i="1">
                  <a:solidFill>
                    <a:srgbClr val="00FFFF"/>
                  </a:solidFill>
                  <a:latin typeface="Times-Roman" pitchFamily="2" charset="0"/>
                </a:rPr>
                <a:t> </a:t>
              </a:r>
              <a:endParaRPr lang="en-US" altLang="en-US" sz="2000"/>
            </a:p>
          </p:txBody>
        </p:sp>
        <p:sp>
          <p:nvSpPr>
            <p:cNvPr id="275517" name="Rectangle 147">
              <a:extLst>
                <a:ext uri="{FF2B5EF4-FFF2-40B4-BE49-F238E27FC236}">
                  <a16:creationId xmlns:a16="http://schemas.microsoft.com/office/drawing/2014/main" id="{8D8BFA77-3386-A84F-AB9D-C038BA9D44C2}"/>
                </a:ext>
              </a:extLst>
            </p:cNvPr>
            <p:cNvSpPr>
              <a:spLocks noChangeArrowheads="1"/>
            </p:cNvSpPr>
            <p:nvPr/>
          </p:nvSpPr>
          <p:spPr bwMode="auto">
            <a:xfrm>
              <a:off x="6275388" y="1809809"/>
              <a:ext cx="2222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7</a:t>
              </a:r>
              <a:r>
                <a:rPr lang="en-US" altLang="en-US" sz="1600" i="1">
                  <a:solidFill>
                    <a:srgbClr val="00FFFF"/>
                  </a:solidFill>
                  <a:latin typeface="Times-Roman" pitchFamily="2" charset="0"/>
                </a:rPr>
                <a:t> </a:t>
              </a:r>
              <a:endParaRPr lang="en-US" altLang="en-US" sz="2000"/>
            </a:p>
          </p:txBody>
        </p:sp>
        <p:sp>
          <p:nvSpPr>
            <p:cNvPr id="275518" name="Rectangle 147">
              <a:extLst>
                <a:ext uri="{FF2B5EF4-FFF2-40B4-BE49-F238E27FC236}">
                  <a16:creationId xmlns:a16="http://schemas.microsoft.com/office/drawing/2014/main" id="{F4E57393-75CC-944E-9071-009AC7E51C92}"/>
                </a:ext>
              </a:extLst>
            </p:cNvPr>
            <p:cNvSpPr>
              <a:spLocks noChangeArrowheads="1"/>
            </p:cNvSpPr>
            <p:nvPr/>
          </p:nvSpPr>
          <p:spPr bwMode="auto">
            <a:xfrm>
              <a:off x="6273800" y="2068539"/>
              <a:ext cx="2222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8</a:t>
              </a:r>
              <a:r>
                <a:rPr lang="en-US" altLang="en-US" sz="1600" i="1">
                  <a:solidFill>
                    <a:srgbClr val="00FFFF"/>
                  </a:solidFill>
                  <a:latin typeface="Times-Roman" pitchFamily="2" charset="0"/>
                </a:rPr>
                <a:t> </a:t>
              </a:r>
              <a:endParaRPr lang="en-US" altLang="en-US" sz="2000"/>
            </a:p>
          </p:txBody>
        </p:sp>
        <p:sp>
          <p:nvSpPr>
            <p:cNvPr id="275519" name="Rectangle 147">
              <a:extLst>
                <a:ext uri="{FF2B5EF4-FFF2-40B4-BE49-F238E27FC236}">
                  <a16:creationId xmlns:a16="http://schemas.microsoft.com/office/drawing/2014/main" id="{E836DF2B-49F7-8A4A-A01A-872A3AFB1B70}"/>
                </a:ext>
              </a:extLst>
            </p:cNvPr>
            <p:cNvSpPr>
              <a:spLocks noChangeArrowheads="1"/>
            </p:cNvSpPr>
            <p:nvPr/>
          </p:nvSpPr>
          <p:spPr bwMode="auto">
            <a:xfrm>
              <a:off x="6270625" y="2285670"/>
              <a:ext cx="2238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9</a:t>
              </a:r>
              <a:r>
                <a:rPr lang="en-US" altLang="en-US" sz="1600" i="1">
                  <a:solidFill>
                    <a:srgbClr val="00FFFF"/>
                  </a:solidFill>
                  <a:latin typeface="Times-Roman" pitchFamily="2" charset="0"/>
                </a:rPr>
                <a:t> </a:t>
              </a:r>
              <a:endParaRPr lang="en-US" altLang="en-US" sz="2000"/>
            </a:p>
          </p:txBody>
        </p:sp>
        <p:sp>
          <p:nvSpPr>
            <p:cNvPr id="275520" name="Rectangle 147">
              <a:extLst>
                <a:ext uri="{FF2B5EF4-FFF2-40B4-BE49-F238E27FC236}">
                  <a16:creationId xmlns:a16="http://schemas.microsoft.com/office/drawing/2014/main" id="{8226669D-AD81-4E47-B5F1-CAF9098CB004}"/>
                </a:ext>
              </a:extLst>
            </p:cNvPr>
            <p:cNvSpPr>
              <a:spLocks noChangeArrowheads="1"/>
            </p:cNvSpPr>
            <p:nvPr/>
          </p:nvSpPr>
          <p:spPr bwMode="auto">
            <a:xfrm>
              <a:off x="6270625" y="2545664"/>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10</a:t>
              </a:r>
              <a:r>
                <a:rPr lang="en-US" altLang="en-US" sz="1600" i="1">
                  <a:solidFill>
                    <a:srgbClr val="00FFFF"/>
                  </a:solidFill>
                  <a:latin typeface="Times-Roman" pitchFamily="2" charset="0"/>
                </a:rPr>
                <a:t> </a:t>
              </a:r>
              <a:endParaRPr lang="en-US" altLang="en-US" sz="2000"/>
            </a:p>
          </p:txBody>
        </p:sp>
        <p:sp>
          <p:nvSpPr>
            <p:cNvPr id="275521" name="Rectangle 147">
              <a:extLst>
                <a:ext uri="{FF2B5EF4-FFF2-40B4-BE49-F238E27FC236}">
                  <a16:creationId xmlns:a16="http://schemas.microsoft.com/office/drawing/2014/main" id="{6116358C-4B34-2744-BD54-547BB3DB936A}"/>
                </a:ext>
              </a:extLst>
            </p:cNvPr>
            <p:cNvSpPr>
              <a:spLocks noChangeArrowheads="1"/>
            </p:cNvSpPr>
            <p:nvPr/>
          </p:nvSpPr>
          <p:spPr bwMode="auto">
            <a:xfrm>
              <a:off x="6267450" y="2757384"/>
              <a:ext cx="287338"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11</a:t>
              </a:r>
              <a:r>
                <a:rPr lang="en-US" altLang="en-US" sz="1600" i="1">
                  <a:solidFill>
                    <a:srgbClr val="00FFFF"/>
                  </a:solidFill>
                  <a:latin typeface="Times-Roman" pitchFamily="2" charset="0"/>
                </a:rPr>
                <a:t> </a:t>
              </a:r>
              <a:endParaRPr lang="en-US" altLang="en-US" sz="2000"/>
            </a:p>
          </p:txBody>
        </p:sp>
        <p:sp>
          <p:nvSpPr>
            <p:cNvPr id="275522" name="Rectangle 147">
              <a:extLst>
                <a:ext uri="{FF2B5EF4-FFF2-40B4-BE49-F238E27FC236}">
                  <a16:creationId xmlns:a16="http://schemas.microsoft.com/office/drawing/2014/main" id="{2C856FDF-BAED-6A44-9794-D19FC95E78F9}"/>
                </a:ext>
              </a:extLst>
            </p:cNvPr>
            <p:cNvSpPr>
              <a:spLocks noChangeArrowheads="1"/>
            </p:cNvSpPr>
            <p:nvPr/>
          </p:nvSpPr>
          <p:spPr bwMode="auto">
            <a:xfrm>
              <a:off x="6280150" y="3022788"/>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12</a:t>
              </a:r>
              <a:r>
                <a:rPr lang="en-US" altLang="en-US" sz="1600" i="1">
                  <a:solidFill>
                    <a:srgbClr val="00FFFF"/>
                  </a:solidFill>
                  <a:latin typeface="Times-Roman" pitchFamily="2" charset="0"/>
                </a:rPr>
                <a:t> </a:t>
              </a:r>
              <a:endParaRPr lang="en-US" altLang="en-US" sz="2000"/>
            </a:p>
          </p:txBody>
        </p:sp>
        <p:sp>
          <p:nvSpPr>
            <p:cNvPr id="275523" name="Rectangle 147">
              <a:extLst>
                <a:ext uri="{FF2B5EF4-FFF2-40B4-BE49-F238E27FC236}">
                  <a16:creationId xmlns:a16="http://schemas.microsoft.com/office/drawing/2014/main" id="{310189CD-08CE-734C-94BE-FE2E3C86884E}"/>
                </a:ext>
              </a:extLst>
            </p:cNvPr>
            <p:cNvSpPr>
              <a:spLocks noChangeArrowheads="1"/>
            </p:cNvSpPr>
            <p:nvPr/>
          </p:nvSpPr>
          <p:spPr bwMode="auto">
            <a:xfrm>
              <a:off x="6276975" y="3241183"/>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13</a:t>
              </a:r>
              <a:r>
                <a:rPr lang="en-US" altLang="en-US" sz="1600" i="1">
                  <a:solidFill>
                    <a:srgbClr val="00FFFF"/>
                  </a:solidFill>
                  <a:latin typeface="Times-Roman" pitchFamily="2" charset="0"/>
                </a:rPr>
                <a:t> </a:t>
              </a:r>
              <a:endParaRPr lang="en-US" altLang="en-US" sz="2000"/>
            </a:p>
          </p:txBody>
        </p:sp>
        <p:sp>
          <p:nvSpPr>
            <p:cNvPr id="275524" name="Rectangle 147">
              <a:extLst>
                <a:ext uri="{FF2B5EF4-FFF2-40B4-BE49-F238E27FC236}">
                  <a16:creationId xmlns:a16="http://schemas.microsoft.com/office/drawing/2014/main" id="{CFA1467B-338C-4849-A8F3-1EED4C91AD6D}"/>
                </a:ext>
              </a:extLst>
            </p:cNvPr>
            <p:cNvSpPr>
              <a:spLocks noChangeArrowheads="1"/>
            </p:cNvSpPr>
            <p:nvPr/>
          </p:nvSpPr>
          <p:spPr bwMode="auto">
            <a:xfrm>
              <a:off x="6276975" y="3499913"/>
              <a:ext cx="23971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14</a:t>
              </a:r>
              <a:endParaRPr lang="en-US" altLang="en-US" sz="2000"/>
            </a:p>
          </p:txBody>
        </p:sp>
        <p:sp>
          <p:nvSpPr>
            <p:cNvPr id="275525" name="Rectangle 147">
              <a:extLst>
                <a:ext uri="{FF2B5EF4-FFF2-40B4-BE49-F238E27FC236}">
                  <a16:creationId xmlns:a16="http://schemas.microsoft.com/office/drawing/2014/main" id="{37F51EC4-B27F-534F-8B71-4641D1CECFBD}"/>
                </a:ext>
              </a:extLst>
            </p:cNvPr>
            <p:cNvSpPr>
              <a:spLocks noChangeArrowheads="1"/>
            </p:cNvSpPr>
            <p:nvPr/>
          </p:nvSpPr>
          <p:spPr bwMode="auto">
            <a:xfrm>
              <a:off x="6273800" y="3784982"/>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15</a:t>
              </a:r>
              <a:r>
                <a:rPr lang="en-US" altLang="en-US" sz="1600" i="1">
                  <a:solidFill>
                    <a:srgbClr val="00FFFF"/>
                  </a:solidFill>
                  <a:latin typeface="Times-Roman" pitchFamily="2" charset="0"/>
                </a:rPr>
                <a:t> </a:t>
              </a:r>
              <a:endParaRPr lang="en-US" altLang="en-US" sz="2000"/>
            </a:p>
          </p:txBody>
        </p:sp>
        <p:sp>
          <p:nvSpPr>
            <p:cNvPr id="275526" name="TextBox 120">
              <a:extLst>
                <a:ext uri="{FF2B5EF4-FFF2-40B4-BE49-F238E27FC236}">
                  <a16:creationId xmlns:a16="http://schemas.microsoft.com/office/drawing/2014/main" id="{5E8F6F66-5400-4046-A961-F0E853416BBD}"/>
                </a:ext>
              </a:extLst>
            </p:cNvPr>
            <p:cNvSpPr txBox="1">
              <a:spLocks noChangeArrowheads="1"/>
            </p:cNvSpPr>
            <p:nvPr/>
          </p:nvSpPr>
          <p:spPr bwMode="auto">
            <a:xfrm>
              <a:off x="6865938" y="125413"/>
              <a:ext cx="1542410" cy="6830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latin typeface="Courier" pitchFamily="2" charset="0"/>
                </a:rPr>
                <a:t>NOOP</a:t>
              </a:r>
            </a:p>
            <a:p>
              <a:r>
                <a:rPr lang="en-US" altLang="en-US" sz="1600">
                  <a:latin typeface="Courier" pitchFamily="2" charset="0"/>
                </a:rPr>
                <a:t>INPUTC</a:t>
              </a:r>
            </a:p>
            <a:p>
              <a:r>
                <a:rPr lang="en-US" altLang="en-US" sz="1600">
                  <a:latin typeface="Courier" pitchFamily="2" charset="0"/>
                </a:rPr>
                <a:t>INPUTCF</a:t>
              </a:r>
            </a:p>
            <a:p>
              <a:r>
                <a:rPr lang="en-US" altLang="en-US" sz="1600">
                  <a:latin typeface="Courier" pitchFamily="2" charset="0"/>
                </a:rPr>
                <a:t>INPUTD</a:t>
              </a:r>
            </a:p>
            <a:p>
              <a:r>
                <a:rPr lang="en-US" altLang="en-US" sz="1600">
                  <a:latin typeface="Courier" pitchFamily="2" charset="0"/>
                </a:rPr>
                <a:t>INPUTDF</a:t>
              </a:r>
            </a:p>
            <a:p>
              <a:r>
                <a:rPr lang="en-US" altLang="en-US" sz="1600">
                  <a:latin typeface="Courier" pitchFamily="2" charset="0"/>
                </a:rPr>
                <a:t>MOVE</a:t>
              </a:r>
            </a:p>
            <a:p>
              <a:r>
                <a:rPr lang="en-US" altLang="en-US" sz="1600">
                  <a:latin typeface="Courier" pitchFamily="2" charset="0"/>
                </a:rPr>
                <a:t>LOADI/LOADP</a:t>
              </a:r>
            </a:p>
            <a:p>
              <a:r>
                <a:rPr lang="en-US" altLang="en-US" sz="1600">
                  <a:latin typeface="Courier" pitchFamily="2" charset="0"/>
                </a:rPr>
                <a:t>ADD</a:t>
              </a:r>
            </a:p>
            <a:p>
              <a:r>
                <a:rPr lang="en-US" altLang="en-US" sz="1600">
                  <a:latin typeface="Courier" pitchFamily="2" charset="0"/>
                </a:rPr>
                <a:t>ADDI</a:t>
              </a:r>
            </a:p>
            <a:p>
              <a:r>
                <a:rPr lang="en-US" altLang="en-US" sz="1600">
                  <a:latin typeface="Courier" pitchFamily="2" charset="0"/>
                </a:rPr>
                <a:t>SUB</a:t>
              </a:r>
            </a:p>
            <a:p>
              <a:r>
                <a:rPr lang="en-US" altLang="en-US" sz="1600">
                  <a:latin typeface="Courier" pitchFamily="2" charset="0"/>
                </a:rPr>
                <a:t>SUBI</a:t>
              </a:r>
            </a:p>
            <a:p>
              <a:r>
                <a:rPr lang="en-US" altLang="en-US" sz="1600">
                  <a:latin typeface="Courier" pitchFamily="2" charset="0"/>
                </a:rPr>
                <a:t>LOAD</a:t>
              </a:r>
            </a:p>
            <a:p>
              <a:r>
                <a:rPr lang="en-US" altLang="en-US" sz="1600">
                  <a:latin typeface="Courier" pitchFamily="2" charset="0"/>
                </a:rPr>
                <a:t>LOADF</a:t>
              </a:r>
            </a:p>
            <a:p>
              <a:r>
                <a:rPr lang="en-US" altLang="en-US" sz="1600">
                  <a:latin typeface="Courier" pitchFamily="2" charset="0"/>
                </a:rPr>
                <a:t>STORE</a:t>
              </a:r>
            </a:p>
            <a:p>
              <a:r>
                <a:rPr lang="en-US" altLang="en-US" sz="1600">
                  <a:latin typeface="Courier" pitchFamily="2" charset="0"/>
                </a:rPr>
                <a:t>STOREF</a:t>
              </a:r>
            </a:p>
            <a:p>
              <a:r>
                <a:rPr lang="en-US" altLang="en-US" sz="1600">
                  <a:latin typeface="Courier" pitchFamily="2" charset="0"/>
                </a:rPr>
                <a:t>SHIFTL</a:t>
              </a:r>
            </a:p>
            <a:p>
              <a:r>
                <a:rPr lang="en-US" altLang="en-US" sz="1600">
                  <a:latin typeface="Courier" pitchFamily="2" charset="0"/>
                </a:rPr>
                <a:t>SHIFTR</a:t>
              </a:r>
            </a:p>
            <a:p>
              <a:r>
                <a:rPr lang="en-US" altLang="en-US" sz="1600">
                  <a:latin typeface="Courier" pitchFamily="2" charset="0"/>
                </a:rPr>
                <a:t>CMP</a:t>
              </a:r>
            </a:p>
            <a:p>
              <a:r>
                <a:rPr lang="en-US" altLang="en-US" sz="1600">
                  <a:latin typeface="Courier" pitchFamily="2" charset="0"/>
                </a:rPr>
                <a:t>JUMP</a:t>
              </a:r>
            </a:p>
            <a:p>
              <a:r>
                <a:rPr lang="en-US" altLang="en-US" sz="1600">
                  <a:latin typeface="Courier" pitchFamily="2" charset="0"/>
                </a:rPr>
                <a:t>BRE/BRZ</a:t>
              </a:r>
            </a:p>
            <a:p>
              <a:r>
                <a:rPr lang="en-US" altLang="en-US" sz="1600">
                  <a:latin typeface="Courier" pitchFamily="2" charset="0"/>
                </a:rPr>
                <a:t>BRNE/BRNZ</a:t>
              </a:r>
            </a:p>
            <a:p>
              <a:r>
                <a:rPr lang="en-US" altLang="en-US" sz="1600">
                  <a:latin typeface="Courier" pitchFamily="2" charset="0"/>
                </a:rPr>
                <a:t>BRG</a:t>
              </a:r>
            </a:p>
            <a:p>
              <a:r>
                <a:rPr lang="en-US" altLang="en-US" sz="1600">
                  <a:latin typeface="Courier" pitchFamily="2" charset="0"/>
                </a:rPr>
                <a:t>BRGE</a:t>
              </a:r>
            </a:p>
            <a:p>
              <a:r>
                <a:rPr lang="en-US" altLang="en-US" sz="1600">
                  <a:latin typeface="Courier" pitchFamily="2" charset="0"/>
                </a:rPr>
                <a:t>X1</a:t>
              </a:r>
            </a:p>
            <a:p>
              <a:r>
                <a:rPr lang="en-US" altLang="en-US" sz="1600">
                  <a:latin typeface="Courier" pitchFamily="2" charset="0"/>
                </a:rPr>
                <a:t>X0</a:t>
              </a:r>
            </a:p>
            <a:p>
              <a:r>
                <a:rPr lang="en-US" altLang="en-US" sz="1600">
                  <a:latin typeface="Courier" pitchFamily="2" charset="0"/>
                </a:rPr>
                <a:t>Y1</a:t>
              </a:r>
            </a:p>
            <a:p>
              <a:r>
                <a:rPr lang="en-US" altLang="en-US" sz="1600">
                  <a:latin typeface="Courier" pitchFamily="2" charset="0"/>
                </a:rPr>
                <a:t>Y0</a:t>
              </a:r>
            </a:p>
          </p:txBody>
        </p:sp>
        <p:sp>
          <p:nvSpPr>
            <p:cNvPr id="275527" name="Line 107">
              <a:extLst>
                <a:ext uri="{FF2B5EF4-FFF2-40B4-BE49-F238E27FC236}">
                  <a16:creationId xmlns:a16="http://schemas.microsoft.com/office/drawing/2014/main" id="{0C30EE05-0474-9C4F-8269-BF9E77D763EC}"/>
                </a:ext>
              </a:extLst>
            </p:cNvPr>
            <p:cNvSpPr>
              <a:spLocks noChangeShapeType="1"/>
            </p:cNvSpPr>
            <p:nvPr/>
          </p:nvSpPr>
          <p:spPr bwMode="auto">
            <a:xfrm rot="5400000" flipV="1">
              <a:off x="6742907" y="3077556"/>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8" name="Line 107">
              <a:extLst>
                <a:ext uri="{FF2B5EF4-FFF2-40B4-BE49-F238E27FC236}">
                  <a16:creationId xmlns:a16="http://schemas.microsoft.com/office/drawing/2014/main" id="{697C43C5-207C-6F44-A62D-CE4BA9B72DF5}"/>
                </a:ext>
              </a:extLst>
            </p:cNvPr>
            <p:cNvSpPr>
              <a:spLocks noChangeShapeType="1"/>
            </p:cNvSpPr>
            <p:nvPr/>
          </p:nvSpPr>
          <p:spPr bwMode="auto">
            <a:xfrm rot="5400000" flipV="1">
              <a:off x="6742907" y="3811175"/>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29" name="Line 107">
              <a:extLst>
                <a:ext uri="{FF2B5EF4-FFF2-40B4-BE49-F238E27FC236}">
                  <a16:creationId xmlns:a16="http://schemas.microsoft.com/office/drawing/2014/main" id="{E948F406-07C8-A340-8CEA-76CD489D30B0}"/>
                </a:ext>
              </a:extLst>
            </p:cNvPr>
            <p:cNvSpPr>
              <a:spLocks noChangeShapeType="1"/>
            </p:cNvSpPr>
            <p:nvPr/>
          </p:nvSpPr>
          <p:spPr bwMode="auto">
            <a:xfrm rot="5400000" flipV="1">
              <a:off x="6734969" y="429497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0" name="Line 116">
              <a:extLst>
                <a:ext uri="{FF2B5EF4-FFF2-40B4-BE49-F238E27FC236}">
                  <a16:creationId xmlns:a16="http://schemas.microsoft.com/office/drawing/2014/main" id="{8E0A218E-6627-1842-9C98-239CF94273B6}"/>
                </a:ext>
              </a:extLst>
            </p:cNvPr>
            <p:cNvSpPr>
              <a:spLocks noChangeShapeType="1"/>
            </p:cNvSpPr>
            <p:nvPr/>
          </p:nvSpPr>
          <p:spPr bwMode="auto">
            <a:xfrm rot="5400000" flipV="1">
              <a:off x="6734969" y="405403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1" name="Line 116">
              <a:extLst>
                <a:ext uri="{FF2B5EF4-FFF2-40B4-BE49-F238E27FC236}">
                  <a16:creationId xmlns:a16="http://schemas.microsoft.com/office/drawing/2014/main" id="{49B9965A-3118-5B46-8568-0A682CFA934F}"/>
                </a:ext>
              </a:extLst>
            </p:cNvPr>
            <p:cNvSpPr>
              <a:spLocks noChangeShapeType="1"/>
            </p:cNvSpPr>
            <p:nvPr/>
          </p:nvSpPr>
          <p:spPr bwMode="auto">
            <a:xfrm rot="5400000" flipV="1">
              <a:off x="6736557" y="5025742"/>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2" name="Line 117">
              <a:extLst>
                <a:ext uri="{FF2B5EF4-FFF2-40B4-BE49-F238E27FC236}">
                  <a16:creationId xmlns:a16="http://schemas.microsoft.com/office/drawing/2014/main" id="{6E4B8137-F30D-A945-B825-4C5BF88C99BA}"/>
                </a:ext>
              </a:extLst>
            </p:cNvPr>
            <p:cNvSpPr>
              <a:spLocks noChangeShapeType="1"/>
            </p:cNvSpPr>
            <p:nvPr/>
          </p:nvSpPr>
          <p:spPr bwMode="auto">
            <a:xfrm rot="5400000" flipV="1">
              <a:off x="6735763" y="4775743"/>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33" name="Rectangle 147">
              <a:extLst>
                <a:ext uri="{FF2B5EF4-FFF2-40B4-BE49-F238E27FC236}">
                  <a16:creationId xmlns:a16="http://schemas.microsoft.com/office/drawing/2014/main" id="{5AE9A35B-639A-B543-939A-59BC776F30EB}"/>
                </a:ext>
              </a:extLst>
            </p:cNvPr>
            <p:cNvSpPr>
              <a:spLocks noChangeArrowheads="1"/>
            </p:cNvSpPr>
            <p:nvPr/>
          </p:nvSpPr>
          <p:spPr bwMode="auto">
            <a:xfrm>
              <a:off x="6267450" y="4005612"/>
              <a:ext cx="290513"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16</a:t>
              </a:r>
              <a:r>
                <a:rPr lang="en-US" altLang="en-US" sz="1600" i="1">
                  <a:solidFill>
                    <a:srgbClr val="00FFFF"/>
                  </a:solidFill>
                  <a:latin typeface="Times-Roman" pitchFamily="2" charset="0"/>
                </a:rPr>
                <a:t> </a:t>
              </a:r>
              <a:endParaRPr lang="en-US" altLang="en-US" sz="2000"/>
            </a:p>
          </p:txBody>
        </p:sp>
        <p:sp>
          <p:nvSpPr>
            <p:cNvPr id="275534" name="Rectangle 147">
              <a:extLst>
                <a:ext uri="{FF2B5EF4-FFF2-40B4-BE49-F238E27FC236}">
                  <a16:creationId xmlns:a16="http://schemas.microsoft.com/office/drawing/2014/main" id="{9327DF02-DE96-1A47-8C4C-EBB3285A90FE}"/>
                </a:ext>
              </a:extLst>
            </p:cNvPr>
            <p:cNvSpPr>
              <a:spLocks noChangeArrowheads="1"/>
            </p:cNvSpPr>
            <p:nvPr/>
          </p:nvSpPr>
          <p:spPr bwMode="auto">
            <a:xfrm>
              <a:off x="6264275" y="4230681"/>
              <a:ext cx="29210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17</a:t>
              </a:r>
              <a:r>
                <a:rPr lang="en-US" altLang="en-US" sz="1600" i="1">
                  <a:solidFill>
                    <a:srgbClr val="00FFFF"/>
                  </a:solidFill>
                  <a:latin typeface="Times-Roman" pitchFamily="2" charset="0"/>
                </a:rPr>
                <a:t> </a:t>
              </a:r>
              <a:endParaRPr lang="en-US" altLang="en-US" sz="2000"/>
            </a:p>
          </p:txBody>
        </p:sp>
        <p:sp>
          <p:nvSpPr>
            <p:cNvPr id="275535" name="Rectangle 147">
              <a:extLst>
                <a:ext uri="{FF2B5EF4-FFF2-40B4-BE49-F238E27FC236}">
                  <a16:creationId xmlns:a16="http://schemas.microsoft.com/office/drawing/2014/main" id="{3B1CB7EE-5A08-6E4C-AE7D-661353CA22AD}"/>
                </a:ext>
              </a:extLst>
            </p:cNvPr>
            <p:cNvSpPr>
              <a:spLocks noChangeArrowheads="1"/>
            </p:cNvSpPr>
            <p:nvPr/>
          </p:nvSpPr>
          <p:spPr bwMode="auto">
            <a:xfrm>
              <a:off x="6275388" y="448432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18</a:t>
              </a:r>
              <a:r>
                <a:rPr lang="en-US" altLang="en-US" sz="1600" i="1">
                  <a:solidFill>
                    <a:srgbClr val="00FFFF"/>
                  </a:solidFill>
                  <a:latin typeface="Times-Roman" pitchFamily="2" charset="0"/>
                </a:rPr>
                <a:t> </a:t>
              </a:r>
              <a:endParaRPr lang="en-US" altLang="en-US" sz="2000"/>
            </a:p>
          </p:txBody>
        </p:sp>
        <p:sp>
          <p:nvSpPr>
            <p:cNvPr id="275536" name="Rectangle 147">
              <a:extLst>
                <a:ext uri="{FF2B5EF4-FFF2-40B4-BE49-F238E27FC236}">
                  <a16:creationId xmlns:a16="http://schemas.microsoft.com/office/drawing/2014/main" id="{07086504-894C-B640-B671-3795F5B2E308}"/>
                </a:ext>
              </a:extLst>
            </p:cNvPr>
            <p:cNvSpPr>
              <a:spLocks noChangeArrowheads="1"/>
            </p:cNvSpPr>
            <p:nvPr/>
          </p:nvSpPr>
          <p:spPr bwMode="auto">
            <a:xfrm>
              <a:off x="6272213" y="4702719"/>
              <a:ext cx="2921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19</a:t>
              </a:r>
              <a:r>
                <a:rPr lang="en-US" altLang="en-US" sz="1600" i="1">
                  <a:solidFill>
                    <a:srgbClr val="00FFFF"/>
                  </a:solidFill>
                  <a:latin typeface="Times-Roman" pitchFamily="2" charset="0"/>
                </a:rPr>
                <a:t> </a:t>
              </a:r>
              <a:endParaRPr lang="en-US" altLang="en-US" sz="2000"/>
            </a:p>
          </p:txBody>
        </p:sp>
        <p:sp>
          <p:nvSpPr>
            <p:cNvPr id="275537" name="Rectangle 147">
              <a:extLst>
                <a:ext uri="{FF2B5EF4-FFF2-40B4-BE49-F238E27FC236}">
                  <a16:creationId xmlns:a16="http://schemas.microsoft.com/office/drawing/2014/main" id="{54420A01-6593-324C-900C-56CF8B781FDE}"/>
                </a:ext>
              </a:extLst>
            </p:cNvPr>
            <p:cNvSpPr>
              <a:spLocks noChangeArrowheads="1"/>
            </p:cNvSpPr>
            <p:nvPr/>
          </p:nvSpPr>
          <p:spPr bwMode="auto">
            <a:xfrm>
              <a:off x="6272213" y="4961449"/>
              <a:ext cx="2413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20</a:t>
              </a:r>
              <a:endParaRPr lang="en-US" altLang="en-US" sz="2000"/>
            </a:p>
          </p:txBody>
        </p:sp>
        <p:sp>
          <p:nvSpPr>
            <p:cNvPr id="275538" name="Rectangle 147">
              <a:extLst>
                <a:ext uri="{FF2B5EF4-FFF2-40B4-BE49-F238E27FC236}">
                  <a16:creationId xmlns:a16="http://schemas.microsoft.com/office/drawing/2014/main" id="{6A9E026C-948A-2D47-82BF-01CA119CDA3B}"/>
                </a:ext>
              </a:extLst>
            </p:cNvPr>
            <p:cNvSpPr>
              <a:spLocks noChangeArrowheads="1"/>
            </p:cNvSpPr>
            <p:nvPr/>
          </p:nvSpPr>
          <p:spPr bwMode="auto">
            <a:xfrm>
              <a:off x="6270625" y="5213213"/>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21</a:t>
              </a:r>
              <a:r>
                <a:rPr lang="en-US" altLang="en-US" sz="1600" i="1">
                  <a:solidFill>
                    <a:srgbClr val="00FFFF"/>
                  </a:solidFill>
                  <a:latin typeface="Times-Roman" pitchFamily="2" charset="0"/>
                </a:rPr>
                <a:t> </a:t>
              </a:r>
              <a:endParaRPr lang="en-US" altLang="en-US" sz="2000"/>
            </a:p>
          </p:txBody>
        </p:sp>
        <p:sp>
          <p:nvSpPr>
            <p:cNvPr id="275539" name="Line 107">
              <a:extLst>
                <a:ext uri="{FF2B5EF4-FFF2-40B4-BE49-F238E27FC236}">
                  <a16:creationId xmlns:a16="http://schemas.microsoft.com/office/drawing/2014/main" id="{08387411-AC15-3141-8669-C8423AE356CC}"/>
                </a:ext>
              </a:extLst>
            </p:cNvPr>
            <p:cNvSpPr>
              <a:spLocks noChangeShapeType="1"/>
            </p:cNvSpPr>
            <p:nvPr/>
          </p:nvSpPr>
          <p:spPr bwMode="auto">
            <a:xfrm rot="5400000" flipV="1">
              <a:off x="6738144" y="4539093"/>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0" name="Line 107">
              <a:extLst>
                <a:ext uri="{FF2B5EF4-FFF2-40B4-BE49-F238E27FC236}">
                  <a16:creationId xmlns:a16="http://schemas.microsoft.com/office/drawing/2014/main" id="{DDF3A320-8FDB-D543-BAC1-164AE1B04A3A}"/>
                </a:ext>
              </a:extLst>
            </p:cNvPr>
            <p:cNvSpPr>
              <a:spLocks noChangeShapeType="1"/>
            </p:cNvSpPr>
            <p:nvPr/>
          </p:nvSpPr>
          <p:spPr bwMode="auto">
            <a:xfrm rot="5400000" flipV="1">
              <a:off x="6738144" y="5272745"/>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1" name="Rectangle 147">
              <a:extLst>
                <a:ext uri="{FF2B5EF4-FFF2-40B4-BE49-F238E27FC236}">
                  <a16:creationId xmlns:a16="http://schemas.microsoft.com/office/drawing/2014/main" id="{26105D04-0AE2-1E48-9115-777EA810F843}"/>
                </a:ext>
              </a:extLst>
            </p:cNvPr>
            <p:cNvSpPr>
              <a:spLocks noChangeArrowheads="1"/>
            </p:cNvSpPr>
            <p:nvPr/>
          </p:nvSpPr>
          <p:spPr bwMode="auto">
            <a:xfrm>
              <a:off x="6275388" y="5474794"/>
              <a:ext cx="2921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22</a:t>
              </a:r>
              <a:r>
                <a:rPr lang="en-US" altLang="en-US" sz="1600" i="1">
                  <a:solidFill>
                    <a:srgbClr val="00FFFF"/>
                  </a:solidFill>
                  <a:latin typeface="Times-Roman" pitchFamily="2" charset="0"/>
                </a:rPr>
                <a:t> </a:t>
              </a:r>
              <a:endParaRPr lang="en-US" altLang="en-US" sz="2000"/>
            </a:p>
          </p:txBody>
        </p:sp>
        <p:sp>
          <p:nvSpPr>
            <p:cNvPr id="275542" name="Line 107">
              <a:extLst>
                <a:ext uri="{FF2B5EF4-FFF2-40B4-BE49-F238E27FC236}">
                  <a16:creationId xmlns:a16="http://schemas.microsoft.com/office/drawing/2014/main" id="{DA8C134C-4DD7-8746-BAEB-44DDE32EC73B}"/>
                </a:ext>
              </a:extLst>
            </p:cNvPr>
            <p:cNvSpPr>
              <a:spLocks noChangeShapeType="1"/>
            </p:cNvSpPr>
            <p:nvPr/>
          </p:nvSpPr>
          <p:spPr bwMode="auto">
            <a:xfrm rot="5400000" flipV="1">
              <a:off x="6744494" y="550257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3" name="Line 116">
              <a:extLst>
                <a:ext uri="{FF2B5EF4-FFF2-40B4-BE49-F238E27FC236}">
                  <a16:creationId xmlns:a16="http://schemas.microsoft.com/office/drawing/2014/main" id="{B41A45D7-E375-7543-BFFE-8BB31BAEB476}"/>
                </a:ext>
              </a:extLst>
            </p:cNvPr>
            <p:cNvSpPr>
              <a:spLocks noChangeShapeType="1"/>
            </p:cNvSpPr>
            <p:nvPr/>
          </p:nvSpPr>
          <p:spPr bwMode="auto">
            <a:xfrm rot="5400000" flipV="1">
              <a:off x="6747669" y="394786"/>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4" name="Line 116">
              <a:extLst>
                <a:ext uri="{FF2B5EF4-FFF2-40B4-BE49-F238E27FC236}">
                  <a16:creationId xmlns:a16="http://schemas.microsoft.com/office/drawing/2014/main" id="{C22AB700-D521-924C-9EE9-85CEE7A6A2F6}"/>
                </a:ext>
              </a:extLst>
            </p:cNvPr>
            <p:cNvSpPr>
              <a:spLocks noChangeShapeType="1"/>
            </p:cNvSpPr>
            <p:nvPr/>
          </p:nvSpPr>
          <p:spPr bwMode="auto">
            <a:xfrm rot="5400000" flipV="1">
              <a:off x="6742583" y="6004007"/>
              <a:ext cx="0"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5" name="Line 117">
              <a:extLst>
                <a:ext uri="{FF2B5EF4-FFF2-40B4-BE49-F238E27FC236}">
                  <a16:creationId xmlns:a16="http://schemas.microsoft.com/office/drawing/2014/main" id="{D97FF597-08A6-4E49-96B2-EB9C827C7DBD}"/>
                </a:ext>
              </a:extLst>
            </p:cNvPr>
            <p:cNvSpPr>
              <a:spLocks noChangeShapeType="1"/>
            </p:cNvSpPr>
            <p:nvPr/>
          </p:nvSpPr>
          <p:spPr bwMode="auto">
            <a:xfrm rot="5400000" flipV="1">
              <a:off x="6741789" y="5754008"/>
              <a:ext cx="1588" cy="309563"/>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46" name="Rectangle 147">
              <a:extLst>
                <a:ext uri="{FF2B5EF4-FFF2-40B4-BE49-F238E27FC236}">
                  <a16:creationId xmlns:a16="http://schemas.microsoft.com/office/drawing/2014/main" id="{6AD98B7C-AFF3-A84D-BF5F-2E4BEF05ED07}"/>
                </a:ext>
              </a:extLst>
            </p:cNvPr>
            <p:cNvSpPr>
              <a:spLocks noChangeArrowheads="1"/>
            </p:cNvSpPr>
            <p:nvPr/>
          </p:nvSpPr>
          <p:spPr bwMode="auto">
            <a:xfrm>
              <a:off x="6271565" y="5707680"/>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23</a:t>
              </a:r>
              <a:r>
                <a:rPr lang="en-US" altLang="en-US" sz="1600" i="1">
                  <a:solidFill>
                    <a:srgbClr val="00FFFF"/>
                  </a:solidFill>
                  <a:latin typeface="Times-Roman" pitchFamily="2" charset="0"/>
                </a:rPr>
                <a:t> </a:t>
              </a:r>
              <a:endParaRPr lang="en-US" altLang="en-US" sz="2000"/>
            </a:p>
          </p:txBody>
        </p:sp>
        <p:sp>
          <p:nvSpPr>
            <p:cNvPr id="275547" name="Rectangle 147">
              <a:extLst>
                <a:ext uri="{FF2B5EF4-FFF2-40B4-BE49-F238E27FC236}">
                  <a16:creationId xmlns:a16="http://schemas.microsoft.com/office/drawing/2014/main" id="{800DA1FD-ED76-6345-BC72-CBEF9412A1F4}"/>
                </a:ext>
              </a:extLst>
            </p:cNvPr>
            <p:cNvSpPr>
              <a:spLocks noChangeArrowheads="1"/>
            </p:cNvSpPr>
            <p:nvPr/>
          </p:nvSpPr>
          <p:spPr bwMode="auto">
            <a:xfrm>
              <a:off x="6271565" y="5939714"/>
              <a:ext cx="24045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24</a:t>
              </a:r>
              <a:endParaRPr lang="en-US" altLang="en-US" sz="2000"/>
            </a:p>
          </p:txBody>
        </p:sp>
        <p:sp>
          <p:nvSpPr>
            <p:cNvPr id="275548" name="Rectangle 147">
              <a:extLst>
                <a:ext uri="{FF2B5EF4-FFF2-40B4-BE49-F238E27FC236}">
                  <a16:creationId xmlns:a16="http://schemas.microsoft.com/office/drawing/2014/main" id="{614D39A5-BDA8-C048-99E7-D866EF955FEC}"/>
                </a:ext>
              </a:extLst>
            </p:cNvPr>
            <p:cNvSpPr>
              <a:spLocks noChangeArrowheads="1"/>
            </p:cNvSpPr>
            <p:nvPr/>
          </p:nvSpPr>
          <p:spPr bwMode="auto">
            <a:xfrm>
              <a:off x="6269977" y="6191478"/>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25</a:t>
              </a:r>
              <a:r>
                <a:rPr lang="en-US" altLang="en-US" sz="1600" i="1">
                  <a:solidFill>
                    <a:srgbClr val="00FFFF"/>
                  </a:solidFill>
                  <a:latin typeface="Times-Roman" pitchFamily="2" charset="0"/>
                </a:rPr>
                <a:t> </a:t>
              </a:r>
              <a:endParaRPr lang="en-US" altLang="en-US" sz="2000"/>
            </a:p>
          </p:txBody>
        </p:sp>
        <p:sp>
          <p:nvSpPr>
            <p:cNvPr id="275549" name="Line 107">
              <a:extLst>
                <a:ext uri="{FF2B5EF4-FFF2-40B4-BE49-F238E27FC236}">
                  <a16:creationId xmlns:a16="http://schemas.microsoft.com/office/drawing/2014/main" id="{1FA533F0-B542-7843-8A83-B4FB348E90FC}"/>
                </a:ext>
              </a:extLst>
            </p:cNvPr>
            <p:cNvSpPr>
              <a:spLocks noChangeShapeType="1"/>
            </p:cNvSpPr>
            <p:nvPr/>
          </p:nvSpPr>
          <p:spPr bwMode="auto">
            <a:xfrm rot="5400000" flipV="1">
              <a:off x="6744170" y="6251010"/>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0" name="Rectangle 147">
              <a:extLst>
                <a:ext uri="{FF2B5EF4-FFF2-40B4-BE49-F238E27FC236}">
                  <a16:creationId xmlns:a16="http://schemas.microsoft.com/office/drawing/2014/main" id="{739B4A73-B151-B34E-A243-E6DDC72AF52B}"/>
                </a:ext>
              </a:extLst>
            </p:cNvPr>
            <p:cNvSpPr>
              <a:spLocks noChangeArrowheads="1"/>
            </p:cNvSpPr>
            <p:nvPr/>
          </p:nvSpPr>
          <p:spPr bwMode="auto">
            <a:xfrm>
              <a:off x="6274740" y="6445439"/>
              <a:ext cx="29174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y</a:t>
              </a:r>
              <a:r>
                <a:rPr lang="en-US" altLang="en-US" sz="1600" baseline="-25000">
                  <a:solidFill>
                    <a:srgbClr val="0000FF"/>
                  </a:solidFill>
                  <a:latin typeface="Times-Roman" pitchFamily="2" charset="0"/>
                </a:rPr>
                <a:t>26</a:t>
              </a:r>
              <a:r>
                <a:rPr lang="en-US" altLang="en-US" sz="1600" i="1">
                  <a:solidFill>
                    <a:srgbClr val="00FFFF"/>
                  </a:solidFill>
                  <a:latin typeface="Times-Roman" pitchFamily="2" charset="0"/>
                </a:rPr>
                <a:t> </a:t>
              </a:r>
              <a:endParaRPr lang="en-US" altLang="en-US" sz="2000"/>
            </a:p>
          </p:txBody>
        </p:sp>
        <p:sp>
          <p:nvSpPr>
            <p:cNvPr id="275551" name="Line 107">
              <a:extLst>
                <a:ext uri="{FF2B5EF4-FFF2-40B4-BE49-F238E27FC236}">
                  <a16:creationId xmlns:a16="http://schemas.microsoft.com/office/drawing/2014/main" id="{9C5EEEBE-11EE-984E-9110-487B62A122E0}"/>
                </a:ext>
              </a:extLst>
            </p:cNvPr>
            <p:cNvSpPr>
              <a:spLocks noChangeShapeType="1"/>
            </p:cNvSpPr>
            <p:nvPr/>
          </p:nvSpPr>
          <p:spPr bwMode="auto">
            <a:xfrm rot="5400000" flipV="1">
              <a:off x="6750520" y="6480841"/>
              <a:ext cx="0" cy="309562"/>
            </a:xfrm>
            <a:prstGeom prst="line">
              <a:avLst/>
            </a:prstGeom>
            <a:noFill/>
            <a:ln w="19050">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sp>
          <p:nvSpPr>
            <p:cNvPr id="275552" name="Rectangle 147">
              <a:extLst>
                <a:ext uri="{FF2B5EF4-FFF2-40B4-BE49-F238E27FC236}">
                  <a16:creationId xmlns:a16="http://schemas.microsoft.com/office/drawing/2014/main" id="{8F34008A-B68D-1248-AAE3-379986B244C6}"/>
                </a:ext>
              </a:extLst>
            </p:cNvPr>
            <p:cNvSpPr>
              <a:spLocks noChangeArrowheads="1"/>
            </p:cNvSpPr>
            <p:nvPr/>
          </p:nvSpPr>
          <p:spPr bwMode="auto">
            <a:xfrm>
              <a:off x="5597525" y="4597799"/>
              <a:ext cx="2682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0</a:t>
              </a:r>
              <a:r>
                <a:rPr lang="en-US" altLang="en-US" sz="1600" i="1">
                  <a:solidFill>
                    <a:srgbClr val="00FFFF"/>
                  </a:solidFill>
                  <a:latin typeface="Times-Roman" pitchFamily="2" charset="0"/>
                </a:rPr>
                <a:t> </a:t>
              </a:r>
              <a:endParaRPr lang="en-US" altLang="en-US" sz="2000"/>
            </a:p>
          </p:txBody>
        </p:sp>
        <p:sp>
          <p:nvSpPr>
            <p:cNvPr id="275553" name="Rectangle 147">
              <a:extLst>
                <a:ext uri="{FF2B5EF4-FFF2-40B4-BE49-F238E27FC236}">
                  <a16:creationId xmlns:a16="http://schemas.microsoft.com/office/drawing/2014/main" id="{E222935D-1D7C-2B44-94A5-DAE76E61D044}"/>
                </a:ext>
              </a:extLst>
            </p:cNvPr>
            <p:cNvSpPr>
              <a:spLocks noChangeArrowheads="1"/>
            </p:cNvSpPr>
            <p:nvPr/>
          </p:nvSpPr>
          <p:spPr bwMode="auto">
            <a:xfrm>
              <a:off x="5595937" y="358179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3</a:t>
              </a:r>
              <a:r>
                <a:rPr lang="en-US" altLang="en-US" sz="1600" i="1">
                  <a:solidFill>
                    <a:srgbClr val="00FFFF"/>
                  </a:solidFill>
                  <a:latin typeface="Times-Roman" pitchFamily="2" charset="0"/>
                </a:rPr>
                <a:t> </a:t>
              </a:r>
              <a:endParaRPr lang="en-US" altLang="en-US" sz="2000"/>
            </a:p>
          </p:txBody>
        </p:sp>
        <p:sp>
          <p:nvSpPr>
            <p:cNvPr id="275554" name="Rectangle 147">
              <a:extLst>
                <a:ext uri="{FF2B5EF4-FFF2-40B4-BE49-F238E27FC236}">
                  <a16:creationId xmlns:a16="http://schemas.microsoft.com/office/drawing/2014/main" id="{17FCFB35-095C-AC43-B5C0-4755E09B8B2D}"/>
                </a:ext>
              </a:extLst>
            </p:cNvPr>
            <p:cNvSpPr>
              <a:spLocks noChangeArrowheads="1"/>
            </p:cNvSpPr>
            <p:nvPr/>
          </p:nvSpPr>
          <p:spPr bwMode="auto">
            <a:xfrm>
              <a:off x="5592762" y="3905649"/>
              <a:ext cx="2667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2</a:t>
              </a:r>
              <a:r>
                <a:rPr lang="en-US" altLang="en-US" sz="1600" i="1">
                  <a:solidFill>
                    <a:srgbClr val="00FFFF"/>
                  </a:solidFill>
                  <a:latin typeface="Times-Roman" pitchFamily="2" charset="0"/>
                </a:rPr>
                <a:t> </a:t>
              </a:r>
              <a:endParaRPr lang="en-US" altLang="en-US" sz="2000"/>
            </a:p>
          </p:txBody>
        </p:sp>
        <p:sp>
          <p:nvSpPr>
            <p:cNvPr id="275555" name="Rectangle 147">
              <a:extLst>
                <a:ext uri="{FF2B5EF4-FFF2-40B4-BE49-F238E27FC236}">
                  <a16:creationId xmlns:a16="http://schemas.microsoft.com/office/drawing/2014/main" id="{5ABDBC47-76B5-ED4E-8C94-6DC044674882}"/>
                </a:ext>
              </a:extLst>
            </p:cNvPr>
            <p:cNvSpPr>
              <a:spLocks noChangeArrowheads="1"/>
            </p:cNvSpPr>
            <p:nvPr/>
          </p:nvSpPr>
          <p:spPr bwMode="auto">
            <a:xfrm>
              <a:off x="5589587" y="4246962"/>
              <a:ext cx="2682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lIns="0" tIns="0" rIns="0" bIns="0">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600" i="1">
                  <a:solidFill>
                    <a:srgbClr val="0000FF"/>
                  </a:solidFill>
                  <a:latin typeface="Times-Roman" pitchFamily="2" charset="0"/>
                </a:rPr>
                <a:t>w</a:t>
              </a:r>
              <a:r>
                <a:rPr lang="en-US" altLang="en-US" sz="1600" baseline="-25000">
                  <a:solidFill>
                    <a:srgbClr val="0000FF"/>
                  </a:solidFill>
                  <a:latin typeface="Times-Roman" pitchFamily="2" charset="0"/>
                </a:rPr>
                <a:t>1</a:t>
              </a:r>
              <a:r>
                <a:rPr lang="en-US" altLang="en-US" sz="1600" i="1">
                  <a:solidFill>
                    <a:srgbClr val="00FFFF"/>
                  </a:solidFill>
                  <a:latin typeface="Times-Roman" pitchFamily="2" charset="0"/>
                </a:rPr>
                <a:t> </a:t>
              </a:r>
              <a:endParaRPr lang="en-US" altLang="en-US" sz="2000"/>
            </a:p>
          </p:txBody>
        </p:sp>
      </p:grpSp>
      <p:sp>
        <p:nvSpPr>
          <p:cNvPr id="275458" name="Line 13">
            <a:extLst>
              <a:ext uri="{FF2B5EF4-FFF2-40B4-BE49-F238E27FC236}">
                <a16:creationId xmlns:a16="http://schemas.microsoft.com/office/drawing/2014/main" id="{9836FF3D-73DD-434B-A3E9-EF9486AB18C2}"/>
              </a:ext>
            </a:extLst>
          </p:cNvPr>
          <p:cNvSpPr>
            <a:spLocks noChangeShapeType="1"/>
          </p:cNvSpPr>
          <p:nvPr/>
        </p:nvSpPr>
        <p:spPr bwMode="auto">
          <a:xfrm flipH="1">
            <a:off x="4284664" y="4714876"/>
            <a:ext cx="2420937" cy="677863"/>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59" name="Line 13">
            <a:extLst>
              <a:ext uri="{FF2B5EF4-FFF2-40B4-BE49-F238E27FC236}">
                <a16:creationId xmlns:a16="http://schemas.microsoft.com/office/drawing/2014/main" id="{2EF60546-2F03-A249-8279-784F81FCC145}"/>
              </a:ext>
            </a:extLst>
          </p:cNvPr>
          <p:cNvSpPr>
            <a:spLocks noChangeShapeType="1"/>
          </p:cNvSpPr>
          <p:nvPr/>
        </p:nvSpPr>
        <p:spPr bwMode="auto">
          <a:xfrm flipH="1">
            <a:off x="3916364" y="4379914"/>
            <a:ext cx="2789237" cy="10112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0" name="Line 13">
            <a:extLst>
              <a:ext uri="{FF2B5EF4-FFF2-40B4-BE49-F238E27FC236}">
                <a16:creationId xmlns:a16="http://schemas.microsoft.com/office/drawing/2014/main" id="{5B4CCE25-49F6-8048-8A8F-88FE3436150F}"/>
              </a:ext>
            </a:extLst>
          </p:cNvPr>
          <p:cNvSpPr>
            <a:spLocks noChangeShapeType="1"/>
          </p:cNvSpPr>
          <p:nvPr/>
        </p:nvSpPr>
        <p:spPr bwMode="auto">
          <a:xfrm flipH="1">
            <a:off x="3551238" y="4029075"/>
            <a:ext cx="3155950" cy="1366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1" name="Line 13">
            <a:extLst>
              <a:ext uri="{FF2B5EF4-FFF2-40B4-BE49-F238E27FC236}">
                <a16:creationId xmlns:a16="http://schemas.microsoft.com/office/drawing/2014/main" id="{433074C7-3FD5-7644-9211-2D0D36BBF4C9}"/>
              </a:ext>
            </a:extLst>
          </p:cNvPr>
          <p:cNvSpPr>
            <a:spLocks noChangeShapeType="1"/>
          </p:cNvSpPr>
          <p:nvPr/>
        </p:nvSpPr>
        <p:spPr bwMode="auto">
          <a:xfrm flipH="1">
            <a:off x="3182939" y="3709989"/>
            <a:ext cx="3513137" cy="16668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2" name="Line 13">
            <a:extLst>
              <a:ext uri="{FF2B5EF4-FFF2-40B4-BE49-F238E27FC236}">
                <a16:creationId xmlns:a16="http://schemas.microsoft.com/office/drawing/2014/main" id="{343F6B5F-3980-8747-B26F-32B513A05491}"/>
              </a:ext>
            </a:extLst>
          </p:cNvPr>
          <p:cNvSpPr>
            <a:spLocks noChangeShapeType="1"/>
          </p:cNvSpPr>
          <p:nvPr/>
        </p:nvSpPr>
        <p:spPr bwMode="auto">
          <a:xfrm flipH="1">
            <a:off x="2782888" y="3402013"/>
            <a:ext cx="3916362" cy="1979612"/>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3" name="Line 13">
            <a:extLst>
              <a:ext uri="{FF2B5EF4-FFF2-40B4-BE49-F238E27FC236}">
                <a16:creationId xmlns:a16="http://schemas.microsoft.com/office/drawing/2014/main" id="{0A16C523-42C6-4845-B5E1-DEAFF000C69B}"/>
              </a:ext>
            </a:extLst>
          </p:cNvPr>
          <p:cNvSpPr>
            <a:spLocks noChangeShapeType="1"/>
          </p:cNvSpPr>
          <p:nvPr/>
        </p:nvSpPr>
        <p:spPr bwMode="auto">
          <a:xfrm flipH="1">
            <a:off x="2403475" y="3019426"/>
            <a:ext cx="4292600" cy="2365375"/>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4" name="Line 13">
            <a:extLst>
              <a:ext uri="{FF2B5EF4-FFF2-40B4-BE49-F238E27FC236}">
                <a16:creationId xmlns:a16="http://schemas.microsoft.com/office/drawing/2014/main" id="{0FD87B4F-DAD8-6D43-BBCB-96392E3D2EC2}"/>
              </a:ext>
            </a:extLst>
          </p:cNvPr>
          <p:cNvSpPr>
            <a:spLocks noChangeShapeType="1"/>
          </p:cNvSpPr>
          <p:nvPr/>
        </p:nvSpPr>
        <p:spPr bwMode="auto">
          <a:xfrm flipH="1">
            <a:off x="2055813" y="2700339"/>
            <a:ext cx="4633912" cy="2687637"/>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5" name="Line 13">
            <a:extLst>
              <a:ext uri="{FF2B5EF4-FFF2-40B4-BE49-F238E27FC236}">
                <a16:creationId xmlns:a16="http://schemas.microsoft.com/office/drawing/2014/main" id="{39587D21-D131-AB4C-BAAA-01BA833E5B5A}"/>
              </a:ext>
            </a:extLst>
          </p:cNvPr>
          <p:cNvSpPr>
            <a:spLocks noChangeShapeType="1"/>
          </p:cNvSpPr>
          <p:nvPr/>
        </p:nvSpPr>
        <p:spPr bwMode="auto">
          <a:xfrm flipH="1">
            <a:off x="1655763" y="2381250"/>
            <a:ext cx="5033962" cy="3017838"/>
          </a:xfrm>
          <a:custGeom>
            <a:avLst/>
            <a:gdLst>
              <a:gd name="T0" fmla="*/ 0 w 1902110435"/>
              <a:gd name="T1" fmla="*/ 0 h 13786"/>
              <a:gd name="T2" fmla="*/ 0 w 1902110435"/>
              <a:gd name="T3" fmla="*/ 2147483646 h 13786"/>
              <a:gd name="T4" fmla="*/ 0 w 1902110435"/>
              <a:gd name="T5" fmla="*/ 2147483646 h 13786"/>
              <a:gd name="T6" fmla="*/ 0 60000 65536"/>
              <a:gd name="T7" fmla="*/ 0 60000 65536"/>
              <a:gd name="T8" fmla="*/ 0 60000 65536"/>
            </a:gdLst>
            <a:ahLst/>
            <a:cxnLst>
              <a:cxn ang="T6">
                <a:pos x="T0" y="T1"/>
              </a:cxn>
              <a:cxn ang="T7">
                <a:pos x="T2" y="T3"/>
              </a:cxn>
              <a:cxn ang="T8">
                <a:pos x="T4" y="T5"/>
              </a:cxn>
            </a:cxnLst>
            <a:rect l="0" t="0" r="r" b="b"/>
            <a:pathLst>
              <a:path w="1902110435" h="13786">
                <a:moveTo>
                  <a:pt x="0" y="0"/>
                </a:moveTo>
                <a:lnTo>
                  <a:pt x="1902110435" y="105"/>
                </a:lnTo>
                <a:lnTo>
                  <a:pt x="1902110435" y="13786"/>
                </a:lnTo>
              </a:path>
            </a:pathLst>
          </a:custGeom>
          <a:noFill/>
          <a:ln w="19050">
            <a:solidFill>
              <a:srgbClr val="000000"/>
            </a:solidFill>
            <a:round/>
            <a:headEnd/>
            <a:tailEnd/>
          </a:ln>
          <a:extLst>
            <a:ext uri="{909E8E84-426E-40DD-AFC4-6F175D3DCCD1}">
              <a14:hiddenFill xmlns:a14="http://schemas.microsoft.com/office/drawing/2010/main">
                <a:solidFill>
                  <a:srgbClr val="FFFFFF"/>
                </a:solidFill>
              </a14:hiddenFill>
            </a:ext>
          </a:extLst>
        </p:spPr>
        <p:txBody>
          <a:bodyPr/>
          <a:lstStyle/>
          <a:p>
            <a:endParaRPr lang="en-US"/>
          </a:p>
        </p:txBody>
      </p:sp>
      <p:sp>
        <p:nvSpPr>
          <p:cNvPr id="275466" name="TextBox 1">
            <a:extLst>
              <a:ext uri="{FF2B5EF4-FFF2-40B4-BE49-F238E27FC236}">
                <a16:creationId xmlns:a16="http://schemas.microsoft.com/office/drawing/2014/main" id="{D298F741-AABE-8D4A-BD26-F4328C974449}"/>
              </a:ext>
            </a:extLst>
          </p:cNvPr>
          <p:cNvSpPr txBox="1">
            <a:spLocks noChangeArrowheads="1"/>
          </p:cNvSpPr>
          <p:nvPr/>
        </p:nvSpPr>
        <p:spPr bwMode="auto">
          <a:xfrm>
            <a:off x="8347075" y="5972175"/>
            <a:ext cx="161290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These 4 are NOT </a:t>
            </a:r>
          </a:p>
          <a:p>
            <a:r>
              <a:rPr lang="en-US" altLang="en-US">
                <a:solidFill>
                  <a:srgbClr val="FF0000"/>
                </a:solidFill>
              </a:rPr>
              <a:t>one-hot encoded</a:t>
            </a:r>
          </a:p>
        </p:txBody>
      </p:sp>
      <p:sp>
        <p:nvSpPr>
          <p:cNvPr id="82" name="Rounded Rectangle 81">
            <a:extLst>
              <a:ext uri="{FF2B5EF4-FFF2-40B4-BE49-F238E27FC236}">
                <a16:creationId xmlns:a16="http://schemas.microsoft.com/office/drawing/2014/main" id="{51809E94-BBFE-334F-B1DA-ED1CA9D349A2}"/>
              </a:ext>
            </a:extLst>
          </p:cNvPr>
          <p:cNvSpPr/>
          <p:nvPr/>
        </p:nvSpPr>
        <p:spPr>
          <a:xfrm>
            <a:off x="7246939" y="5751514"/>
            <a:ext cx="2619375" cy="979487"/>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aphicFrame>
        <p:nvGraphicFramePr>
          <p:cNvPr id="83" name="Table 82">
            <a:extLst>
              <a:ext uri="{FF2B5EF4-FFF2-40B4-BE49-F238E27FC236}">
                <a16:creationId xmlns:a16="http://schemas.microsoft.com/office/drawing/2014/main" id="{C1DC4FA4-33D0-3E44-BBA7-31A54CAB30E9}"/>
              </a:ext>
            </a:extLst>
          </p:cNvPr>
          <p:cNvGraphicFramePr>
            <a:graphicFrameLocks noGrp="1"/>
          </p:cNvGraphicFramePr>
          <p:nvPr/>
        </p:nvGraphicFramePr>
        <p:xfrm>
          <a:off x="1444625" y="5394325"/>
          <a:ext cx="3060700" cy="369888"/>
        </p:xfrm>
        <a:graphic>
          <a:graphicData uri="http://schemas.openxmlformats.org/drawingml/2006/table">
            <a:tbl>
              <a:tblPr firstRow="1" bandRow="1">
                <a:tableStyleId>{FC22031D-A40D-4086-AD69-7D5E5AB777CB}</a:tableStyleId>
              </a:tblPr>
              <a:tblGrid>
                <a:gridCol w="392593">
                  <a:extLst>
                    <a:ext uri="{9D8B030D-6E8A-4147-A177-3AD203B41FA5}">
                      <a16:colId xmlns:a16="http://schemas.microsoft.com/office/drawing/2014/main" val="1592778513"/>
                    </a:ext>
                  </a:extLst>
                </a:gridCol>
                <a:gridCol w="381158">
                  <a:extLst>
                    <a:ext uri="{9D8B030D-6E8A-4147-A177-3AD203B41FA5}">
                      <a16:colId xmlns:a16="http://schemas.microsoft.com/office/drawing/2014/main" val="1905881606"/>
                    </a:ext>
                  </a:extLst>
                </a:gridCol>
                <a:gridCol w="381158">
                  <a:extLst>
                    <a:ext uri="{9D8B030D-6E8A-4147-A177-3AD203B41FA5}">
                      <a16:colId xmlns:a16="http://schemas.microsoft.com/office/drawing/2014/main" val="2642236030"/>
                    </a:ext>
                  </a:extLst>
                </a:gridCol>
                <a:gridCol w="381158">
                  <a:extLst>
                    <a:ext uri="{9D8B030D-6E8A-4147-A177-3AD203B41FA5}">
                      <a16:colId xmlns:a16="http://schemas.microsoft.com/office/drawing/2014/main" val="2721423906"/>
                    </a:ext>
                  </a:extLst>
                </a:gridCol>
                <a:gridCol w="381158">
                  <a:extLst>
                    <a:ext uri="{9D8B030D-6E8A-4147-A177-3AD203B41FA5}">
                      <a16:colId xmlns:a16="http://schemas.microsoft.com/office/drawing/2014/main" val="470794471"/>
                    </a:ext>
                  </a:extLst>
                </a:gridCol>
                <a:gridCol w="381158">
                  <a:extLst>
                    <a:ext uri="{9D8B030D-6E8A-4147-A177-3AD203B41FA5}">
                      <a16:colId xmlns:a16="http://schemas.microsoft.com/office/drawing/2014/main" val="1085142947"/>
                    </a:ext>
                  </a:extLst>
                </a:gridCol>
                <a:gridCol w="381158">
                  <a:extLst>
                    <a:ext uri="{9D8B030D-6E8A-4147-A177-3AD203B41FA5}">
                      <a16:colId xmlns:a16="http://schemas.microsoft.com/office/drawing/2014/main" val="721227635"/>
                    </a:ext>
                  </a:extLst>
                </a:gridCol>
                <a:gridCol w="381158">
                  <a:extLst>
                    <a:ext uri="{9D8B030D-6E8A-4147-A177-3AD203B41FA5}">
                      <a16:colId xmlns:a16="http://schemas.microsoft.com/office/drawing/2014/main" val="2532484007"/>
                    </a:ext>
                  </a:extLst>
                </a:gridCol>
              </a:tblGrid>
              <a:tr h="369888">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15</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i="0" dirty="0">
                          <a:latin typeface="Courier" pitchFamily="2" charset="0"/>
                          <a:cs typeface="Times New Roman" panose="02020603050405020304" pitchFamily="18" charset="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14</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13</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12</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latin typeface="Courier" pitchFamily="2" charset="0"/>
                          <a:cs typeface="Times New Roman" panose="02020603050405020304" pitchFamily="18" charset="0"/>
                        </a:rPr>
                        <a:t>I</a:t>
                      </a:r>
                      <a:r>
                        <a:rPr lang="en-US" sz="1100" b="1" baseline="-25000" dirty="0">
                          <a:latin typeface="Courier" pitchFamily="2" charset="0"/>
                          <a:cs typeface="Times New Roman" panose="02020603050405020304" pitchFamily="18" charset="0"/>
                        </a:rPr>
                        <a:t>11</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10</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9</a:t>
                      </a:r>
                    </a:p>
                  </a:txBody>
                  <a:tcPr marL="91478" marR="91478" marT="45603" marB="45603"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0000"/>
                          </a:solidFill>
                          <a:effectLst/>
                          <a:uLnTx/>
                          <a:uFillTx/>
                          <a:latin typeface="Courier" pitchFamily="2" charset="0"/>
                          <a:ea typeface="+mn-ea"/>
                          <a:cs typeface="Times New Roman" panose="02020603050405020304" pitchFamily="18" charset="0"/>
                          <a:sym typeface="Arial"/>
                          <a:rtl val="0"/>
                        </a:rPr>
                        <a:t>I</a:t>
                      </a:r>
                      <a:r>
                        <a:rPr kumimoji="0" lang="en-US" sz="1100" b="1" i="0" u="none" strike="noStrike" kern="0" cap="none" spc="0" normalizeH="0" baseline="-25000" noProof="0" dirty="0">
                          <a:ln>
                            <a:noFill/>
                          </a:ln>
                          <a:solidFill>
                            <a:srgbClr val="000000"/>
                          </a:solidFill>
                          <a:effectLst/>
                          <a:uLnTx/>
                          <a:uFillTx/>
                          <a:latin typeface="Courier" pitchFamily="2" charset="0"/>
                          <a:ea typeface="+mn-ea"/>
                          <a:cs typeface="Times New Roman" panose="02020603050405020304" pitchFamily="18" charset="0"/>
                          <a:sym typeface="Arial"/>
                          <a:rtl val="0"/>
                        </a:rPr>
                        <a:t>8</a:t>
                      </a:r>
                    </a:p>
                  </a:txBody>
                  <a:tcPr marL="91478" marR="91478" marT="45603" marB="45603" anchor="ctr"/>
                </a:tc>
                <a:extLst>
                  <a:ext uri="{0D108BD9-81ED-4DB2-BD59-A6C34878D82A}">
                    <a16:rowId xmlns:a16="http://schemas.microsoft.com/office/drawing/2014/main" val="551536869"/>
                  </a:ext>
                </a:extLst>
              </a:tr>
            </a:tbl>
          </a:graphicData>
        </a:graphic>
      </p:graphicFrame>
    </p:spTree>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6481" name="Group 29">
            <a:extLst>
              <a:ext uri="{FF2B5EF4-FFF2-40B4-BE49-F238E27FC236}">
                <a16:creationId xmlns:a16="http://schemas.microsoft.com/office/drawing/2014/main" id="{7ECBE94C-0637-4347-B355-1ABA40298929}"/>
              </a:ext>
            </a:extLst>
          </p:cNvPr>
          <p:cNvGrpSpPr>
            <a:grpSpLocks/>
          </p:cNvGrpSpPr>
          <p:nvPr/>
        </p:nvGrpSpPr>
        <p:grpSpPr bwMode="auto">
          <a:xfrm>
            <a:off x="1093788" y="160339"/>
            <a:ext cx="8964612" cy="6702425"/>
            <a:chOff x="190667" y="143256"/>
            <a:chExt cx="8963938" cy="6702824"/>
          </a:xfrm>
        </p:grpSpPr>
        <p:grpSp>
          <p:nvGrpSpPr>
            <p:cNvPr id="276618" name="Group 49">
              <a:extLst>
                <a:ext uri="{FF2B5EF4-FFF2-40B4-BE49-F238E27FC236}">
                  <a16:creationId xmlns:a16="http://schemas.microsoft.com/office/drawing/2014/main" id="{21CF4DAB-9B55-634C-8C94-EB63354E18A1}"/>
                </a:ext>
              </a:extLst>
            </p:cNvPr>
            <p:cNvGrpSpPr>
              <a:grpSpLocks/>
            </p:cNvGrpSpPr>
            <p:nvPr/>
          </p:nvGrpSpPr>
          <p:grpSpPr bwMode="auto">
            <a:xfrm>
              <a:off x="2379487" y="2385720"/>
              <a:ext cx="1587347" cy="2315295"/>
              <a:chOff x="2379487" y="2385720"/>
              <a:chExt cx="1587347" cy="2315295"/>
            </a:xfrm>
          </p:grpSpPr>
          <p:grpSp>
            <p:nvGrpSpPr>
              <p:cNvPr id="276784" name="Group 33">
                <a:extLst>
                  <a:ext uri="{FF2B5EF4-FFF2-40B4-BE49-F238E27FC236}">
                    <a16:creationId xmlns:a16="http://schemas.microsoft.com/office/drawing/2014/main" id="{A6E61AB0-9531-AD42-BEFE-22D5AB997375}"/>
                  </a:ext>
                </a:extLst>
              </p:cNvPr>
              <p:cNvGrpSpPr>
                <a:grpSpLocks/>
              </p:cNvGrpSpPr>
              <p:nvPr/>
            </p:nvGrpSpPr>
            <p:grpSpPr bwMode="auto">
              <a:xfrm>
                <a:off x="3407959" y="2787061"/>
                <a:ext cx="293670" cy="304521"/>
                <a:chOff x="3407959" y="2787061"/>
                <a:chExt cx="293670" cy="304521"/>
              </a:xfrm>
            </p:grpSpPr>
            <p:sp>
              <p:nvSpPr>
                <p:cNvPr id="276826" name="TextBox 467">
                  <a:extLst>
                    <a:ext uri="{FF2B5EF4-FFF2-40B4-BE49-F238E27FC236}">
                      <a16:creationId xmlns:a16="http://schemas.microsoft.com/office/drawing/2014/main" id="{333DF7BC-C6B6-2241-8C1C-8D68092F9BCD}"/>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85" name="Group 34">
                <a:extLst>
                  <a:ext uri="{FF2B5EF4-FFF2-40B4-BE49-F238E27FC236}">
                    <a16:creationId xmlns:a16="http://schemas.microsoft.com/office/drawing/2014/main" id="{8C8F48AA-0F1C-9247-AABE-D8C76E296D21}"/>
                  </a:ext>
                </a:extLst>
              </p:cNvPr>
              <p:cNvGrpSpPr>
                <a:grpSpLocks/>
              </p:cNvGrpSpPr>
              <p:nvPr/>
            </p:nvGrpSpPr>
            <p:grpSpPr bwMode="auto">
              <a:xfrm>
                <a:off x="3673164" y="2806288"/>
                <a:ext cx="293670" cy="334096"/>
                <a:chOff x="3673164" y="2806288"/>
                <a:chExt cx="293670" cy="334096"/>
              </a:xfrm>
            </p:grpSpPr>
            <p:sp>
              <p:nvSpPr>
                <p:cNvPr id="276824" name="TextBox 469">
                  <a:extLst>
                    <a:ext uri="{FF2B5EF4-FFF2-40B4-BE49-F238E27FC236}">
                      <a16:creationId xmlns:a16="http://schemas.microsoft.com/office/drawing/2014/main" id="{2FCD0A80-E615-4549-8453-083F4130D6D0}"/>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787" name="TextBox 472">
                <a:extLst>
                  <a:ext uri="{FF2B5EF4-FFF2-40B4-BE49-F238E27FC236}">
                    <a16:creationId xmlns:a16="http://schemas.microsoft.com/office/drawing/2014/main" id="{08335AFF-D079-0C41-8B02-69CC2F6622FF}"/>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276788" name="Group 441">
                <a:extLst>
                  <a:ext uri="{FF2B5EF4-FFF2-40B4-BE49-F238E27FC236}">
                    <a16:creationId xmlns:a16="http://schemas.microsoft.com/office/drawing/2014/main" id="{FF52CB5F-3EC7-5446-B4B7-17439782C03D}"/>
                  </a:ext>
                </a:extLst>
              </p:cNvPr>
              <p:cNvGrpSpPr>
                <a:grpSpLocks/>
              </p:cNvGrpSpPr>
              <p:nvPr/>
            </p:nvGrpSpPr>
            <p:grpSpPr bwMode="auto">
              <a:xfrm>
                <a:off x="2379487" y="2676271"/>
                <a:ext cx="1527811" cy="2024744"/>
                <a:chOff x="3156259" y="1690162"/>
                <a:chExt cx="1527811" cy="2024744"/>
              </a:xfrm>
            </p:grpSpPr>
            <p:grpSp>
              <p:nvGrpSpPr>
                <p:cNvPr id="276807" name="Group 450">
                  <a:extLst>
                    <a:ext uri="{FF2B5EF4-FFF2-40B4-BE49-F238E27FC236}">
                      <a16:creationId xmlns:a16="http://schemas.microsoft.com/office/drawing/2014/main" id="{22346AE2-9A79-3E4C-965B-21A6F0FEBAFB}"/>
                    </a:ext>
                  </a:extLst>
                </p:cNvPr>
                <p:cNvGrpSpPr>
                  <a:grpSpLocks/>
                </p:cNvGrpSpPr>
                <p:nvPr/>
              </p:nvGrpSpPr>
              <p:grpSpPr bwMode="auto">
                <a:xfrm>
                  <a:off x="3156259" y="1995894"/>
                  <a:ext cx="1015631" cy="307777"/>
                  <a:chOff x="3156259" y="1995894"/>
                  <a:chExt cx="1015631" cy="307777"/>
                </a:xfrm>
              </p:grpSpPr>
              <p:sp>
                <p:nvSpPr>
                  <p:cNvPr id="276821" name="TextBox 464">
                    <a:extLst>
                      <a:ext uri="{FF2B5EF4-FFF2-40B4-BE49-F238E27FC236}">
                        <a16:creationId xmlns:a16="http://schemas.microsoft.com/office/drawing/2014/main" id="{69D65D22-D729-C842-A913-68FF2A89F1AC}"/>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823" name="TextBox 466">
                    <a:extLst>
                      <a:ext uri="{FF2B5EF4-FFF2-40B4-BE49-F238E27FC236}">
                        <a16:creationId xmlns:a16="http://schemas.microsoft.com/office/drawing/2014/main" id="{201C0B62-0B04-3D4E-9E58-00542BF1DC92}"/>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276808" name="Group 451">
                  <a:extLst>
                    <a:ext uri="{FF2B5EF4-FFF2-40B4-BE49-F238E27FC236}">
                      <a16:creationId xmlns:a16="http://schemas.microsoft.com/office/drawing/2014/main" id="{F24FC929-9896-A143-AB65-D2AC9F7666D8}"/>
                    </a:ext>
                  </a:extLst>
                </p:cNvPr>
                <p:cNvGrpSpPr>
                  <a:grpSpLocks/>
                </p:cNvGrpSpPr>
                <p:nvPr/>
              </p:nvGrpSpPr>
              <p:grpSpPr bwMode="auto">
                <a:xfrm>
                  <a:off x="3156259" y="2421600"/>
                  <a:ext cx="1015631" cy="307777"/>
                  <a:chOff x="3156259" y="2141034"/>
                  <a:chExt cx="1015631" cy="307777"/>
                </a:xfrm>
              </p:grpSpPr>
              <p:sp>
                <p:nvSpPr>
                  <p:cNvPr id="276818" name="TextBox 461">
                    <a:extLst>
                      <a:ext uri="{FF2B5EF4-FFF2-40B4-BE49-F238E27FC236}">
                        <a16:creationId xmlns:a16="http://schemas.microsoft.com/office/drawing/2014/main" id="{BA2A36A0-662B-D445-B001-9BD1D864297A}"/>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820" name="TextBox 463">
                    <a:extLst>
                      <a:ext uri="{FF2B5EF4-FFF2-40B4-BE49-F238E27FC236}">
                        <a16:creationId xmlns:a16="http://schemas.microsoft.com/office/drawing/2014/main" id="{7C8FE098-7AFA-6B47-97FA-B213D8141474}"/>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276809" name="Group 452">
                  <a:extLst>
                    <a:ext uri="{FF2B5EF4-FFF2-40B4-BE49-F238E27FC236}">
                      <a16:creationId xmlns:a16="http://schemas.microsoft.com/office/drawing/2014/main" id="{32378D10-F08D-F241-97CB-ACC1EF8CD791}"/>
                    </a:ext>
                  </a:extLst>
                </p:cNvPr>
                <p:cNvGrpSpPr>
                  <a:grpSpLocks/>
                </p:cNvGrpSpPr>
                <p:nvPr/>
              </p:nvGrpSpPr>
              <p:grpSpPr bwMode="auto">
                <a:xfrm>
                  <a:off x="3156259" y="2871344"/>
                  <a:ext cx="1015631" cy="307777"/>
                  <a:chOff x="3156259" y="2307387"/>
                  <a:chExt cx="1015631" cy="307777"/>
                </a:xfrm>
              </p:grpSpPr>
              <p:sp>
                <p:nvSpPr>
                  <p:cNvPr id="276815" name="TextBox 458">
                    <a:extLst>
                      <a:ext uri="{FF2B5EF4-FFF2-40B4-BE49-F238E27FC236}">
                        <a16:creationId xmlns:a16="http://schemas.microsoft.com/office/drawing/2014/main" id="{F3288806-E461-544A-BA1F-83713092603D}"/>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817" name="TextBox 460">
                    <a:extLst>
                      <a:ext uri="{FF2B5EF4-FFF2-40B4-BE49-F238E27FC236}">
                        <a16:creationId xmlns:a16="http://schemas.microsoft.com/office/drawing/2014/main" id="{5DE8AA1E-1CBF-7B4C-8612-C7ADD33E51AC}"/>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5071"/>
                  <a:ext cx="1498487" cy="204005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811" name="Group 453">
                  <a:extLst>
                    <a:ext uri="{FF2B5EF4-FFF2-40B4-BE49-F238E27FC236}">
                      <a16:creationId xmlns:a16="http://schemas.microsoft.com/office/drawing/2014/main" id="{7F5D50D8-36EB-2D4E-A967-15491F0C403B}"/>
                    </a:ext>
                  </a:extLst>
                </p:cNvPr>
                <p:cNvGrpSpPr>
                  <a:grpSpLocks/>
                </p:cNvGrpSpPr>
                <p:nvPr/>
              </p:nvGrpSpPr>
              <p:grpSpPr bwMode="auto">
                <a:xfrm>
                  <a:off x="3156259" y="3298170"/>
                  <a:ext cx="1015631" cy="307777"/>
                  <a:chOff x="3156259" y="2453647"/>
                  <a:chExt cx="1015631" cy="307777"/>
                </a:xfrm>
              </p:grpSpPr>
              <p:sp>
                <p:nvSpPr>
                  <p:cNvPr id="276812" name="TextBox 455">
                    <a:extLst>
                      <a:ext uri="{FF2B5EF4-FFF2-40B4-BE49-F238E27FC236}">
                        <a16:creationId xmlns:a16="http://schemas.microsoft.com/office/drawing/2014/main" id="{03320A7F-F4EB-B042-B062-0F14F99307B0}"/>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814" name="TextBox 457">
                    <a:extLst>
                      <a:ext uri="{FF2B5EF4-FFF2-40B4-BE49-F238E27FC236}">
                        <a16:creationId xmlns:a16="http://schemas.microsoft.com/office/drawing/2014/main" id="{D04D2F90-3C68-0E40-BDB6-EF2612EDB71C}"/>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276789" name="Group 44">
                <a:extLst>
                  <a:ext uri="{FF2B5EF4-FFF2-40B4-BE49-F238E27FC236}">
                    <a16:creationId xmlns:a16="http://schemas.microsoft.com/office/drawing/2014/main" id="{2BB33F10-4EF8-6843-ACE5-E06F87E6A5B0}"/>
                  </a:ext>
                </a:extLst>
              </p:cNvPr>
              <p:cNvGrpSpPr>
                <a:grpSpLocks/>
              </p:cNvGrpSpPr>
              <p:nvPr/>
            </p:nvGrpSpPr>
            <p:grpSpPr bwMode="auto">
              <a:xfrm>
                <a:off x="3407947" y="3691312"/>
                <a:ext cx="293670" cy="304511"/>
                <a:chOff x="3407947" y="3691312"/>
                <a:chExt cx="293670" cy="304511"/>
              </a:xfrm>
            </p:grpSpPr>
            <p:sp>
              <p:nvSpPr>
                <p:cNvPr id="276805" name="TextBox 443">
                  <a:extLst>
                    <a:ext uri="{FF2B5EF4-FFF2-40B4-BE49-F238E27FC236}">
                      <a16:creationId xmlns:a16="http://schemas.microsoft.com/office/drawing/2014/main" id="{F5B86167-80A2-CD4D-893D-C029556AC2F6}"/>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90" name="Group 48">
                <a:extLst>
                  <a:ext uri="{FF2B5EF4-FFF2-40B4-BE49-F238E27FC236}">
                    <a16:creationId xmlns:a16="http://schemas.microsoft.com/office/drawing/2014/main" id="{6A2F6BA5-5A88-354F-BC97-2CE691F386BC}"/>
                  </a:ext>
                </a:extLst>
              </p:cNvPr>
              <p:cNvGrpSpPr>
                <a:grpSpLocks/>
              </p:cNvGrpSpPr>
              <p:nvPr/>
            </p:nvGrpSpPr>
            <p:grpSpPr bwMode="auto">
              <a:xfrm>
                <a:off x="3673143" y="3710530"/>
                <a:ext cx="293670" cy="333896"/>
                <a:chOff x="3673143" y="3710530"/>
                <a:chExt cx="293670" cy="333896"/>
              </a:xfrm>
            </p:grpSpPr>
            <p:sp>
              <p:nvSpPr>
                <p:cNvPr id="276803" name="TextBox 445">
                  <a:extLst>
                    <a:ext uri="{FF2B5EF4-FFF2-40B4-BE49-F238E27FC236}">
                      <a16:creationId xmlns:a16="http://schemas.microsoft.com/office/drawing/2014/main" id="{467D2B42-7CD3-464B-9B7F-E5EB4E2206FC}"/>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791" name="TextBox 448">
                <a:extLst>
                  <a:ext uri="{FF2B5EF4-FFF2-40B4-BE49-F238E27FC236}">
                    <a16:creationId xmlns:a16="http://schemas.microsoft.com/office/drawing/2014/main" id="{D7A804F5-088A-5C4E-A48D-F9B34FEF3485}"/>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276792" name="TextBox 474">
                <a:extLst>
                  <a:ext uri="{FF2B5EF4-FFF2-40B4-BE49-F238E27FC236}">
                    <a16:creationId xmlns:a16="http://schemas.microsoft.com/office/drawing/2014/main" id="{27C6D4EC-2393-3B4E-9BEF-191B07B635D5}"/>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276793" name="Group 475">
                <a:extLst>
                  <a:ext uri="{FF2B5EF4-FFF2-40B4-BE49-F238E27FC236}">
                    <a16:creationId xmlns:a16="http://schemas.microsoft.com/office/drawing/2014/main" id="{9451EAA3-2920-E74B-96F2-34A64EA45DF7}"/>
                  </a:ext>
                </a:extLst>
              </p:cNvPr>
              <p:cNvGrpSpPr>
                <a:grpSpLocks/>
              </p:cNvGrpSpPr>
              <p:nvPr/>
            </p:nvGrpSpPr>
            <p:grpSpPr bwMode="auto">
              <a:xfrm>
                <a:off x="3312754" y="2385720"/>
                <a:ext cx="340158" cy="272788"/>
                <a:chOff x="3284418" y="5102016"/>
                <a:chExt cx="340158" cy="272788"/>
              </a:xfrm>
            </p:grpSpPr>
            <p:sp>
              <p:nvSpPr>
                <p:cNvPr id="276801" name="TextBox 476">
                  <a:extLst>
                    <a:ext uri="{FF2B5EF4-FFF2-40B4-BE49-F238E27FC236}">
                      <a16:creationId xmlns:a16="http://schemas.microsoft.com/office/drawing/2014/main" id="{636E8B5C-F136-BE42-924C-A2609AF1DDEB}"/>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94" name="Group 478">
                <a:extLst>
                  <a:ext uri="{FF2B5EF4-FFF2-40B4-BE49-F238E27FC236}">
                    <a16:creationId xmlns:a16="http://schemas.microsoft.com/office/drawing/2014/main" id="{6728E46C-94BF-BC41-9E1C-4CE8852BFC2B}"/>
                  </a:ext>
                </a:extLst>
              </p:cNvPr>
              <p:cNvGrpSpPr>
                <a:grpSpLocks/>
              </p:cNvGrpSpPr>
              <p:nvPr/>
            </p:nvGrpSpPr>
            <p:grpSpPr bwMode="auto">
              <a:xfrm>
                <a:off x="2671297" y="2388361"/>
                <a:ext cx="293670" cy="272788"/>
                <a:chOff x="3144219" y="5102016"/>
                <a:chExt cx="293670" cy="272788"/>
              </a:xfrm>
            </p:grpSpPr>
            <p:sp>
              <p:nvSpPr>
                <p:cNvPr id="276799" name="TextBox 482">
                  <a:extLst>
                    <a:ext uri="{FF2B5EF4-FFF2-40B4-BE49-F238E27FC236}">
                      <a16:creationId xmlns:a16="http://schemas.microsoft.com/office/drawing/2014/main" id="{E4E65D42-AB91-3D47-9886-E2704D69CC51}"/>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95" name="Group 498">
                <a:extLst>
                  <a:ext uri="{FF2B5EF4-FFF2-40B4-BE49-F238E27FC236}">
                    <a16:creationId xmlns:a16="http://schemas.microsoft.com/office/drawing/2014/main" id="{CE207CE3-DFBC-344E-AD73-DB75E55C75D6}"/>
                  </a:ext>
                </a:extLst>
              </p:cNvPr>
              <p:cNvGrpSpPr>
                <a:grpSpLocks/>
              </p:cNvGrpSpPr>
              <p:nvPr/>
            </p:nvGrpSpPr>
            <p:grpSpPr bwMode="auto">
              <a:xfrm>
                <a:off x="2982991" y="2388362"/>
                <a:ext cx="293670" cy="272788"/>
                <a:chOff x="3270018" y="5102016"/>
                <a:chExt cx="293670" cy="272788"/>
              </a:xfrm>
            </p:grpSpPr>
            <p:sp>
              <p:nvSpPr>
                <p:cNvPr id="276797" name="TextBox 499">
                  <a:extLst>
                    <a:ext uri="{FF2B5EF4-FFF2-40B4-BE49-F238E27FC236}">
                      <a16:creationId xmlns:a16="http://schemas.microsoft.com/office/drawing/2014/main" id="{BC3FB032-CC0B-4944-9487-C38983A21D83}"/>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76619" name="Group 132">
              <a:extLst>
                <a:ext uri="{FF2B5EF4-FFF2-40B4-BE49-F238E27FC236}">
                  <a16:creationId xmlns:a16="http://schemas.microsoft.com/office/drawing/2014/main" id="{38F1FFD0-CFE2-D54A-A2C8-C57C2BE5CC83}"/>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276620" name="Group 6">
              <a:extLst>
                <a:ext uri="{FF2B5EF4-FFF2-40B4-BE49-F238E27FC236}">
                  <a16:creationId xmlns:a16="http://schemas.microsoft.com/office/drawing/2014/main" id="{5BD0C33A-1E13-A340-99A2-7C0B98F5B12C}"/>
                </a:ext>
              </a:extLst>
            </p:cNvPr>
            <p:cNvGrpSpPr>
              <a:grpSpLocks/>
            </p:cNvGrpSpPr>
            <p:nvPr/>
          </p:nvGrpSpPr>
          <p:grpSpPr bwMode="auto">
            <a:xfrm>
              <a:off x="5062752" y="772852"/>
              <a:ext cx="2978701" cy="939625"/>
              <a:chOff x="4955851" y="962686"/>
              <a:chExt cx="2978701" cy="939625"/>
            </a:xfrm>
          </p:grpSpPr>
          <p:grpSp>
            <p:nvGrpSpPr>
              <p:cNvPr id="276758" name="Group 55">
                <a:extLst>
                  <a:ext uri="{FF2B5EF4-FFF2-40B4-BE49-F238E27FC236}">
                    <a16:creationId xmlns:a16="http://schemas.microsoft.com/office/drawing/2014/main" id="{E607D9F1-EC0B-094F-8AB8-7B87450758C0}"/>
                  </a:ext>
                </a:extLst>
              </p:cNvPr>
              <p:cNvGrpSpPr>
                <a:grpSpLocks/>
              </p:cNvGrpSpPr>
              <p:nvPr/>
            </p:nvGrpSpPr>
            <p:grpSpPr bwMode="auto">
              <a:xfrm>
                <a:off x="4985587" y="962686"/>
                <a:ext cx="2832797" cy="477914"/>
                <a:chOff x="2840081" y="429053"/>
                <a:chExt cx="2832797" cy="477914"/>
              </a:xfrm>
            </p:grpSpPr>
            <p:sp>
              <p:nvSpPr>
                <p:cNvPr id="276779" name="TextBox 57">
                  <a:extLst>
                    <a:ext uri="{FF2B5EF4-FFF2-40B4-BE49-F238E27FC236}">
                      <a16:creationId xmlns:a16="http://schemas.microsoft.com/office/drawing/2014/main" id="{9404879F-A34F-624B-805E-64EB9EEBCC5B}"/>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76759" name="TextBox 59">
                <a:extLst>
                  <a:ext uri="{FF2B5EF4-FFF2-40B4-BE49-F238E27FC236}">
                    <a16:creationId xmlns:a16="http://schemas.microsoft.com/office/drawing/2014/main" id="{5AFA4689-EA62-4D4C-9884-6703EF2432E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276621" name="Group 17">
              <a:extLst>
                <a:ext uri="{FF2B5EF4-FFF2-40B4-BE49-F238E27FC236}">
                  <a16:creationId xmlns:a16="http://schemas.microsoft.com/office/drawing/2014/main" id="{80689EA7-C1A6-2C45-94AD-BCCAE708C54A}"/>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752" name="Group 16">
                <a:extLst>
                  <a:ext uri="{FF2B5EF4-FFF2-40B4-BE49-F238E27FC236}">
                    <a16:creationId xmlns:a16="http://schemas.microsoft.com/office/drawing/2014/main" id="{16A213E8-2806-044A-BA27-50E24F998AEE}"/>
                  </a:ext>
                </a:extLst>
              </p:cNvPr>
              <p:cNvGrpSpPr>
                <a:grpSpLocks/>
              </p:cNvGrpSpPr>
              <p:nvPr/>
            </p:nvGrpSpPr>
            <p:grpSpPr bwMode="auto">
              <a:xfrm>
                <a:off x="2801170" y="5371346"/>
                <a:ext cx="293670" cy="272788"/>
                <a:chOff x="2801170" y="5371346"/>
                <a:chExt cx="293670" cy="272788"/>
              </a:xfrm>
            </p:grpSpPr>
            <p:sp>
              <p:nvSpPr>
                <p:cNvPr id="276756" name="TextBox 82">
                  <a:extLst>
                    <a:ext uri="{FF2B5EF4-FFF2-40B4-BE49-F238E27FC236}">
                      <a16:creationId xmlns:a16="http://schemas.microsoft.com/office/drawing/2014/main" id="{86A868D6-D3A4-C841-A318-5EFAC3FA8982}"/>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753" name="TextBox 87">
                <a:extLst>
                  <a:ext uri="{FF2B5EF4-FFF2-40B4-BE49-F238E27FC236}">
                    <a16:creationId xmlns:a16="http://schemas.microsoft.com/office/drawing/2014/main" id="{0953F96A-5B87-4841-A384-98B42D6B8A79}"/>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76622" name="Group 154">
              <a:extLst>
                <a:ext uri="{FF2B5EF4-FFF2-40B4-BE49-F238E27FC236}">
                  <a16:creationId xmlns:a16="http://schemas.microsoft.com/office/drawing/2014/main" id="{8DBE7E79-3BA3-6848-A150-4BD094F0152F}"/>
                </a:ext>
              </a:extLst>
            </p:cNvPr>
            <p:cNvGrpSpPr>
              <a:grpSpLocks/>
            </p:cNvGrpSpPr>
            <p:nvPr/>
          </p:nvGrpSpPr>
          <p:grpSpPr bwMode="auto">
            <a:xfrm>
              <a:off x="8427906" y="3634006"/>
              <a:ext cx="495536" cy="937728"/>
              <a:chOff x="5114153" y="3529161"/>
              <a:chExt cx="495536" cy="937728"/>
            </a:xfrm>
          </p:grpSpPr>
          <p:sp>
            <p:nvSpPr>
              <p:cNvPr id="276745" name="TextBox 155">
                <a:extLst>
                  <a:ext uri="{FF2B5EF4-FFF2-40B4-BE49-F238E27FC236}">
                    <a16:creationId xmlns:a16="http://schemas.microsoft.com/office/drawing/2014/main" id="{B9C57537-45A0-2545-A460-1DC5177E7981}"/>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76748" name="TextBox 161">
                <a:extLst>
                  <a:ext uri="{FF2B5EF4-FFF2-40B4-BE49-F238E27FC236}">
                    <a16:creationId xmlns:a16="http://schemas.microsoft.com/office/drawing/2014/main" id="{4F8E5604-D84C-0C4A-8A4D-90E5B265D67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76623" name="Group 138">
              <a:extLst>
                <a:ext uri="{FF2B5EF4-FFF2-40B4-BE49-F238E27FC236}">
                  <a16:creationId xmlns:a16="http://schemas.microsoft.com/office/drawing/2014/main" id="{4288F929-7159-8445-AC49-081B5EB06C51}"/>
                </a:ext>
              </a:extLst>
            </p:cNvPr>
            <p:cNvGrpSpPr>
              <a:grpSpLocks/>
            </p:cNvGrpSpPr>
            <p:nvPr/>
          </p:nvGrpSpPr>
          <p:grpSpPr bwMode="auto">
            <a:xfrm>
              <a:off x="6260334" y="3475863"/>
              <a:ext cx="2212198" cy="937728"/>
              <a:chOff x="5114153" y="3529161"/>
              <a:chExt cx="2212198" cy="937728"/>
            </a:xfrm>
          </p:grpSpPr>
          <p:sp>
            <p:nvSpPr>
              <p:cNvPr id="276738" name="TextBox 139">
                <a:extLst>
                  <a:ext uri="{FF2B5EF4-FFF2-40B4-BE49-F238E27FC236}">
                    <a16:creationId xmlns:a16="http://schemas.microsoft.com/office/drawing/2014/main" id="{AF8FC8EC-2F80-344D-83F5-5046EBF9FA99}"/>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76741" name="TextBox 145">
                <a:extLst>
                  <a:ext uri="{FF2B5EF4-FFF2-40B4-BE49-F238E27FC236}">
                    <a16:creationId xmlns:a16="http://schemas.microsoft.com/office/drawing/2014/main" id="{BD3E4191-A34F-654B-ACD5-0058D8022815}"/>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26" name="Group 37">
              <a:extLst>
                <a:ext uri="{FF2B5EF4-FFF2-40B4-BE49-F238E27FC236}">
                  <a16:creationId xmlns:a16="http://schemas.microsoft.com/office/drawing/2014/main" id="{BAE9B957-8D55-9548-8EDE-7395A5A7B1F0}"/>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737" name="TextBox 36">
                <a:extLst>
                  <a:ext uri="{FF2B5EF4-FFF2-40B4-BE49-F238E27FC236}">
                    <a16:creationId xmlns:a16="http://schemas.microsoft.com/office/drawing/2014/main" id="{AD1A1888-ED3D-374D-A44E-6B5EBF687DBF}"/>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31" name="Group 186">
              <a:extLst>
                <a:ext uri="{FF2B5EF4-FFF2-40B4-BE49-F238E27FC236}">
                  <a16:creationId xmlns:a16="http://schemas.microsoft.com/office/drawing/2014/main" id="{DE7745DA-052A-4E49-8931-1E7B7C4C536A}"/>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35" name="Group 23">
              <a:extLst>
                <a:ext uri="{FF2B5EF4-FFF2-40B4-BE49-F238E27FC236}">
                  <a16:creationId xmlns:a16="http://schemas.microsoft.com/office/drawing/2014/main" id="{F5A9F071-D1D4-1443-82A0-79FE949EF0A9}"/>
                </a:ext>
              </a:extLst>
            </p:cNvPr>
            <p:cNvGrpSpPr>
              <a:grpSpLocks/>
            </p:cNvGrpSpPr>
            <p:nvPr/>
          </p:nvGrpSpPr>
          <p:grpSpPr bwMode="auto">
            <a:xfrm>
              <a:off x="397027" y="5620357"/>
              <a:ext cx="3785902" cy="646331"/>
              <a:chOff x="397027" y="5620357"/>
              <a:chExt cx="3785902" cy="646331"/>
            </a:xfrm>
          </p:grpSpPr>
          <p:grpSp>
            <p:nvGrpSpPr>
              <p:cNvPr id="276721" name="Group 43">
                <a:extLst>
                  <a:ext uri="{FF2B5EF4-FFF2-40B4-BE49-F238E27FC236}">
                    <a16:creationId xmlns:a16="http://schemas.microsoft.com/office/drawing/2014/main" id="{857188DC-51D1-F740-9499-B1D531B936F3}"/>
                  </a:ext>
                </a:extLst>
              </p:cNvPr>
              <p:cNvGrpSpPr>
                <a:grpSpLocks/>
              </p:cNvGrpSpPr>
              <p:nvPr/>
            </p:nvGrpSpPr>
            <p:grpSpPr bwMode="auto">
              <a:xfrm>
                <a:off x="3328918" y="5672242"/>
                <a:ext cx="854011" cy="495934"/>
                <a:chOff x="1145106" y="4503159"/>
                <a:chExt cx="854011" cy="495934"/>
              </a:xfrm>
            </p:grpSpPr>
            <p:grpSp>
              <p:nvGrpSpPr>
                <p:cNvPr id="276729" name="Group 38">
                  <a:extLst>
                    <a:ext uri="{FF2B5EF4-FFF2-40B4-BE49-F238E27FC236}">
                      <a16:creationId xmlns:a16="http://schemas.microsoft.com/office/drawing/2014/main" id="{64F67D92-6782-F849-ABBF-B57EE3531605}"/>
                    </a:ext>
                  </a:extLst>
                </p:cNvPr>
                <p:cNvGrpSpPr>
                  <a:grpSpLocks/>
                </p:cNvGrpSpPr>
                <p:nvPr/>
              </p:nvGrpSpPr>
              <p:grpSpPr bwMode="auto">
                <a:xfrm>
                  <a:off x="1259314" y="4723379"/>
                  <a:ext cx="646283" cy="246235"/>
                  <a:chOff x="512956" y="1615016"/>
                  <a:chExt cx="646283" cy="246235"/>
                </a:xfrm>
              </p:grpSpPr>
              <p:sp>
                <p:nvSpPr>
                  <p:cNvPr id="276732" name="TextBox 39">
                    <a:extLst>
                      <a:ext uri="{FF2B5EF4-FFF2-40B4-BE49-F238E27FC236}">
                        <a16:creationId xmlns:a16="http://schemas.microsoft.com/office/drawing/2014/main" id="{0E63AD13-1FF8-8C4B-BAAD-F7B5E79FB54B}"/>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49416"/>
                    <a:ext cx="517487" cy="18574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76730" name="TextBox 41">
                  <a:extLst>
                    <a:ext uri="{FF2B5EF4-FFF2-40B4-BE49-F238E27FC236}">
                      <a16:creationId xmlns:a16="http://schemas.microsoft.com/office/drawing/2014/main" id="{1CFCC6AD-35D7-7B41-BF74-FF8CD4D97980}"/>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6725" name="Group 106">
                <a:extLst>
                  <a:ext uri="{FF2B5EF4-FFF2-40B4-BE49-F238E27FC236}">
                    <a16:creationId xmlns:a16="http://schemas.microsoft.com/office/drawing/2014/main" id="{EB989800-ABF5-D64B-A8E6-3184DF722163}"/>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728" name="TextBox 108">
                  <a:extLst>
                    <a:ext uri="{FF2B5EF4-FFF2-40B4-BE49-F238E27FC236}">
                      <a16:creationId xmlns:a16="http://schemas.microsoft.com/office/drawing/2014/main" id="{0464BC21-AFCB-1C44-B5C6-C197FC81D9E5}"/>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37" name="Group 5">
              <a:extLst>
                <a:ext uri="{FF2B5EF4-FFF2-40B4-BE49-F238E27FC236}">
                  <a16:creationId xmlns:a16="http://schemas.microsoft.com/office/drawing/2014/main" id="{55BC6B2A-054B-D04B-B506-0D58C23E7E90}"/>
                </a:ext>
              </a:extLst>
            </p:cNvPr>
            <p:cNvGrpSpPr>
              <a:grpSpLocks/>
            </p:cNvGrpSpPr>
            <p:nvPr/>
          </p:nvGrpSpPr>
          <p:grpSpPr bwMode="auto">
            <a:xfrm>
              <a:off x="3743684" y="5415018"/>
              <a:ext cx="293670" cy="272788"/>
              <a:chOff x="3284418" y="5102016"/>
              <a:chExt cx="293670" cy="272788"/>
            </a:xfrm>
          </p:grpSpPr>
          <p:sp>
            <p:nvSpPr>
              <p:cNvPr id="276719" name="TextBox 483">
                <a:extLst>
                  <a:ext uri="{FF2B5EF4-FFF2-40B4-BE49-F238E27FC236}">
                    <a16:creationId xmlns:a16="http://schemas.microsoft.com/office/drawing/2014/main" id="{B43FF464-FEDB-3949-9E55-15A6007E57B2}"/>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6639" name="Group 32">
              <a:extLst>
                <a:ext uri="{FF2B5EF4-FFF2-40B4-BE49-F238E27FC236}">
                  <a16:creationId xmlns:a16="http://schemas.microsoft.com/office/drawing/2014/main" id="{E2A0B1D5-2925-A64A-AA04-C1E8941C0E4D}"/>
                </a:ext>
              </a:extLst>
            </p:cNvPr>
            <p:cNvGrpSpPr>
              <a:grpSpLocks/>
            </p:cNvGrpSpPr>
            <p:nvPr/>
          </p:nvGrpSpPr>
          <p:grpSpPr bwMode="auto">
            <a:xfrm>
              <a:off x="5082238" y="2865955"/>
              <a:ext cx="758347" cy="1783316"/>
              <a:chOff x="5082238" y="2865955"/>
              <a:chExt cx="758347" cy="1783316"/>
            </a:xfrm>
          </p:grpSpPr>
          <p:grpSp>
            <p:nvGrpSpPr>
              <p:cNvPr id="276711" name="Group 491">
                <a:extLst>
                  <a:ext uri="{FF2B5EF4-FFF2-40B4-BE49-F238E27FC236}">
                    <a16:creationId xmlns:a16="http://schemas.microsoft.com/office/drawing/2014/main" id="{621C366F-DA71-6B4D-8C91-218D6CDA52B4}"/>
                  </a:ext>
                </a:extLst>
              </p:cNvPr>
              <p:cNvGrpSpPr>
                <a:grpSpLocks/>
              </p:cNvGrpSpPr>
              <p:nvPr/>
            </p:nvGrpSpPr>
            <p:grpSpPr bwMode="auto">
              <a:xfrm>
                <a:off x="5082238" y="2865955"/>
                <a:ext cx="340158" cy="322660"/>
                <a:chOff x="3112641" y="5068768"/>
                <a:chExt cx="340158" cy="322660"/>
              </a:xfrm>
            </p:grpSpPr>
            <p:sp>
              <p:nvSpPr>
                <p:cNvPr id="276717" name="TextBox 492">
                  <a:extLst>
                    <a:ext uri="{FF2B5EF4-FFF2-40B4-BE49-F238E27FC236}">
                      <a16:creationId xmlns:a16="http://schemas.microsoft.com/office/drawing/2014/main" id="{B4909CE7-2247-0842-8933-73FD48C7694B}"/>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276712" name="Group 494">
                <a:extLst>
                  <a:ext uri="{FF2B5EF4-FFF2-40B4-BE49-F238E27FC236}">
                    <a16:creationId xmlns:a16="http://schemas.microsoft.com/office/drawing/2014/main" id="{AA510717-924F-664F-8D20-9580E5283F52}"/>
                  </a:ext>
                </a:extLst>
              </p:cNvPr>
              <p:cNvGrpSpPr>
                <a:grpSpLocks/>
              </p:cNvGrpSpPr>
              <p:nvPr/>
            </p:nvGrpSpPr>
            <p:grpSpPr bwMode="auto">
              <a:xfrm>
                <a:off x="5457215" y="2888718"/>
                <a:ext cx="340158" cy="345843"/>
                <a:chOff x="3284418" y="5047988"/>
                <a:chExt cx="340158" cy="345843"/>
              </a:xfrm>
            </p:grpSpPr>
            <p:sp>
              <p:nvSpPr>
                <p:cNvPr id="276715" name="TextBox 495">
                  <a:extLst>
                    <a:ext uri="{FF2B5EF4-FFF2-40B4-BE49-F238E27FC236}">
                      <a16:creationId xmlns:a16="http://schemas.microsoft.com/office/drawing/2014/main" id="{88DB17F0-CDB7-354E-B0AF-78623FE0F227}"/>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713" name="TextBox 503">
                <a:extLst>
                  <a:ext uri="{FF2B5EF4-FFF2-40B4-BE49-F238E27FC236}">
                    <a16:creationId xmlns:a16="http://schemas.microsoft.com/office/drawing/2014/main" id="{C13894F9-5E58-8D4B-BA6A-0F7CC59A9DE9}"/>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643" name="TextBox 12">
              <a:extLst>
                <a:ext uri="{FF2B5EF4-FFF2-40B4-BE49-F238E27FC236}">
                  <a16:creationId xmlns:a16="http://schemas.microsoft.com/office/drawing/2014/main" id="{0C7B7A43-B997-C947-A856-FE59C9AA6295}"/>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276644" name="Group 317">
              <a:extLst>
                <a:ext uri="{FF2B5EF4-FFF2-40B4-BE49-F238E27FC236}">
                  <a16:creationId xmlns:a16="http://schemas.microsoft.com/office/drawing/2014/main" id="{CD46952D-4610-7641-85A2-FCD131808466}"/>
                </a:ext>
              </a:extLst>
            </p:cNvPr>
            <p:cNvGrpSpPr>
              <a:grpSpLocks/>
            </p:cNvGrpSpPr>
            <p:nvPr/>
          </p:nvGrpSpPr>
          <p:grpSpPr bwMode="auto">
            <a:xfrm>
              <a:off x="6901557" y="4235664"/>
              <a:ext cx="1340266" cy="2039158"/>
              <a:chOff x="4977477" y="3133066"/>
              <a:chExt cx="1340266" cy="2039158"/>
            </a:xfrm>
          </p:grpSpPr>
          <p:grpSp>
            <p:nvGrpSpPr>
              <p:cNvPr id="276694" name="Group 318">
                <a:extLst>
                  <a:ext uri="{FF2B5EF4-FFF2-40B4-BE49-F238E27FC236}">
                    <a16:creationId xmlns:a16="http://schemas.microsoft.com/office/drawing/2014/main" id="{8A2C4637-FDE2-3B47-8429-C31B1337B2B6}"/>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703" name="Group 327">
                  <a:extLst>
                    <a:ext uri="{FF2B5EF4-FFF2-40B4-BE49-F238E27FC236}">
                      <a16:creationId xmlns:a16="http://schemas.microsoft.com/office/drawing/2014/main" id="{A137B6A4-EBE0-494B-B5EE-7C870308C1C8}"/>
                    </a:ext>
                  </a:extLst>
                </p:cNvPr>
                <p:cNvGrpSpPr>
                  <a:grpSpLocks/>
                </p:cNvGrpSpPr>
                <p:nvPr/>
              </p:nvGrpSpPr>
              <p:grpSpPr bwMode="auto">
                <a:xfrm>
                  <a:off x="1478281" y="3081068"/>
                  <a:ext cx="1340266" cy="2039158"/>
                  <a:chOff x="2209801" y="3163364"/>
                  <a:chExt cx="1340266" cy="2039158"/>
                </a:xfrm>
              </p:grpSpPr>
              <p:sp>
                <p:nvSpPr>
                  <p:cNvPr id="276704" name="TextBox 7">
                    <a:extLst>
                      <a:ext uri="{FF2B5EF4-FFF2-40B4-BE49-F238E27FC236}">
                        <a16:creationId xmlns:a16="http://schemas.microsoft.com/office/drawing/2014/main" id="{206A64B3-0791-3C41-B4F3-84977174E005}"/>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706" name="TextBox 329">
                    <a:extLst>
                      <a:ext uri="{FF2B5EF4-FFF2-40B4-BE49-F238E27FC236}">
                        <a16:creationId xmlns:a16="http://schemas.microsoft.com/office/drawing/2014/main" id="{4EE524A7-813C-484F-B8C8-884758A05656}"/>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276707" name="Group 330">
                    <a:extLst>
                      <a:ext uri="{FF2B5EF4-FFF2-40B4-BE49-F238E27FC236}">
                        <a16:creationId xmlns:a16="http://schemas.microsoft.com/office/drawing/2014/main" id="{D14D3152-4905-BD43-A335-5E540153BF27}"/>
                      </a:ext>
                    </a:extLst>
                  </p:cNvPr>
                  <p:cNvGrpSpPr>
                    <a:grpSpLocks/>
                  </p:cNvGrpSpPr>
                  <p:nvPr/>
                </p:nvGrpSpPr>
                <p:grpSpPr bwMode="auto">
                  <a:xfrm>
                    <a:off x="2926576" y="3163364"/>
                    <a:ext cx="340158" cy="272788"/>
                    <a:chOff x="5075416" y="2587292"/>
                    <a:chExt cx="340158" cy="272788"/>
                  </a:xfrm>
                </p:grpSpPr>
                <p:sp>
                  <p:nvSpPr>
                    <p:cNvPr id="276709" name="TextBox 333">
                      <a:extLst>
                        <a:ext uri="{FF2B5EF4-FFF2-40B4-BE49-F238E27FC236}">
                          <a16:creationId xmlns:a16="http://schemas.microsoft.com/office/drawing/2014/main" id="{087F37BA-ED63-8542-A20A-B09E132F38E3}"/>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708" name="TextBox 332">
                    <a:extLst>
                      <a:ext uri="{FF2B5EF4-FFF2-40B4-BE49-F238E27FC236}">
                        <a16:creationId xmlns:a16="http://schemas.microsoft.com/office/drawing/2014/main" id="{92C05FAE-C546-C94C-B095-9849F077D929}"/>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645" name="Group 11">
              <a:extLst>
                <a:ext uri="{FF2B5EF4-FFF2-40B4-BE49-F238E27FC236}">
                  <a16:creationId xmlns:a16="http://schemas.microsoft.com/office/drawing/2014/main" id="{2DA8ED01-7E9F-A148-B26A-88A376C58C56}"/>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50" name="Group 60">
              <a:extLst>
                <a:ext uri="{FF2B5EF4-FFF2-40B4-BE49-F238E27FC236}">
                  <a16:creationId xmlns:a16="http://schemas.microsoft.com/office/drawing/2014/main" id="{D28EE893-072F-1348-A0FD-DE3C0F6C2632}"/>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6683" name="Group 53">
                <a:extLst>
                  <a:ext uri="{FF2B5EF4-FFF2-40B4-BE49-F238E27FC236}">
                    <a16:creationId xmlns:a16="http://schemas.microsoft.com/office/drawing/2014/main" id="{DD6F0867-A5A1-5049-BE12-825F978363CF}"/>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86" name="Group 52">
                  <a:extLst>
                    <a:ext uri="{FF2B5EF4-FFF2-40B4-BE49-F238E27FC236}">
                      <a16:creationId xmlns:a16="http://schemas.microsoft.com/office/drawing/2014/main" id="{A0921F69-868B-8B40-BBE5-9407690566CF}"/>
                    </a:ext>
                  </a:extLst>
                </p:cNvPr>
                <p:cNvGrpSpPr>
                  <a:grpSpLocks/>
                </p:cNvGrpSpPr>
                <p:nvPr/>
              </p:nvGrpSpPr>
              <p:grpSpPr bwMode="auto">
                <a:xfrm>
                  <a:off x="4638839" y="3854059"/>
                  <a:ext cx="340158" cy="272788"/>
                  <a:chOff x="4638839" y="3854059"/>
                  <a:chExt cx="340158" cy="272788"/>
                </a:xfrm>
              </p:grpSpPr>
              <p:sp>
                <p:nvSpPr>
                  <p:cNvPr id="276690" name="TextBox 122">
                    <a:extLst>
                      <a:ext uri="{FF2B5EF4-FFF2-40B4-BE49-F238E27FC236}">
                        <a16:creationId xmlns:a16="http://schemas.microsoft.com/office/drawing/2014/main" id="{B7A2A0AA-A44D-0B46-B1BA-15FC5C9CD755}"/>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687" name="TextBox 128">
                  <a:extLst>
                    <a:ext uri="{FF2B5EF4-FFF2-40B4-BE49-F238E27FC236}">
                      <a16:creationId xmlns:a16="http://schemas.microsoft.com/office/drawing/2014/main" id="{972A6164-60CE-D846-9411-4442756070B1}"/>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651" name="TextBox 359">
              <a:extLst>
                <a:ext uri="{FF2B5EF4-FFF2-40B4-BE49-F238E27FC236}">
                  <a16:creationId xmlns:a16="http://schemas.microsoft.com/office/drawing/2014/main" id="{6F81C046-6337-CF4E-9882-D1CC9BCAC1C5}"/>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276652" name="Group 31">
              <a:extLst>
                <a:ext uri="{FF2B5EF4-FFF2-40B4-BE49-F238E27FC236}">
                  <a16:creationId xmlns:a16="http://schemas.microsoft.com/office/drawing/2014/main" id="{42D5C279-C939-474E-9991-4CF0F59A7668}"/>
                </a:ext>
              </a:extLst>
            </p:cNvPr>
            <p:cNvGrpSpPr>
              <a:grpSpLocks/>
            </p:cNvGrpSpPr>
            <p:nvPr/>
          </p:nvGrpSpPr>
          <p:grpSpPr bwMode="auto">
            <a:xfrm>
              <a:off x="6300208" y="4949419"/>
              <a:ext cx="864173" cy="937728"/>
              <a:chOff x="6300208" y="4949419"/>
              <a:chExt cx="864173" cy="937728"/>
            </a:xfrm>
          </p:grpSpPr>
          <p:grpSp>
            <p:nvGrpSpPr>
              <p:cNvPr id="276673" name="Group 28">
                <a:extLst>
                  <a:ext uri="{FF2B5EF4-FFF2-40B4-BE49-F238E27FC236}">
                    <a16:creationId xmlns:a16="http://schemas.microsoft.com/office/drawing/2014/main" id="{CA5C39B4-E115-BD4B-869F-4CC7501CF9F7}"/>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76" name="Group 24">
                  <a:extLst>
                    <a:ext uri="{FF2B5EF4-FFF2-40B4-BE49-F238E27FC236}">
                      <a16:creationId xmlns:a16="http://schemas.microsoft.com/office/drawing/2014/main" id="{D05E96AC-094E-544E-9E70-8A670A0EF496}"/>
                    </a:ext>
                  </a:extLst>
                </p:cNvPr>
                <p:cNvGrpSpPr>
                  <a:grpSpLocks/>
                </p:cNvGrpSpPr>
                <p:nvPr/>
              </p:nvGrpSpPr>
              <p:grpSpPr bwMode="auto">
                <a:xfrm>
                  <a:off x="6455586" y="4949419"/>
                  <a:ext cx="340158" cy="272788"/>
                  <a:chOff x="6455586" y="4949419"/>
                  <a:chExt cx="340158" cy="272788"/>
                </a:xfrm>
              </p:grpSpPr>
              <p:sp>
                <p:nvSpPr>
                  <p:cNvPr id="276680" name="TextBox 171">
                    <a:extLst>
                      <a:ext uri="{FF2B5EF4-FFF2-40B4-BE49-F238E27FC236}">
                        <a16:creationId xmlns:a16="http://schemas.microsoft.com/office/drawing/2014/main" id="{04635678-EEC8-8141-8C2A-B719DC81383C}"/>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276677" name="TextBox 177">
                  <a:extLst>
                    <a:ext uri="{FF2B5EF4-FFF2-40B4-BE49-F238E27FC236}">
                      <a16:creationId xmlns:a16="http://schemas.microsoft.com/office/drawing/2014/main" id="{33FB6004-F143-3947-B24D-483AE61391D4}"/>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276654" name="Group 358">
              <a:extLst>
                <a:ext uri="{FF2B5EF4-FFF2-40B4-BE49-F238E27FC236}">
                  <a16:creationId xmlns:a16="http://schemas.microsoft.com/office/drawing/2014/main" id="{855DF07C-4B9D-394A-8954-C96AF0B33B18}"/>
                </a:ext>
              </a:extLst>
            </p:cNvPr>
            <p:cNvGrpSpPr>
              <a:grpSpLocks/>
            </p:cNvGrpSpPr>
            <p:nvPr/>
          </p:nvGrpSpPr>
          <p:grpSpPr bwMode="auto">
            <a:xfrm>
              <a:off x="389641" y="173799"/>
              <a:ext cx="2153005" cy="2198275"/>
              <a:chOff x="449771" y="230947"/>
              <a:chExt cx="2153005" cy="2198275"/>
            </a:xfrm>
          </p:grpSpPr>
          <p:grpSp>
            <p:nvGrpSpPr>
              <p:cNvPr id="276655" name="Group 377">
                <a:extLst>
                  <a:ext uri="{FF2B5EF4-FFF2-40B4-BE49-F238E27FC236}">
                    <a16:creationId xmlns:a16="http://schemas.microsoft.com/office/drawing/2014/main" id="{CD0F0F5D-18F9-0D49-B0FF-91ED40FE682B}"/>
                  </a:ext>
                </a:extLst>
              </p:cNvPr>
              <p:cNvGrpSpPr>
                <a:grpSpLocks/>
              </p:cNvGrpSpPr>
              <p:nvPr/>
            </p:nvGrpSpPr>
            <p:grpSpPr bwMode="auto">
              <a:xfrm>
                <a:off x="449771" y="555647"/>
                <a:ext cx="2153005" cy="1579920"/>
                <a:chOff x="449771" y="555647"/>
                <a:chExt cx="2153005" cy="1579920"/>
              </a:xfrm>
            </p:grpSpPr>
            <p:sp>
              <p:nvSpPr>
                <p:cNvPr id="276660" name="TextBox 7">
                  <a:extLst>
                    <a:ext uri="{FF2B5EF4-FFF2-40B4-BE49-F238E27FC236}">
                      <a16:creationId xmlns:a16="http://schemas.microsoft.com/office/drawing/2014/main" id="{C4F0CD0A-1863-F84A-989C-0C2EF7B1B7AF}"/>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276661" name="Group 390">
                  <a:extLst>
                    <a:ext uri="{FF2B5EF4-FFF2-40B4-BE49-F238E27FC236}">
                      <a16:creationId xmlns:a16="http://schemas.microsoft.com/office/drawing/2014/main" id="{3AD6A0C9-4A7D-5343-82FF-B80B614B4377}"/>
                    </a:ext>
                  </a:extLst>
                </p:cNvPr>
                <p:cNvGrpSpPr>
                  <a:grpSpLocks/>
                </p:cNvGrpSpPr>
                <p:nvPr/>
              </p:nvGrpSpPr>
              <p:grpSpPr bwMode="auto">
                <a:xfrm>
                  <a:off x="1110060" y="555647"/>
                  <a:ext cx="1492716" cy="1579920"/>
                  <a:chOff x="1110060" y="555647"/>
                  <a:chExt cx="1492716" cy="1579920"/>
                </a:xfrm>
              </p:grpSpPr>
              <p:sp>
                <p:nvSpPr>
                  <p:cNvPr id="276662" name="TextBox 391">
                    <a:extLst>
                      <a:ext uri="{FF2B5EF4-FFF2-40B4-BE49-F238E27FC236}">
                        <a16:creationId xmlns:a16="http://schemas.microsoft.com/office/drawing/2014/main" id="{4E6DC1DD-02BE-E94E-BFF8-D8BD838F8CB1}"/>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276656" name="TextBox 381">
                <a:extLst>
                  <a:ext uri="{FF2B5EF4-FFF2-40B4-BE49-F238E27FC236}">
                    <a16:creationId xmlns:a16="http://schemas.microsoft.com/office/drawing/2014/main" id="{BB41B28E-D0B6-DE43-94AB-2572055F7FAB}"/>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658" name="TextBox 384">
                <a:extLst>
                  <a:ext uri="{FF2B5EF4-FFF2-40B4-BE49-F238E27FC236}">
                    <a16:creationId xmlns:a16="http://schemas.microsoft.com/office/drawing/2014/main" id="{02460AF5-1B15-3946-972E-6F995EDDBFFC}"/>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276483" name="Group 223">
            <a:extLst>
              <a:ext uri="{FF2B5EF4-FFF2-40B4-BE49-F238E27FC236}">
                <a16:creationId xmlns:a16="http://schemas.microsoft.com/office/drawing/2014/main" id="{83E01818-F9F9-7549-81E1-A095C6EB9660}"/>
              </a:ext>
            </a:extLst>
          </p:cNvPr>
          <p:cNvGrpSpPr>
            <a:grpSpLocks/>
          </p:cNvGrpSpPr>
          <p:nvPr/>
        </p:nvGrpSpPr>
        <p:grpSpPr bwMode="auto">
          <a:xfrm>
            <a:off x="1208088" y="555626"/>
            <a:ext cx="8729662" cy="5681663"/>
            <a:chOff x="293097" y="556018"/>
            <a:chExt cx="8730474" cy="5680667"/>
          </a:xfrm>
        </p:grpSpPr>
        <p:grpSp>
          <p:nvGrpSpPr>
            <p:cNvPr id="276493" name="Group 225">
              <a:extLst>
                <a:ext uri="{FF2B5EF4-FFF2-40B4-BE49-F238E27FC236}">
                  <a16:creationId xmlns:a16="http://schemas.microsoft.com/office/drawing/2014/main" id="{95D18A39-8E4E-4848-ADF6-7B8AB50E8960}"/>
                </a:ext>
              </a:extLst>
            </p:cNvPr>
            <p:cNvGrpSpPr>
              <a:grpSpLocks/>
            </p:cNvGrpSpPr>
            <p:nvPr/>
          </p:nvGrpSpPr>
          <p:grpSpPr bwMode="auto">
            <a:xfrm>
              <a:off x="1110699" y="5242652"/>
              <a:ext cx="492662" cy="246221"/>
              <a:chOff x="8545253" y="1271404"/>
              <a:chExt cx="492662" cy="246221"/>
            </a:xfrm>
          </p:grpSpPr>
          <p:sp>
            <p:nvSpPr>
              <p:cNvPr id="276616" name="TextBox 380">
                <a:extLst>
                  <a:ext uri="{FF2B5EF4-FFF2-40B4-BE49-F238E27FC236}">
                    <a16:creationId xmlns:a16="http://schemas.microsoft.com/office/drawing/2014/main" id="{997D756E-0496-0D43-8A27-83E87C05953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494" name="Group 226">
              <a:extLst>
                <a:ext uri="{FF2B5EF4-FFF2-40B4-BE49-F238E27FC236}">
                  <a16:creationId xmlns:a16="http://schemas.microsoft.com/office/drawing/2014/main" id="{179C5FB0-990D-EC44-8173-C5AF13E0AA77}"/>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15" name="TextBox 379">
                <a:extLst>
                  <a:ext uri="{FF2B5EF4-FFF2-40B4-BE49-F238E27FC236}">
                    <a16:creationId xmlns:a16="http://schemas.microsoft.com/office/drawing/2014/main" id="{A6199632-2AB5-3D43-B7D8-BE23EC87324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495" name="Group 227">
              <a:extLst>
                <a:ext uri="{FF2B5EF4-FFF2-40B4-BE49-F238E27FC236}">
                  <a16:creationId xmlns:a16="http://schemas.microsoft.com/office/drawing/2014/main" id="{E2921676-15E3-0749-8844-0A85F7435729}"/>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13" name="TextBox 376">
                <a:extLst>
                  <a:ext uri="{FF2B5EF4-FFF2-40B4-BE49-F238E27FC236}">
                    <a16:creationId xmlns:a16="http://schemas.microsoft.com/office/drawing/2014/main" id="{D0DED97B-85C7-9F40-A50E-203D29D8AEA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496" name="Group 228">
              <a:extLst>
                <a:ext uri="{FF2B5EF4-FFF2-40B4-BE49-F238E27FC236}">
                  <a16:creationId xmlns:a16="http://schemas.microsoft.com/office/drawing/2014/main" id="{9F375E13-D972-C64B-9932-400EBED0DFD0}"/>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11" name="TextBox 374">
                <a:extLst>
                  <a:ext uri="{FF2B5EF4-FFF2-40B4-BE49-F238E27FC236}">
                    <a16:creationId xmlns:a16="http://schemas.microsoft.com/office/drawing/2014/main" id="{9C7CE7BD-F078-9147-96A7-8967BC1FBB71}"/>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76497" name="Group 229">
              <a:extLst>
                <a:ext uri="{FF2B5EF4-FFF2-40B4-BE49-F238E27FC236}">
                  <a16:creationId xmlns:a16="http://schemas.microsoft.com/office/drawing/2014/main" id="{E11BB960-29BB-2E4B-8C19-D010D521C650}"/>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09" name="TextBox 372">
                <a:extLst>
                  <a:ext uri="{FF2B5EF4-FFF2-40B4-BE49-F238E27FC236}">
                    <a16:creationId xmlns:a16="http://schemas.microsoft.com/office/drawing/2014/main" id="{B27B966B-49F6-8447-821C-E9A356DF034F}"/>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276498" name="Group 230">
              <a:extLst>
                <a:ext uri="{FF2B5EF4-FFF2-40B4-BE49-F238E27FC236}">
                  <a16:creationId xmlns:a16="http://schemas.microsoft.com/office/drawing/2014/main" id="{F230EAF1-2531-9446-9FF2-B5C2AAFADC18}"/>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07" name="TextBox 370">
                <a:extLst>
                  <a:ext uri="{FF2B5EF4-FFF2-40B4-BE49-F238E27FC236}">
                    <a16:creationId xmlns:a16="http://schemas.microsoft.com/office/drawing/2014/main" id="{4A546D56-5C82-C74A-B94F-7BCE5423353D}"/>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276499" name="Group 232">
              <a:extLst>
                <a:ext uri="{FF2B5EF4-FFF2-40B4-BE49-F238E27FC236}">
                  <a16:creationId xmlns:a16="http://schemas.microsoft.com/office/drawing/2014/main" id="{4E672E5E-8D89-DF4E-82C5-1C6EBACED4D3}"/>
                </a:ext>
              </a:extLst>
            </p:cNvPr>
            <p:cNvGrpSpPr>
              <a:grpSpLocks/>
            </p:cNvGrpSpPr>
            <p:nvPr/>
          </p:nvGrpSpPr>
          <p:grpSpPr bwMode="auto">
            <a:xfrm>
              <a:off x="2829681" y="1218553"/>
              <a:ext cx="492662" cy="246221"/>
              <a:chOff x="8545253" y="1271404"/>
              <a:chExt cx="492662" cy="246221"/>
            </a:xfrm>
          </p:grpSpPr>
          <p:sp>
            <p:nvSpPr>
              <p:cNvPr id="276604" name="TextBox 367">
                <a:extLst>
                  <a:ext uri="{FF2B5EF4-FFF2-40B4-BE49-F238E27FC236}">
                    <a16:creationId xmlns:a16="http://schemas.microsoft.com/office/drawing/2014/main" id="{36EE5CA7-1366-C04F-ACF1-AC0B8F4AE6A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00" name="Group 233">
              <a:extLst>
                <a:ext uri="{FF2B5EF4-FFF2-40B4-BE49-F238E27FC236}">
                  <a16:creationId xmlns:a16="http://schemas.microsoft.com/office/drawing/2014/main" id="{47B5F4D7-AEC2-C54A-A022-061AD60A57FF}"/>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03" name="TextBox 366">
                <a:extLst>
                  <a:ext uri="{FF2B5EF4-FFF2-40B4-BE49-F238E27FC236}">
                    <a16:creationId xmlns:a16="http://schemas.microsoft.com/office/drawing/2014/main" id="{0EAD2A58-32A8-C447-9357-D1B33928D1A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76501" name="Group 234">
              <a:extLst>
                <a:ext uri="{FF2B5EF4-FFF2-40B4-BE49-F238E27FC236}">
                  <a16:creationId xmlns:a16="http://schemas.microsoft.com/office/drawing/2014/main" id="{B67C03D7-2829-1843-AC3C-A76F2883A33E}"/>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601" name="TextBox 364">
                <a:extLst>
                  <a:ext uri="{FF2B5EF4-FFF2-40B4-BE49-F238E27FC236}">
                    <a16:creationId xmlns:a16="http://schemas.microsoft.com/office/drawing/2014/main" id="{B8A8B07D-567D-024C-B0F8-0C9906A9C4FD}"/>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276502" name="Group 236">
              <a:extLst>
                <a:ext uri="{FF2B5EF4-FFF2-40B4-BE49-F238E27FC236}">
                  <a16:creationId xmlns:a16="http://schemas.microsoft.com/office/drawing/2014/main" id="{5527E10C-924B-304B-9731-F162095EF9FD}"/>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97" name="TextBox 360">
                <a:extLst>
                  <a:ext uri="{FF2B5EF4-FFF2-40B4-BE49-F238E27FC236}">
                    <a16:creationId xmlns:a16="http://schemas.microsoft.com/office/drawing/2014/main" id="{492D8320-50D8-A843-AF1E-8B3F5D673313}"/>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99" name="TextBox 362">
                <a:extLst>
                  <a:ext uri="{FF2B5EF4-FFF2-40B4-BE49-F238E27FC236}">
                    <a16:creationId xmlns:a16="http://schemas.microsoft.com/office/drawing/2014/main" id="{B431018C-C646-4E4B-888B-BCAB0633CD1A}"/>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276503" name="TextBox 237">
              <a:extLst>
                <a:ext uri="{FF2B5EF4-FFF2-40B4-BE49-F238E27FC236}">
                  <a16:creationId xmlns:a16="http://schemas.microsoft.com/office/drawing/2014/main" id="{4E4DF096-5F5D-7542-9055-5006D8988DE5}"/>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6505" name="Group 239">
              <a:extLst>
                <a:ext uri="{FF2B5EF4-FFF2-40B4-BE49-F238E27FC236}">
                  <a16:creationId xmlns:a16="http://schemas.microsoft.com/office/drawing/2014/main" id="{9B4AD4BB-89A8-A947-A9F5-F8C6F36BCE0C}"/>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93" name="TextBox 353">
                <a:extLst>
                  <a:ext uri="{FF2B5EF4-FFF2-40B4-BE49-F238E27FC236}">
                    <a16:creationId xmlns:a16="http://schemas.microsoft.com/office/drawing/2014/main" id="{6A07DF7D-2AF9-0447-851C-1F632C732E81}"/>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95" name="TextBox 356">
                <a:extLst>
                  <a:ext uri="{FF2B5EF4-FFF2-40B4-BE49-F238E27FC236}">
                    <a16:creationId xmlns:a16="http://schemas.microsoft.com/office/drawing/2014/main" id="{9A85ECC9-071F-0245-BD2D-BCE05006DA3D}"/>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06" name="Group 240">
              <a:extLst>
                <a:ext uri="{FF2B5EF4-FFF2-40B4-BE49-F238E27FC236}">
                  <a16:creationId xmlns:a16="http://schemas.microsoft.com/office/drawing/2014/main" id="{BDC20974-7339-CB4D-847E-25515F4A7DED}"/>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87" name="TextBox 347">
                <a:extLst>
                  <a:ext uri="{FF2B5EF4-FFF2-40B4-BE49-F238E27FC236}">
                    <a16:creationId xmlns:a16="http://schemas.microsoft.com/office/drawing/2014/main" id="{D679160F-FC2D-084B-986B-A6D91E9E205F}"/>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89" name="TextBox 349">
                <a:extLst>
                  <a:ext uri="{FF2B5EF4-FFF2-40B4-BE49-F238E27FC236}">
                    <a16:creationId xmlns:a16="http://schemas.microsoft.com/office/drawing/2014/main" id="{7C1386A0-DD5E-4943-AC5A-7CF20FCCC4D5}"/>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07" name="Group 241">
              <a:extLst>
                <a:ext uri="{FF2B5EF4-FFF2-40B4-BE49-F238E27FC236}">
                  <a16:creationId xmlns:a16="http://schemas.microsoft.com/office/drawing/2014/main" id="{12FD4FE5-C68E-1943-A9DD-326A38FEDF8A}"/>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83" name="TextBox 343">
                <a:extLst>
                  <a:ext uri="{FF2B5EF4-FFF2-40B4-BE49-F238E27FC236}">
                    <a16:creationId xmlns:a16="http://schemas.microsoft.com/office/drawing/2014/main" id="{A7AB2C86-A829-2743-BD34-468B4BF96AFF}"/>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08" name="Group 243">
              <a:extLst>
                <a:ext uri="{FF2B5EF4-FFF2-40B4-BE49-F238E27FC236}">
                  <a16:creationId xmlns:a16="http://schemas.microsoft.com/office/drawing/2014/main" id="{83A00E21-72F9-AF46-95F7-EE49E2A4D829}"/>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81" name="TextBox 341">
                <a:extLst>
                  <a:ext uri="{FF2B5EF4-FFF2-40B4-BE49-F238E27FC236}">
                    <a16:creationId xmlns:a16="http://schemas.microsoft.com/office/drawing/2014/main" id="{ECF920BD-6062-F843-A4CF-3A73CC3C4C92}"/>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509" name="Group 244">
              <a:extLst>
                <a:ext uri="{FF2B5EF4-FFF2-40B4-BE49-F238E27FC236}">
                  <a16:creationId xmlns:a16="http://schemas.microsoft.com/office/drawing/2014/main" id="{568B5DF6-A3EB-6A4C-A658-35360948E51C}"/>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79" name="TextBox 339">
                <a:extLst>
                  <a:ext uri="{FF2B5EF4-FFF2-40B4-BE49-F238E27FC236}">
                    <a16:creationId xmlns:a16="http://schemas.microsoft.com/office/drawing/2014/main" id="{0A78630A-7002-BE4B-83DC-E4DE315E7ADB}"/>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510" name="Group 245">
              <a:extLst>
                <a:ext uri="{FF2B5EF4-FFF2-40B4-BE49-F238E27FC236}">
                  <a16:creationId xmlns:a16="http://schemas.microsoft.com/office/drawing/2014/main" id="{D9FE9561-041A-8A40-905C-38C08A9322B5}"/>
                </a:ext>
              </a:extLst>
            </p:cNvPr>
            <p:cNvGrpSpPr>
              <a:grpSpLocks/>
            </p:cNvGrpSpPr>
            <p:nvPr/>
          </p:nvGrpSpPr>
          <p:grpSpPr bwMode="auto">
            <a:xfrm>
              <a:off x="2372723" y="5887345"/>
              <a:ext cx="248786" cy="288546"/>
              <a:chOff x="2383328" y="5875425"/>
              <a:chExt cx="248786" cy="288546"/>
            </a:xfrm>
          </p:grpSpPr>
          <p:sp>
            <p:nvSpPr>
              <p:cNvPr id="276576" name="TextBox 335">
                <a:extLst>
                  <a:ext uri="{FF2B5EF4-FFF2-40B4-BE49-F238E27FC236}">
                    <a16:creationId xmlns:a16="http://schemas.microsoft.com/office/drawing/2014/main" id="{9D7B0FE6-D5C5-F445-8C76-AD8C3798026A}"/>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11" name="Group 249">
              <a:extLst>
                <a:ext uri="{FF2B5EF4-FFF2-40B4-BE49-F238E27FC236}">
                  <a16:creationId xmlns:a16="http://schemas.microsoft.com/office/drawing/2014/main" id="{19C9E83A-CB3B-8B4A-84F8-18BB501C32BA}"/>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75" name="TextBox 316">
                <a:extLst>
                  <a:ext uri="{FF2B5EF4-FFF2-40B4-BE49-F238E27FC236}">
                    <a16:creationId xmlns:a16="http://schemas.microsoft.com/office/drawing/2014/main" id="{FC7C60EA-2B89-B849-B0F6-856C46F9219F}"/>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512" name="Group 251">
              <a:extLst>
                <a:ext uri="{FF2B5EF4-FFF2-40B4-BE49-F238E27FC236}">
                  <a16:creationId xmlns:a16="http://schemas.microsoft.com/office/drawing/2014/main" id="{3E565B9F-9F34-C346-BEF9-4FFB02F75A8A}"/>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73" name="TextBox 314">
                <a:extLst>
                  <a:ext uri="{FF2B5EF4-FFF2-40B4-BE49-F238E27FC236}">
                    <a16:creationId xmlns:a16="http://schemas.microsoft.com/office/drawing/2014/main" id="{438C82E7-B519-D845-A181-81DCA03E4295}"/>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276513" name="Group 252">
              <a:extLst>
                <a:ext uri="{FF2B5EF4-FFF2-40B4-BE49-F238E27FC236}">
                  <a16:creationId xmlns:a16="http://schemas.microsoft.com/office/drawing/2014/main" id="{83507683-C8B3-964C-952A-58E9EFC0E0F4}"/>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71" name="TextBox 312">
                <a:extLst>
                  <a:ext uri="{FF2B5EF4-FFF2-40B4-BE49-F238E27FC236}">
                    <a16:creationId xmlns:a16="http://schemas.microsoft.com/office/drawing/2014/main" id="{0CF7FB0E-464D-7C45-BB3B-B290F2EA69FA}"/>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14" name="Group 253">
              <a:extLst>
                <a:ext uri="{FF2B5EF4-FFF2-40B4-BE49-F238E27FC236}">
                  <a16:creationId xmlns:a16="http://schemas.microsoft.com/office/drawing/2014/main" id="{BB4CBF15-C5FE-B143-B8A8-722794A0E58C}"/>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69" name="TextBox 310">
                <a:extLst>
                  <a:ext uri="{FF2B5EF4-FFF2-40B4-BE49-F238E27FC236}">
                    <a16:creationId xmlns:a16="http://schemas.microsoft.com/office/drawing/2014/main" id="{B3B1712F-265B-724A-93C5-E14FFD487176}"/>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276515" name="Group 254">
              <a:extLst>
                <a:ext uri="{FF2B5EF4-FFF2-40B4-BE49-F238E27FC236}">
                  <a16:creationId xmlns:a16="http://schemas.microsoft.com/office/drawing/2014/main" id="{A868B49D-6382-3B49-A859-1EC265B6FC0A}"/>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67" name="TextBox 308">
                <a:extLst>
                  <a:ext uri="{FF2B5EF4-FFF2-40B4-BE49-F238E27FC236}">
                    <a16:creationId xmlns:a16="http://schemas.microsoft.com/office/drawing/2014/main" id="{9A908368-CD50-9548-B968-4739035F77A7}"/>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16" name="Group 255">
              <a:extLst>
                <a:ext uri="{FF2B5EF4-FFF2-40B4-BE49-F238E27FC236}">
                  <a16:creationId xmlns:a16="http://schemas.microsoft.com/office/drawing/2014/main" id="{4D1733B1-3EAA-784E-B8A0-492E1C0A75CD}"/>
                </a:ext>
              </a:extLst>
            </p:cNvPr>
            <p:cNvGrpSpPr>
              <a:grpSpLocks/>
            </p:cNvGrpSpPr>
            <p:nvPr/>
          </p:nvGrpSpPr>
          <p:grpSpPr bwMode="auto">
            <a:xfrm>
              <a:off x="8269661" y="4729707"/>
              <a:ext cx="280846" cy="246221"/>
              <a:chOff x="8554586" y="1108955"/>
              <a:chExt cx="280846" cy="246221"/>
            </a:xfrm>
          </p:grpSpPr>
          <p:sp>
            <p:nvSpPr>
              <p:cNvPr id="276564" name="TextBox 305">
                <a:extLst>
                  <a:ext uri="{FF2B5EF4-FFF2-40B4-BE49-F238E27FC236}">
                    <a16:creationId xmlns:a16="http://schemas.microsoft.com/office/drawing/2014/main" id="{F51B81B0-9A4B-414B-B5F2-7CD44C39B9DB}"/>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17" name="Group 256">
              <a:extLst>
                <a:ext uri="{FF2B5EF4-FFF2-40B4-BE49-F238E27FC236}">
                  <a16:creationId xmlns:a16="http://schemas.microsoft.com/office/drawing/2014/main" id="{0DD6637C-D537-9D4F-B11C-DDC72803EB32}"/>
                </a:ext>
              </a:extLst>
            </p:cNvPr>
            <p:cNvGrpSpPr>
              <a:grpSpLocks/>
            </p:cNvGrpSpPr>
            <p:nvPr/>
          </p:nvGrpSpPr>
          <p:grpSpPr bwMode="auto">
            <a:xfrm>
              <a:off x="8066235" y="3389468"/>
              <a:ext cx="492662" cy="246221"/>
              <a:chOff x="8545253" y="1271404"/>
              <a:chExt cx="492662" cy="246221"/>
            </a:xfrm>
          </p:grpSpPr>
          <p:sp>
            <p:nvSpPr>
              <p:cNvPr id="276562" name="TextBox 303">
                <a:extLst>
                  <a:ext uri="{FF2B5EF4-FFF2-40B4-BE49-F238E27FC236}">
                    <a16:creationId xmlns:a16="http://schemas.microsoft.com/office/drawing/2014/main" id="{0729F1B8-C537-184D-9C3F-65E83F8F996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18" name="Group 257">
              <a:extLst>
                <a:ext uri="{FF2B5EF4-FFF2-40B4-BE49-F238E27FC236}">
                  <a16:creationId xmlns:a16="http://schemas.microsoft.com/office/drawing/2014/main" id="{BE7DB474-F82F-2449-8DF9-2FB4BA99102B}"/>
                </a:ext>
              </a:extLst>
            </p:cNvPr>
            <p:cNvGrpSpPr>
              <a:grpSpLocks/>
            </p:cNvGrpSpPr>
            <p:nvPr/>
          </p:nvGrpSpPr>
          <p:grpSpPr bwMode="auto">
            <a:xfrm>
              <a:off x="6023941" y="3153388"/>
              <a:ext cx="268242" cy="246221"/>
              <a:chOff x="8545253" y="1271404"/>
              <a:chExt cx="268242" cy="246221"/>
            </a:xfrm>
          </p:grpSpPr>
          <p:sp>
            <p:nvSpPr>
              <p:cNvPr id="276560" name="TextBox 301">
                <a:extLst>
                  <a:ext uri="{FF2B5EF4-FFF2-40B4-BE49-F238E27FC236}">
                    <a16:creationId xmlns:a16="http://schemas.microsoft.com/office/drawing/2014/main" id="{0B1E02EE-BBCE-A34B-B72B-873D8A9FD7DB}"/>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19" name="Group 258">
              <a:extLst>
                <a:ext uri="{FF2B5EF4-FFF2-40B4-BE49-F238E27FC236}">
                  <a16:creationId xmlns:a16="http://schemas.microsoft.com/office/drawing/2014/main" id="{2658F010-A507-F34C-866B-746FD30FC92B}"/>
                </a:ext>
              </a:extLst>
            </p:cNvPr>
            <p:cNvGrpSpPr>
              <a:grpSpLocks/>
            </p:cNvGrpSpPr>
            <p:nvPr/>
          </p:nvGrpSpPr>
          <p:grpSpPr bwMode="auto">
            <a:xfrm>
              <a:off x="4081067" y="4489324"/>
              <a:ext cx="2191481" cy="946667"/>
              <a:chOff x="4091672" y="4477404"/>
              <a:chExt cx="2191481" cy="946667"/>
            </a:xfrm>
          </p:grpSpPr>
          <p:grpSp>
            <p:nvGrpSpPr>
              <p:cNvPr id="276554" name="Group 295">
                <a:extLst>
                  <a:ext uri="{FF2B5EF4-FFF2-40B4-BE49-F238E27FC236}">
                    <a16:creationId xmlns:a16="http://schemas.microsoft.com/office/drawing/2014/main" id="{5692FC3E-A222-CE41-8780-0B1111DC00E2}"/>
                  </a:ext>
                </a:extLst>
              </p:cNvPr>
              <p:cNvGrpSpPr>
                <a:grpSpLocks/>
              </p:cNvGrpSpPr>
              <p:nvPr/>
            </p:nvGrpSpPr>
            <p:grpSpPr bwMode="auto">
              <a:xfrm>
                <a:off x="6034367" y="5135525"/>
                <a:ext cx="248786" cy="288546"/>
                <a:chOff x="6034367" y="5135525"/>
                <a:chExt cx="248786" cy="288546"/>
              </a:xfrm>
            </p:grpSpPr>
            <p:sp>
              <p:nvSpPr>
                <p:cNvPr id="276558" name="TextBox 299">
                  <a:extLst>
                    <a:ext uri="{FF2B5EF4-FFF2-40B4-BE49-F238E27FC236}">
                      <a16:creationId xmlns:a16="http://schemas.microsoft.com/office/drawing/2014/main" id="{A25BD304-321B-CB4C-9E3C-E803700578D2}"/>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55" name="Group 296">
                <a:extLst>
                  <a:ext uri="{FF2B5EF4-FFF2-40B4-BE49-F238E27FC236}">
                    <a16:creationId xmlns:a16="http://schemas.microsoft.com/office/drawing/2014/main" id="{4EADAE30-EC20-1C4A-B0AF-5A7DD7318B50}"/>
                  </a:ext>
                </a:extLst>
              </p:cNvPr>
              <p:cNvGrpSpPr>
                <a:grpSpLocks/>
              </p:cNvGrpSpPr>
              <p:nvPr/>
            </p:nvGrpSpPr>
            <p:grpSpPr bwMode="auto">
              <a:xfrm>
                <a:off x="4091672" y="4477404"/>
                <a:ext cx="268242" cy="246221"/>
                <a:chOff x="8545253" y="1271404"/>
                <a:chExt cx="268242" cy="246221"/>
              </a:xfrm>
            </p:grpSpPr>
            <p:sp>
              <p:nvSpPr>
                <p:cNvPr id="276556" name="TextBox 297">
                  <a:extLst>
                    <a:ext uri="{FF2B5EF4-FFF2-40B4-BE49-F238E27FC236}">
                      <a16:creationId xmlns:a16="http://schemas.microsoft.com/office/drawing/2014/main" id="{05F90D73-A343-034E-A5DE-C3504118BB5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6520" name="Group 259">
              <a:extLst>
                <a:ext uri="{FF2B5EF4-FFF2-40B4-BE49-F238E27FC236}">
                  <a16:creationId xmlns:a16="http://schemas.microsoft.com/office/drawing/2014/main" id="{26C36147-A3B4-A345-A1C1-8E13CB36C995}"/>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53" name="TextBox 294">
                <a:extLst>
                  <a:ext uri="{FF2B5EF4-FFF2-40B4-BE49-F238E27FC236}">
                    <a16:creationId xmlns:a16="http://schemas.microsoft.com/office/drawing/2014/main" id="{A6F820D1-2712-F947-898D-B87521C2918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21" name="Group 260">
              <a:extLst>
                <a:ext uri="{FF2B5EF4-FFF2-40B4-BE49-F238E27FC236}">
                  <a16:creationId xmlns:a16="http://schemas.microsoft.com/office/drawing/2014/main" id="{DD9A2422-FBD5-0048-96DC-ABDF331B073D}"/>
                </a:ext>
              </a:extLst>
            </p:cNvPr>
            <p:cNvGrpSpPr>
              <a:grpSpLocks/>
            </p:cNvGrpSpPr>
            <p:nvPr/>
          </p:nvGrpSpPr>
          <p:grpSpPr bwMode="auto">
            <a:xfrm>
              <a:off x="5999601" y="4473171"/>
              <a:ext cx="268242" cy="246221"/>
              <a:chOff x="8545253" y="1271404"/>
              <a:chExt cx="268242" cy="246221"/>
            </a:xfrm>
          </p:grpSpPr>
          <p:sp>
            <p:nvSpPr>
              <p:cNvPr id="276550" name="TextBox 291">
                <a:extLst>
                  <a:ext uri="{FF2B5EF4-FFF2-40B4-BE49-F238E27FC236}">
                    <a16:creationId xmlns:a16="http://schemas.microsoft.com/office/drawing/2014/main" id="{A5A21BBB-9275-D04A-895D-DB5213A1394F}"/>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2" name="Group 261">
              <a:extLst>
                <a:ext uri="{FF2B5EF4-FFF2-40B4-BE49-F238E27FC236}">
                  <a16:creationId xmlns:a16="http://schemas.microsoft.com/office/drawing/2014/main" id="{E8FA4D02-67E0-1F45-8F6F-E425CB0AA1C9}"/>
                </a:ext>
              </a:extLst>
            </p:cNvPr>
            <p:cNvGrpSpPr>
              <a:grpSpLocks/>
            </p:cNvGrpSpPr>
            <p:nvPr/>
          </p:nvGrpSpPr>
          <p:grpSpPr bwMode="auto">
            <a:xfrm>
              <a:off x="4235125" y="4052085"/>
              <a:ext cx="248786" cy="288546"/>
              <a:chOff x="4245730" y="4040165"/>
              <a:chExt cx="248786" cy="288546"/>
            </a:xfrm>
          </p:grpSpPr>
          <p:sp>
            <p:nvSpPr>
              <p:cNvPr id="276548" name="TextBox 289">
                <a:extLst>
                  <a:ext uri="{FF2B5EF4-FFF2-40B4-BE49-F238E27FC236}">
                    <a16:creationId xmlns:a16="http://schemas.microsoft.com/office/drawing/2014/main" id="{0B8CA12A-FA78-FB4C-9B25-6DDC8882C2C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3" name="Group 262">
              <a:extLst>
                <a:ext uri="{FF2B5EF4-FFF2-40B4-BE49-F238E27FC236}">
                  <a16:creationId xmlns:a16="http://schemas.microsoft.com/office/drawing/2014/main" id="{64DB0552-1A42-2F43-97A7-56E5DEF5A9D9}"/>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47" name="TextBox 288">
                <a:extLst>
                  <a:ext uri="{FF2B5EF4-FFF2-40B4-BE49-F238E27FC236}">
                    <a16:creationId xmlns:a16="http://schemas.microsoft.com/office/drawing/2014/main" id="{6195671F-ED58-BE47-9252-B1ADD41930C8}"/>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24" name="Group 263">
              <a:extLst>
                <a:ext uri="{FF2B5EF4-FFF2-40B4-BE49-F238E27FC236}">
                  <a16:creationId xmlns:a16="http://schemas.microsoft.com/office/drawing/2014/main" id="{101FA672-0D39-6142-87EB-3573558D525D}"/>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276545" name="TextBox 286">
                <a:extLst>
                  <a:ext uri="{FF2B5EF4-FFF2-40B4-BE49-F238E27FC236}">
                    <a16:creationId xmlns:a16="http://schemas.microsoft.com/office/drawing/2014/main" id="{0612FDDC-21B6-004B-95DE-FAE7B7B299A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276525" name="Group 264">
              <a:extLst>
                <a:ext uri="{FF2B5EF4-FFF2-40B4-BE49-F238E27FC236}">
                  <a16:creationId xmlns:a16="http://schemas.microsoft.com/office/drawing/2014/main" id="{52161603-3EAE-A44A-A235-69FFBDA0D425}"/>
                </a:ext>
              </a:extLst>
            </p:cNvPr>
            <p:cNvGrpSpPr>
              <a:grpSpLocks/>
            </p:cNvGrpSpPr>
            <p:nvPr/>
          </p:nvGrpSpPr>
          <p:grpSpPr bwMode="auto">
            <a:xfrm>
              <a:off x="5853578" y="5465418"/>
              <a:ext cx="473206" cy="288546"/>
              <a:chOff x="5864183" y="5453498"/>
              <a:chExt cx="473206" cy="288546"/>
            </a:xfrm>
          </p:grpSpPr>
          <p:sp>
            <p:nvSpPr>
              <p:cNvPr id="276542" name="TextBox 283">
                <a:extLst>
                  <a:ext uri="{FF2B5EF4-FFF2-40B4-BE49-F238E27FC236}">
                    <a16:creationId xmlns:a16="http://schemas.microsoft.com/office/drawing/2014/main" id="{66953960-39AD-744F-9B99-769AEFF9EC6D}"/>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6" name="Group 265">
              <a:extLst>
                <a:ext uri="{FF2B5EF4-FFF2-40B4-BE49-F238E27FC236}">
                  <a16:creationId xmlns:a16="http://schemas.microsoft.com/office/drawing/2014/main" id="{54E940AD-7DC8-BD4D-B354-E81CF5460946}"/>
                </a:ext>
              </a:extLst>
            </p:cNvPr>
            <p:cNvGrpSpPr>
              <a:grpSpLocks/>
            </p:cNvGrpSpPr>
            <p:nvPr/>
          </p:nvGrpSpPr>
          <p:grpSpPr bwMode="auto">
            <a:xfrm>
              <a:off x="5494308" y="5467662"/>
              <a:ext cx="312906" cy="288546"/>
              <a:chOff x="6525751" y="6292082"/>
              <a:chExt cx="312906" cy="288546"/>
            </a:xfrm>
          </p:grpSpPr>
          <p:sp>
            <p:nvSpPr>
              <p:cNvPr id="276540" name="TextBox 280">
                <a:extLst>
                  <a:ext uri="{FF2B5EF4-FFF2-40B4-BE49-F238E27FC236}">
                    <a16:creationId xmlns:a16="http://schemas.microsoft.com/office/drawing/2014/main" id="{755106A4-C51E-994B-AB64-70A213AE96B9}"/>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7" name="Group 266">
              <a:extLst>
                <a:ext uri="{FF2B5EF4-FFF2-40B4-BE49-F238E27FC236}">
                  <a16:creationId xmlns:a16="http://schemas.microsoft.com/office/drawing/2014/main" id="{CE64BC37-E442-F845-8FF5-93416FFA5B22}"/>
                </a:ext>
              </a:extLst>
            </p:cNvPr>
            <p:cNvGrpSpPr>
              <a:grpSpLocks/>
            </p:cNvGrpSpPr>
            <p:nvPr/>
          </p:nvGrpSpPr>
          <p:grpSpPr bwMode="auto">
            <a:xfrm>
              <a:off x="5704335" y="5990464"/>
              <a:ext cx="332362" cy="246221"/>
              <a:chOff x="8553519" y="1263312"/>
              <a:chExt cx="332362" cy="246221"/>
            </a:xfrm>
          </p:grpSpPr>
          <p:sp>
            <p:nvSpPr>
              <p:cNvPr id="276538" name="TextBox 278">
                <a:extLst>
                  <a:ext uri="{FF2B5EF4-FFF2-40B4-BE49-F238E27FC236}">
                    <a16:creationId xmlns:a16="http://schemas.microsoft.com/office/drawing/2014/main" id="{E516472B-F5E5-5B4E-B431-C91F17C2AEF5}"/>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76528" name="Group 267">
              <a:extLst>
                <a:ext uri="{FF2B5EF4-FFF2-40B4-BE49-F238E27FC236}">
                  <a16:creationId xmlns:a16="http://schemas.microsoft.com/office/drawing/2014/main" id="{31EB3EC1-91B9-9A42-BFEC-6EA2F89E7696}"/>
                </a:ext>
              </a:extLst>
            </p:cNvPr>
            <p:cNvGrpSpPr>
              <a:grpSpLocks/>
            </p:cNvGrpSpPr>
            <p:nvPr/>
          </p:nvGrpSpPr>
          <p:grpSpPr bwMode="auto">
            <a:xfrm>
              <a:off x="6323520" y="5303158"/>
              <a:ext cx="683833" cy="385662"/>
              <a:chOff x="6334125" y="5291238"/>
              <a:chExt cx="683833" cy="385662"/>
            </a:xfrm>
          </p:grpSpPr>
          <p:grpSp>
            <p:nvGrpSpPr>
              <p:cNvPr id="276532" name="Group 272">
                <a:extLst>
                  <a:ext uri="{FF2B5EF4-FFF2-40B4-BE49-F238E27FC236}">
                    <a16:creationId xmlns:a16="http://schemas.microsoft.com/office/drawing/2014/main" id="{BBE4AD5F-DEFD-904E-B852-976131320AF4}"/>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276533" name="Group 273">
                <a:extLst>
                  <a:ext uri="{FF2B5EF4-FFF2-40B4-BE49-F238E27FC236}">
                    <a16:creationId xmlns:a16="http://schemas.microsoft.com/office/drawing/2014/main" id="{3EBB730A-F742-4B4C-9B24-3361C21B8B56}"/>
                  </a:ext>
                </a:extLst>
              </p:cNvPr>
              <p:cNvGrpSpPr>
                <a:grpSpLocks/>
              </p:cNvGrpSpPr>
              <p:nvPr/>
            </p:nvGrpSpPr>
            <p:grpSpPr bwMode="auto">
              <a:xfrm>
                <a:off x="6769172" y="5291238"/>
                <a:ext cx="248786" cy="288546"/>
                <a:chOff x="6769172" y="5291238"/>
                <a:chExt cx="248786" cy="288546"/>
              </a:xfrm>
            </p:grpSpPr>
            <p:sp>
              <p:nvSpPr>
                <p:cNvPr id="276534" name="TextBox 274">
                  <a:extLst>
                    <a:ext uri="{FF2B5EF4-FFF2-40B4-BE49-F238E27FC236}">
                      <a16:creationId xmlns:a16="http://schemas.microsoft.com/office/drawing/2014/main" id="{AF6053EC-CBD4-084B-8F35-8D3D39D964F3}"/>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6529" name="Group 268">
              <a:extLst>
                <a:ext uri="{FF2B5EF4-FFF2-40B4-BE49-F238E27FC236}">
                  <a16:creationId xmlns:a16="http://schemas.microsoft.com/office/drawing/2014/main" id="{C9E0EFFF-0734-3B46-9307-8294579B7512}"/>
                </a:ext>
              </a:extLst>
            </p:cNvPr>
            <p:cNvGrpSpPr>
              <a:grpSpLocks/>
            </p:cNvGrpSpPr>
            <p:nvPr/>
          </p:nvGrpSpPr>
          <p:grpSpPr bwMode="auto">
            <a:xfrm>
              <a:off x="4310854" y="4689580"/>
              <a:ext cx="268242" cy="246221"/>
              <a:chOff x="8600006" y="1271404"/>
              <a:chExt cx="268242" cy="246221"/>
            </a:xfrm>
          </p:grpSpPr>
          <p:sp>
            <p:nvSpPr>
              <p:cNvPr id="276530" name="TextBox 270">
                <a:extLst>
                  <a:ext uri="{FF2B5EF4-FFF2-40B4-BE49-F238E27FC236}">
                    <a16:creationId xmlns:a16="http://schemas.microsoft.com/office/drawing/2014/main" id="{81706AB0-24F5-A14D-AEB4-B7C0E20ACCAD}"/>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76484" name="Group 404">
            <a:extLst>
              <a:ext uri="{FF2B5EF4-FFF2-40B4-BE49-F238E27FC236}">
                <a16:creationId xmlns:a16="http://schemas.microsoft.com/office/drawing/2014/main" id="{CFE74FFE-8326-A94A-8123-EED4051638E8}"/>
              </a:ext>
            </a:extLst>
          </p:cNvPr>
          <p:cNvGrpSpPr>
            <a:grpSpLocks/>
          </p:cNvGrpSpPr>
          <p:nvPr/>
        </p:nvGrpSpPr>
        <p:grpSpPr bwMode="auto">
          <a:xfrm>
            <a:off x="7229476" y="2495551"/>
            <a:ext cx="855663" cy="754063"/>
            <a:chOff x="6315797" y="2494862"/>
            <a:chExt cx="855712" cy="754757"/>
          </a:xfrm>
        </p:grpSpPr>
        <p:sp>
          <p:nvSpPr>
            <p:cNvPr id="276487" name="TextBox 405">
              <a:extLst>
                <a:ext uri="{FF2B5EF4-FFF2-40B4-BE49-F238E27FC236}">
                  <a16:creationId xmlns:a16="http://schemas.microsoft.com/office/drawing/2014/main" id="{55673F30-0ABE-3C47-999C-70CDC0347E4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490" name="TextBox 411">
              <a:extLst>
                <a:ext uri="{FF2B5EF4-FFF2-40B4-BE49-F238E27FC236}">
                  <a16:creationId xmlns:a16="http://schemas.microsoft.com/office/drawing/2014/main" id="{0EFB8998-22DE-494B-A68F-311E6B538ACA}"/>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276492" name="TextBox 413">
              <a:extLst>
                <a:ext uri="{FF2B5EF4-FFF2-40B4-BE49-F238E27FC236}">
                  <a16:creationId xmlns:a16="http://schemas.microsoft.com/office/drawing/2014/main" id="{4FA92B0A-3955-7F40-BD01-CE5219E564AD}"/>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48" name="Rounded Rectangle 347">
            <a:extLst>
              <a:ext uri="{FF2B5EF4-FFF2-40B4-BE49-F238E27FC236}">
                <a16:creationId xmlns:a16="http://schemas.microsoft.com/office/drawing/2014/main" id="{1FB7CD30-DC7F-D84F-A3B6-7E9E8482EDA9}"/>
              </a:ext>
            </a:extLst>
          </p:cNvPr>
          <p:cNvSpPr/>
          <p:nvPr/>
        </p:nvSpPr>
        <p:spPr>
          <a:xfrm>
            <a:off x="5327651" y="693738"/>
            <a:ext cx="371475" cy="379412"/>
          </a:xfrm>
          <a:prstGeom prst="roundRect">
            <a:avLst>
              <a:gd name="adj" fmla="val 50000"/>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6486" name="TextBox 1">
            <a:extLst>
              <a:ext uri="{FF2B5EF4-FFF2-40B4-BE49-F238E27FC236}">
                <a16:creationId xmlns:a16="http://schemas.microsoft.com/office/drawing/2014/main" id="{1AC7B328-1298-5C45-8FC6-F06B5CAA76ED}"/>
              </a:ext>
            </a:extLst>
          </p:cNvPr>
          <p:cNvSpPr txBox="1">
            <a:spLocks noChangeArrowheads="1"/>
          </p:cNvSpPr>
          <p:nvPr/>
        </p:nvSpPr>
        <p:spPr bwMode="auto">
          <a:xfrm>
            <a:off x="5529263" y="382589"/>
            <a:ext cx="685800"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23 + 4</a:t>
            </a:r>
          </a:p>
        </p:txBody>
      </p:sp>
    </p:spTree>
  </p:cSld>
  <p:clrMapOvr>
    <a:masterClrMapping/>
  </p:clrMapOvr>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Control Table</a:t>
            </a:r>
          </a:p>
        </p:txBody>
      </p:sp>
    </p:spTree>
  </p:cSld>
  <p:clrMapOvr>
    <a:masterClrMapping/>
  </p:clrMapOvr>
  <p:transition spd="slow"/>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79553" name="Picture 4">
            <a:extLst>
              <a:ext uri="{FF2B5EF4-FFF2-40B4-BE49-F238E27FC236}">
                <a16:creationId xmlns:a16="http://schemas.microsoft.com/office/drawing/2014/main" id="{101B4552-259C-B846-B350-DAA9272A57B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a:extLst>
              <a:ext uri="{FF2B5EF4-FFF2-40B4-BE49-F238E27FC236}">
                <a16:creationId xmlns:a16="http://schemas.microsoft.com/office/drawing/2014/main" id="{6CD44FB6-01AB-7043-BE43-1D4C0A7EA00B}"/>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0577" name="Picture 4">
            <a:extLst>
              <a:ext uri="{FF2B5EF4-FFF2-40B4-BE49-F238E27FC236}">
                <a16:creationId xmlns:a16="http://schemas.microsoft.com/office/drawing/2014/main" id="{A081B200-C0D7-E444-91E9-AFCE16AB2DF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ounded Rectangle 3">
            <a:extLst>
              <a:ext uri="{FF2B5EF4-FFF2-40B4-BE49-F238E27FC236}">
                <a16:creationId xmlns:a16="http://schemas.microsoft.com/office/drawing/2014/main" id="{762F6FA9-2C79-5E43-A848-A88A23126BE0}"/>
              </a:ext>
            </a:extLst>
          </p:cNvPr>
          <p:cNvSpPr/>
          <p:nvPr/>
        </p:nvSpPr>
        <p:spPr>
          <a:xfrm>
            <a:off x="2079626" y="2206625"/>
            <a:ext cx="1166813" cy="3856038"/>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0579" name="TextBox 5">
            <a:extLst>
              <a:ext uri="{FF2B5EF4-FFF2-40B4-BE49-F238E27FC236}">
                <a16:creationId xmlns:a16="http://schemas.microsoft.com/office/drawing/2014/main" id="{070A1324-7DF9-FA46-BFD7-6479FDA494D4}"/>
              </a:ext>
            </a:extLst>
          </p:cNvPr>
          <p:cNvSpPr txBox="1">
            <a:spLocks noChangeArrowheads="1"/>
          </p:cNvSpPr>
          <p:nvPr/>
        </p:nvSpPr>
        <p:spPr bwMode="auto">
          <a:xfrm>
            <a:off x="1020763" y="3706814"/>
            <a:ext cx="1054100"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23 one-hot</a:t>
            </a:r>
          </a:p>
          <a:p>
            <a:r>
              <a:rPr lang="en-US" altLang="en-US">
                <a:solidFill>
                  <a:srgbClr val="FF0000"/>
                </a:solidFill>
              </a:rPr>
              <a:t>encoded</a:t>
            </a:r>
          </a:p>
          <a:p>
            <a:r>
              <a:rPr lang="en-US" altLang="en-US">
                <a:solidFill>
                  <a:srgbClr val="FF0000"/>
                </a:solidFill>
              </a:rPr>
              <a:t>OPCODEs</a:t>
            </a:r>
          </a:p>
        </p:txBody>
      </p:sp>
      <p:sp>
        <p:nvSpPr>
          <p:cNvPr id="7" name="Rectangle 6">
            <a:extLst>
              <a:ext uri="{FF2B5EF4-FFF2-40B4-BE49-F238E27FC236}">
                <a16:creationId xmlns:a16="http://schemas.microsoft.com/office/drawing/2014/main" id="{84F397C4-68A6-9740-BB2E-B9F9E76E6D4C}"/>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1601" name="Picture 4">
            <a:extLst>
              <a:ext uri="{FF2B5EF4-FFF2-40B4-BE49-F238E27FC236}">
                <a16:creationId xmlns:a16="http://schemas.microsoft.com/office/drawing/2014/main" id="{5FD2703D-B3BD-AA4D-844B-ECDFC4C266A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602" name="TextBox 1">
            <a:extLst>
              <a:ext uri="{FF2B5EF4-FFF2-40B4-BE49-F238E27FC236}">
                <a16:creationId xmlns:a16="http://schemas.microsoft.com/office/drawing/2014/main" id="{830991BE-6B73-FF4B-892F-93DDBF6F5B90}"/>
              </a:ext>
            </a:extLst>
          </p:cNvPr>
          <p:cNvSpPr txBox="1">
            <a:spLocks noChangeArrowheads="1"/>
          </p:cNvSpPr>
          <p:nvPr/>
        </p:nvSpPr>
        <p:spPr bwMode="auto">
          <a:xfrm>
            <a:off x="1020763" y="3706814"/>
            <a:ext cx="1054100" cy="738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23 one-hot</a:t>
            </a:r>
          </a:p>
          <a:p>
            <a:r>
              <a:rPr lang="en-US" altLang="en-US">
                <a:solidFill>
                  <a:srgbClr val="FF0000"/>
                </a:solidFill>
              </a:rPr>
              <a:t>encoded</a:t>
            </a:r>
          </a:p>
          <a:p>
            <a:r>
              <a:rPr lang="en-US" altLang="en-US">
                <a:solidFill>
                  <a:srgbClr val="FF0000"/>
                </a:solidFill>
              </a:rPr>
              <a:t>OPCODEs</a:t>
            </a:r>
          </a:p>
        </p:txBody>
      </p:sp>
      <p:sp>
        <p:nvSpPr>
          <p:cNvPr id="4" name="Rounded Rectangle 3">
            <a:extLst>
              <a:ext uri="{FF2B5EF4-FFF2-40B4-BE49-F238E27FC236}">
                <a16:creationId xmlns:a16="http://schemas.microsoft.com/office/drawing/2014/main" id="{762F6FA9-2C79-5E43-A848-A88A23126BE0}"/>
              </a:ext>
            </a:extLst>
          </p:cNvPr>
          <p:cNvSpPr/>
          <p:nvPr/>
        </p:nvSpPr>
        <p:spPr>
          <a:xfrm>
            <a:off x="2079626" y="2206625"/>
            <a:ext cx="1166813" cy="3856038"/>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ounded Rectangle 5">
            <a:extLst>
              <a:ext uri="{FF2B5EF4-FFF2-40B4-BE49-F238E27FC236}">
                <a16:creationId xmlns:a16="http://schemas.microsoft.com/office/drawing/2014/main" id="{184CCAF5-4C58-CF4D-B121-F3FF96C1292E}"/>
              </a:ext>
            </a:extLst>
          </p:cNvPr>
          <p:cNvSpPr/>
          <p:nvPr/>
        </p:nvSpPr>
        <p:spPr>
          <a:xfrm>
            <a:off x="3130550" y="74614"/>
            <a:ext cx="5856288" cy="2206625"/>
          </a:xfrm>
          <a:prstGeom prst="roundRect">
            <a:avLst>
              <a:gd name="adj" fmla="val 18511"/>
            </a:avLst>
          </a:prstGeom>
          <a:noFill/>
          <a:ln>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rgbClr val="0070C0"/>
              </a:solidFill>
            </a:endParaRPr>
          </a:p>
        </p:txBody>
      </p:sp>
      <p:sp>
        <p:nvSpPr>
          <p:cNvPr id="281605" name="TextBox 2">
            <a:extLst>
              <a:ext uri="{FF2B5EF4-FFF2-40B4-BE49-F238E27FC236}">
                <a16:creationId xmlns:a16="http://schemas.microsoft.com/office/drawing/2014/main" id="{262FC851-9F76-2E42-9556-263CB7AB2FAB}"/>
              </a:ext>
            </a:extLst>
          </p:cNvPr>
          <p:cNvSpPr txBox="1">
            <a:spLocks noChangeArrowheads="1"/>
          </p:cNvSpPr>
          <p:nvPr/>
        </p:nvSpPr>
        <p:spPr bwMode="auto">
          <a:xfrm>
            <a:off x="1655763" y="939800"/>
            <a:ext cx="1389062" cy="306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0070C0"/>
                </a:solidFill>
              </a:rPr>
              <a:t>18 control lines</a:t>
            </a:r>
          </a:p>
        </p:txBody>
      </p:sp>
      <p:sp>
        <p:nvSpPr>
          <p:cNvPr id="8" name="Rectangle 7">
            <a:extLst>
              <a:ext uri="{FF2B5EF4-FFF2-40B4-BE49-F238E27FC236}">
                <a16:creationId xmlns:a16="http://schemas.microsoft.com/office/drawing/2014/main" id="{813E8EA5-1B2B-D64D-A0A7-0261818F8658}"/>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2625" name="Picture 4">
            <a:extLst>
              <a:ext uri="{FF2B5EF4-FFF2-40B4-BE49-F238E27FC236}">
                <a16:creationId xmlns:a16="http://schemas.microsoft.com/office/drawing/2014/main" id="{A429EB7D-DFE3-9641-81CB-7AFF16AC6D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4200525" y="2595564"/>
            <a:ext cx="577850" cy="180975"/>
          </a:xfrm>
          <a:prstGeom prst="roundRect">
            <a:avLst>
              <a:gd name="adj" fmla="val 18511"/>
            </a:avLst>
          </a:prstGeom>
          <a:noFill/>
          <a:ln>
            <a:solidFill>
              <a:srgbClr val="17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aphicFrame>
        <p:nvGraphicFramePr>
          <p:cNvPr id="7" name="Table 6">
            <a:extLst>
              <a:ext uri="{FF2B5EF4-FFF2-40B4-BE49-F238E27FC236}">
                <a16:creationId xmlns:a16="http://schemas.microsoft.com/office/drawing/2014/main" id="{D872E212-FC42-A949-B58A-8A3409918450}"/>
              </a:ext>
            </a:extLst>
          </p:cNvPr>
          <p:cNvGraphicFramePr>
            <a:graphicFrameLocks noGrp="1"/>
          </p:cNvGraphicFramePr>
          <p:nvPr/>
        </p:nvGraphicFramePr>
        <p:xfrm>
          <a:off x="2690813" y="6211889"/>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15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a:solidFill>
                            <a:srgbClr val="1700FF"/>
                          </a:solidFill>
                          <a:latin typeface="+mj-lt"/>
                          <a:cs typeface="Times New Roman" panose="02020603050405020304" pitchFamily="18" charset="0"/>
                        </a:rPr>
                        <a:t>C</a:t>
                      </a:r>
                      <a:r>
                        <a:rPr lang="en-US" sz="1050" b="1" baseline="-25000" dirty="0">
                          <a:solidFill>
                            <a:srgbClr val="1700FF"/>
                          </a:solidFill>
                          <a:latin typeface="+mj-lt"/>
                          <a:cs typeface="Times New Roman" panose="02020603050405020304" pitchFamily="18" charset="0"/>
                        </a:rPr>
                        <a:t>11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9</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8</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7</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6</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0</a:t>
                      </a:r>
                    </a:p>
                  </a:txBody>
                  <a:tcPr marL="91435" marR="91435" marT="45798" marB="45798" anchor="ctr"/>
                </a:tc>
                <a:extLst>
                  <a:ext uri="{0D108BD9-81ED-4DB2-BD59-A6C34878D82A}">
                    <a16:rowId xmlns:a16="http://schemas.microsoft.com/office/drawing/2014/main" val="551536869"/>
                  </a:ext>
                </a:extLst>
              </a:tr>
            </a:tbl>
          </a:graphicData>
        </a:graphic>
      </p:graphicFrame>
      <p:sp>
        <p:nvSpPr>
          <p:cNvPr id="282664" name="TextBox 3">
            <a:extLst>
              <a:ext uri="{FF2B5EF4-FFF2-40B4-BE49-F238E27FC236}">
                <a16:creationId xmlns:a16="http://schemas.microsoft.com/office/drawing/2014/main" id="{19B256B4-66F1-9C49-B1B3-B0C348B21D71}"/>
              </a:ext>
            </a:extLst>
          </p:cNvPr>
          <p:cNvSpPr txBox="1">
            <a:spLocks noChangeArrowheads="1"/>
          </p:cNvSpPr>
          <p:nvPr/>
        </p:nvSpPr>
        <p:spPr bwMode="auto">
          <a:xfrm>
            <a:off x="4259264" y="6532564"/>
            <a:ext cx="758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b="1">
                <a:solidFill>
                  <a:srgbClr val="1700FF"/>
                </a:solidFill>
                <a:latin typeface="Courier" pitchFamily="2" charset="0"/>
              </a:rPr>
              <a:t>X</a:t>
            </a:r>
            <a:r>
              <a:rPr lang="en-US" altLang="en-US" b="1" baseline="-25000">
                <a:solidFill>
                  <a:srgbClr val="1700FF"/>
                </a:solidFill>
                <a:latin typeface="Courier" pitchFamily="2" charset="0"/>
              </a:rPr>
              <a:t>1</a:t>
            </a:r>
            <a:r>
              <a:rPr lang="en-US" altLang="en-US" b="1">
                <a:solidFill>
                  <a:srgbClr val="1700FF"/>
                </a:solidFill>
                <a:latin typeface="Courier" pitchFamily="2" charset="0"/>
              </a:rPr>
              <a:t>  X</a:t>
            </a:r>
            <a:r>
              <a:rPr lang="en-US" altLang="en-US" b="1" baseline="-25000">
                <a:solidFill>
                  <a:srgbClr val="1700FF"/>
                </a:solidFill>
                <a:latin typeface="Courier" pitchFamily="2" charset="0"/>
              </a:rPr>
              <a:t>0</a:t>
            </a:r>
          </a:p>
        </p:txBody>
      </p:sp>
      <p:sp>
        <p:nvSpPr>
          <p:cNvPr id="282665" name="TextBox 7">
            <a:extLst>
              <a:ext uri="{FF2B5EF4-FFF2-40B4-BE49-F238E27FC236}">
                <a16:creationId xmlns:a16="http://schemas.microsoft.com/office/drawing/2014/main" id="{41288068-D3D2-9E40-A5D0-BD6197D505F5}"/>
              </a:ext>
            </a:extLst>
          </p:cNvPr>
          <p:cNvSpPr txBox="1">
            <a:spLocks noChangeArrowheads="1"/>
          </p:cNvSpPr>
          <p:nvPr/>
        </p:nvSpPr>
        <p:spPr bwMode="auto">
          <a:xfrm>
            <a:off x="1071563" y="6062664"/>
            <a:ext cx="14478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1700FF"/>
                </a:solidFill>
              </a:rPr>
              <a:t>Taken from</a:t>
            </a:r>
          </a:p>
          <a:p>
            <a:pPr algn="ctr"/>
            <a:r>
              <a:rPr lang="en-US" altLang="en-US">
                <a:solidFill>
                  <a:srgbClr val="1700FF"/>
                </a:solidFill>
              </a:rPr>
              <a:t>these bits of the</a:t>
            </a:r>
          </a:p>
          <a:p>
            <a:pPr algn="ctr"/>
            <a:r>
              <a:rPr lang="en-US" altLang="en-US">
                <a:solidFill>
                  <a:srgbClr val="1700FF"/>
                </a:solidFill>
              </a:rPr>
              <a:t>instruction</a:t>
            </a:r>
          </a:p>
        </p:txBody>
      </p:sp>
    </p:spTree>
  </p:cSld>
  <p:clrMapOvr>
    <a:masterClrMapping/>
  </p:clrMapOvr>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3649" name="Picture 4">
            <a:extLst>
              <a:ext uri="{FF2B5EF4-FFF2-40B4-BE49-F238E27FC236}">
                <a16:creationId xmlns:a16="http://schemas.microsoft.com/office/drawing/2014/main" id="{63F8F32A-E548-9743-A58F-3DC13CEADAC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5419725" y="3073401"/>
            <a:ext cx="577850" cy="180975"/>
          </a:xfrm>
          <a:prstGeom prst="roundRect">
            <a:avLst>
              <a:gd name="adj" fmla="val 18511"/>
            </a:avLst>
          </a:prstGeom>
          <a:noFill/>
          <a:ln>
            <a:solidFill>
              <a:srgbClr val="1700FF"/>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aphicFrame>
        <p:nvGraphicFramePr>
          <p:cNvPr id="7" name="Table 6">
            <a:extLst>
              <a:ext uri="{FF2B5EF4-FFF2-40B4-BE49-F238E27FC236}">
                <a16:creationId xmlns:a16="http://schemas.microsoft.com/office/drawing/2014/main" id="{D872E212-FC42-A949-B58A-8A3409918450}"/>
              </a:ext>
            </a:extLst>
          </p:cNvPr>
          <p:cNvGraphicFramePr>
            <a:graphicFrameLocks noGrp="1"/>
          </p:cNvGraphicFramePr>
          <p:nvPr/>
        </p:nvGraphicFramePr>
        <p:xfrm>
          <a:off x="2690813" y="6211889"/>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15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a:solidFill>
                            <a:srgbClr val="1700FF"/>
                          </a:solidFill>
                          <a:latin typeface="+mj-lt"/>
                          <a:cs typeface="Times New Roman" panose="02020603050405020304" pitchFamily="18" charset="0"/>
                        </a:rPr>
                        <a:t>C</a:t>
                      </a:r>
                      <a:r>
                        <a:rPr lang="en-US" sz="1050" b="1" baseline="-25000" dirty="0">
                          <a:solidFill>
                            <a:srgbClr val="1700FF"/>
                          </a:solidFill>
                          <a:latin typeface="+mj-lt"/>
                          <a:cs typeface="Times New Roman" panose="02020603050405020304" pitchFamily="18" charset="0"/>
                        </a:rPr>
                        <a:t>11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rgbClr val="1700FF"/>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rgbClr val="1700FF"/>
                          </a:solidFill>
                          <a:effectLst/>
                          <a:uLnTx/>
                          <a:uFillTx/>
                          <a:latin typeface="+mj-lt"/>
                          <a:ea typeface="+mn-ea"/>
                          <a:cs typeface="Times New Roman" panose="02020603050405020304" pitchFamily="18" charset="0"/>
                          <a:sym typeface="Arial"/>
                          <a:rtl val="0"/>
                        </a:rPr>
                        <a:t>10</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9</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8</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7</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6</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0</a:t>
                      </a:r>
                    </a:p>
                  </a:txBody>
                  <a:tcPr marL="91435" marR="91435" marT="45798" marB="45798" anchor="ctr"/>
                </a:tc>
                <a:extLst>
                  <a:ext uri="{0D108BD9-81ED-4DB2-BD59-A6C34878D82A}">
                    <a16:rowId xmlns:a16="http://schemas.microsoft.com/office/drawing/2014/main" val="551536869"/>
                  </a:ext>
                </a:extLst>
              </a:tr>
            </a:tbl>
          </a:graphicData>
        </a:graphic>
      </p:graphicFrame>
      <p:sp>
        <p:nvSpPr>
          <p:cNvPr id="283688" name="TextBox 3">
            <a:extLst>
              <a:ext uri="{FF2B5EF4-FFF2-40B4-BE49-F238E27FC236}">
                <a16:creationId xmlns:a16="http://schemas.microsoft.com/office/drawing/2014/main" id="{5372C22F-1EB3-7B45-8C17-DCC312639E7D}"/>
              </a:ext>
            </a:extLst>
          </p:cNvPr>
          <p:cNvSpPr txBox="1">
            <a:spLocks noChangeArrowheads="1"/>
          </p:cNvSpPr>
          <p:nvPr/>
        </p:nvSpPr>
        <p:spPr bwMode="auto">
          <a:xfrm>
            <a:off x="4259264" y="6532564"/>
            <a:ext cx="758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b="1">
                <a:solidFill>
                  <a:srgbClr val="1700FF"/>
                </a:solidFill>
                <a:latin typeface="Courier" pitchFamily="2" charset="0"/>
              </a:rPr>
              <a:t>X</a:t>
            </a:r>
            <a:r>
              <a:rPr lang="en-US" altLang="en-US" b="1" baseline="-25000">
                <a:solidFill>
                  <a:srgbClr val="1700FF"/>
                </a:solidFill>
                <a:latin typeface="Courier" pitchFamily="2" charset="0"/>
              </a:rPr>
              <a:t>1</a:t>
            </a:r>
            <a:r>
              <a:rPr lang="en-US" altLang="en-US" b="1">
                <a:solidFill>
                  <a:srgbClr val="1700FF"/>
                </a:solidFill>
                <a:latin typeface="Courier" pitchFamily="2" charset="0"/>
              </a:rPr>
              <a:t>  X</a:t>
            </a:r>
            <a:r>
              <a:rPr lang="en-US" altLang="en-US" b="1" baseline="-25000">
                <a:solidFill>
                  <a:srgbClr val="1700FF"/>
                </a:solidFill>
                <a:latin typeface="Courier" pitchFamily="2" charset="0"/>
              </a:rPr>
              <a:t>0</a:t>
            </a:r>
          </a:p>
        </p:txBody>
      </p:sp>
      <p:sp>
        <p:nvSpPr>
          <p:cNvPr id="283689" name="TextBox 7">
            <a:extLst>
              <a:ext uri="{FF2B5EF4-FFF2-40B4-BE49-F238E27FC236}">
                <a16:creationId xmlns:a16="http://schemas.microsoft.com/office/drawing/2014/main" id="{D9D06E43-3072-9A47-BC07-C6E8FBD82546}"/>
              </a:ext>
            </a:extLst>
          </p:cNvPr>
          <p:cNvSpPr txBox="1">
            <a:spLocks noChangeArrowheads="1"/>
          </p:cNvSpPr>
          <p:nvPr/>
        </p:nvSpPr>
        <p:spPr bwMode="auto">
          <a:xfrm>
            <a:off x="1071563" y="6062664"/>
            <a:ext cx="14478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1700FF"/>
                </a:solidFill>
              </a:rPr>
              <a:t>Taken from</a:t>
            </a:r>
          </a:p>
          <a:p>
            <a:pPr algn="ctr"/>
            <a:r>
              <a:rPr lang="en-US" altLang="en-US">
                <a:solidFill>
                  <a:srgbClr val="1700FF"/>
                </a:solidFill>
              </a:rPr>
              <a:t>these bits of the</a:t>
            </a:r>
          </a:p>
          <a:p>
            <a:pPr algn="ctr"/>
            <a:r>
              <a:rPr lang="en-US" altLang="en-US">
                <a:solidFill>
                  <a:srgbClr val="1700FF"/>
                </a:solidFill>
              </a:rPr>
              <a:t>instruction</a:t>
            </a:r>
          </a:p>
        </p:txBody>
      </p:sp>
    </p:spTree>
  </p:cSld>
  <p:clrMapOvr>
    <a:masterClrMapping/>
  </p:clrMapOvr>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4673" name="Picture 4">
            <a:extLst>
              <a:ext uri="{FF2B5EF4-FFF2-40B4-BE49-F238E27FC236}">
                <a16:creationId xmlns:a16="http://schemas.microsoft.com/office/drawing/2014/main" id="{E78F6783-98D9-2448-956F-F397DC1F463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4200525" y="3073401"/>
            <a:ext cx="577850" cy="180975"/>
          </a:xfrm>
          <a:prstGeom prst="roundRect">
            <a:avLst>
              <a:gd name="adj" fmla="val 18511"/>
            </a:avLst>
          </a:prstGeom>
          <a:no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aphicFrame>
        <p:nvGraphicFramePr>
          <p:cNvPr id="7" name="Table 6">
            <a:extLst>
              <a:ext uri="{FF2B5EF4-FFF2-40B4-BE49-F238E27FC236}">
                <a16:creationId xmlns:a16="http://schemas.microsoft.com/office/drawing/2014/main" id="{D872E212-FC42-A949-B58A-8A3409918450}"/>
              </a:ext>
            </a:extLst>
          </p:cNvPr>
          <p:cNvGraphicFramePr>
            <a:graphicFrameLocks noGrp="1"/>
          </p:cNvGraphicFramePr>
          <p:nvPr/>
        </p:nvGraphicFramePr>
        <p:xfrm>
          <a:off x="2690813" y="6211889"/>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15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a:solidFill>
                            <a:schemeClr val="tx1"/>
                          </a:solidFill>
                          <a:latin typeface="+mj-lt"/>
                          <a:cs typeface="Times New Roman" panose="02020603050405020304" pitchFamily="18" charset="0"/>
                        </a:rPr>
                        <a:t>C</a:t>
                      </a:r>
                      <a:r>
                        <a:rPr lang="en-US" sz="1050" b="1" baseline="-25000" dirty="0">
                          <a:solidFill>
                            <a:schemeClr val="tx1"/>
                          </a:solidFill>
                          <a:latin typeface="+mj-lt"/>
                          <a:cs typeface="Times New Roman" panose="02020603050405020304" pitchFamily="18" charset="0"/>
                        </a:rPr>
                        <a:t>11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10</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9</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8</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7</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6</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0</a:t>
                      </a:r>
                    </a:p>
                  </a:txBody>
                  <a:tcPr marL="91435" marR="91435" marT="45798" marB="45798" anchor="ctr"/>
                </a:tc>
                <a:extLst>
                  <a:ext uri="{0D108BD9-81ED-4DB2-BD59-A6C34878D82A}">
                    <a16:rowId xmlns:a16="http://schemas.microsoft.com/office/drawing/2014/main" val="551536869"/>
                  </a:ext>
                </a:extLst>
              </a:tr>
            </a:tbl>
          </a:graphicData>
        </a:graphic>
      </p:graphicFrame>
      <p:sp>
        <p:nvSpPr>
          <p:cNvPr id="284712" name="TextBox 3">
            <a:extLst>
              <a:ext uri="{FF2B5EF4-FFF2-40B4-BE49-F238E27FC236}">
                <a16:creationId xmlns:a16="http://schemas.microsoft.com/office/drawing/2014/main" id="{4ECE0E84-A771-6D4F-BDA7-6F8509A839BA}"/>
              </a:ext>
            </a:extLst>
          </p:cNvPr>
          <p:cNvSpPr txBox="1">
            <a:spLocks noChangeArrowheads="1"/>
          </p:cNvSpPr>
          <p:nvPr/>
        </p:nvSpPr>
        <p:spPr bwMode="auto">
          <a:xfrm>
            <a:off x="5024439" y="6532564"/>
            <a:ext cx="758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b="1">
                <a:solidFill>
                  <a:srgbClr val="008000"/>
                </a:solidFill>
                <a:latin typeface="Courier" pitchFamily="2" charset="0"/>
              </a:rPr>
              <a:t>Y</a:t>
            </a:r>
            <a:r>
              <a:rPr lang="en-US" altLang="en-US" b="1" baseline="-25000">
                <a:solidFill>
                  <a:srgbClr val="008000"/>
                </a:solidFill>
                <a:latin typeface="Courier" pitchFamily="2" charset="0"/>
              </a:rPr>
              <a:t>1</a:t>
            </a:r>
            <a:r>
              <a:rPr lang="en-US" altLang="en-US" b="1">
                <a:solidFill>
                  <a:srgbClr val="008000"/>
                </a:solidFill>
                <a:latin typeface="Courier" pitchFamily="2" charset="0"/>
              </a:rPr>
              <a:t>  Y</a:t>
            </a:r>
            <a:r>
              <a:rPr lang="en-US" altLang="en-US" b="1" baseline="-25000">
                <a:solidFill>
                  <a:srgbClr val="008000"/>
                </a:solidFill>
                <a:latin typeface="Courier" pitchFamily="2" charset="0"/>
              </a:rPr>
              <a:t>0</a:t>
            </a:r>
          </a:p>
        </p:txBody>
      </p:sp>
      <p:sp>
        <p:nvSpPr>
          <p:cNvPr id="284713" name="TextBox 7">
            <a:extLst>
              <a:ext uri="{FF2B5EF4-FFF2-40B4-BE49-F238E27FC236}">
                <a16:creationId xmlns:a16="http://schemas.microsoft.com/office/drawing/2014/main" id="{BAC92AD3-56D4-1C4B-9F2B-C04C3D953460}"/>
              </a:ext>
            </a:extLst>
          </p:cNvPr>
          <p:cNvSpPr txBox="1">
            <a:spLocks noChangeArrowheads="1"/>
          </p:cNvSpPr>
          <p:nvPr/>
        </p:nvSpPr>
        <p:spPr bwMode="auto">
          <a:xfrm>
            <a:off x="1071563" y="6062664"/>
            <a:ext cx="14478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008000"/>
                </a:solidFill>
              </a:rPr>
              <a:t>Taken from</a:t>
            </a:r>
          </a:p>
          <a:p>
            <a:pPr algn="ctr"/>
            <a:r>
              <a:rPr lang="en-US" altLang="en-US">
                <a:solidFill>
                  <a:srgbClr val="008000"/>
                </a:solidFill>
              </a:rPr>
              <a:t>these bits of the</a:t>
            </a:r>
          </a:p>
          <a:p>
            <a:pPr algn="ctr"/>
            <a:r>
              <a:rPr lang="en-US" altLang="en-US">
                <a:solidFill>
                  <a:srgbClr val="008000"/>
                </a:solidFill>
              </a:rPr>
              <a:t>instruction</a:t>
            </a:r>
          </a:p>
        </p:txBody>
      </p:sp>
    </p:spTree>
  </p:cSld>
  <p:clrMapOvr>
    <a:masterClrMapping/>
  </p:clrMapOvr>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5697" name="Picture 4">
            <a:extLst>
              <a:ext uri="{FF2B5EF4-FFF2-40B4-BE49-F238E27FC236}">
                <a16:creationId xmlns:a16="http://schemas.microsoft.com/office/drawing/2014/main" id="{49FD0D23-8202-A244-8B73-E72DD5FF593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4819651" y="3394076"/>
            <a:ext cx="576263" cy="180975"/>
          </a:xfrm>
          <a:prstGeom prst="roundRect">
            <a:avLst>
              <a:gd name="adj" fmla="val 18511"/>
            </a:avLst>
          </a:prstGeom>
          <a:noFill/>
          <a:ln>
            <a:solidFill>
              <a:srgbClr val="008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aphicFrame>
        <p:nvGraphicFramePr>
          <p:cNvPr id="7" name="Table 6">
            <a:extLst>
              <a:ext uri="{FF2B5EF4-FFF2-40B4-BE49-F238E27FC236}">
                <a16:creationId xmlns:a16="http://schemas.microsoft.com/office/drawing/2014/main" id="{D872E212-FC42-A949-B58A-8A3409918450}"/>
              </a:ext>
            </a:extLst>
          </p:cNvPr>
          <p:cNvGraphicFramePr>
            <a:graphicFrameLocks noGrp="1"/>
          </p:cNvGraphicFramePr>
          <p:nvPr/>
        </p:nvGraphicFramePr>
        <p:xfrm>
          <a:off x="2690813" y="6211889"/>
          <a:ext cx="6107112" cy="371475"/>
        </p:xfrm>
        <a:graphic>
          <a:graphicData uri="http://schemas.openxmlformats.org/drawingml/2006/table">
            <a:tbl>
              <a:tblPr firstRow="1" bandRow="1">
                <a:tableStyleId>{FC22031D-A40D-4086-AD69-7D5E5AB777CB}</a:tableStyleId>
              </a:tblPr>
              <a:tblGrid>
                <a:gridCol w="392410">
                  <a:extLst>
                    <a:ext uri="{9D8B030D-6E8A-4147-A177-3AD203B41FA5}">
                      <a16:colId xmlns:a16="http://schemas.microsoft.com/office/drawing/2014/main" val="1592778513"/>
                    </a:ext>
                  </a:extLst>
                </a:gridCol>
                <a:gridCol w="380980">
                  <a:extLst>
                    <a:ext uri="{9D8B030D-6E8A-4147-A177-3AD203B41FA5}">
                      <a16:colId xmlns:a16="http://schemas.microsoft.com/office/drawing/2014/main" val="1905881606"/>
                    </a:ext>
                  </a:extLst>
                </a:gridCol>
                <a:gridCol w="380980">
                  <a:extLst>
                    <a:ext uri="{9D8B030D-6E8A-4147-A177-3AD203B41FA5}">
                      <a16:colId xmlns:a16="http://schemas.microsoft.com/office/drawing/2014/main" val="2642236030"/>
                    </a:ext>
                  </a:extLst>
                </a:gridCol>
                <a:gridCol w="380980">
                  <a:extLst>
                    <a:ext uri="{9D8B030D-6E8A-4147-A177-3AD203B41FA5}">
                      <a16:colId xmlns:a16="http://schemas.microsoft.com/office/drawing/2014/main" val="2721423906"/>
                    </a:ext>
                  </a:extLst>
                </a:gridCol>
                <a:gridCol w="380980">
                  <a:extLst>
                    <a:ext uri="{9D8B030D-6E8A-4147-A177-3AD203B41FA5}">
                      <a16:colId xmlns:a16="http://schemas.microsoft.com/office/drawing/2014/main" val="470794471"/>
                    </a:ext>
                  </a:extLst>
                </a:gridCol>
                <a:gridCol w="380980">
                  <a:extLst>
                    <a:ext uri="{9D8B030D-6E8A-4147-A177-3AD203B41FA5}">
                      <a16:colId xmlns:a16="http://schemas.microsoft.com/office/drawing/2014/main" val="1085142947"/>
                    </a:ext>
                  </a:extLst>
                </a:gridCol>
                <a:gridCol w="380980">
                  <a:extLst>
                    <a:ext uri="{9D8B030D-6E8A-4147-A177-3AD203B41FA5}">
                      <a16:colId xmlns:a16="http://schemas.microsoft.com/office/drawing/2014/main" val="721227635"/>
                    </a:ext>
                  </a:extLst>
                </a:gridCol>
                <a:gridCol w="380980">
                  <a:extLst>
                    <a:ext uri="{9D8B030D-6E8A-4147-A177-3AD203B41FA5}">
                      <a16:colId xmlns:a16="http://schemas.microsoft.com/office/drawing/2014/main" val="2532484007"/>
                    </a:ext>
                  </a:extLst>
                </a:gridCol>
                <a:gridCol w="380980">
                  <a:extLst>
                    <a:ext uri="{9D8B030D-6E8A-4147-A177-3AD203B41FA5}">
                      <a16:colId xmlns:a16="http://schemas.microsoft.com/office/drawing/2014/main" val="4171978168"/>
                    </a:ext>
                  </a:extLst>
                </a:gridCol>
                <a:gridCol w="380980">
                  <a:extLst>
                    <a:ext uri="{9D8B030D-6E8A-4147-A177-3AD203B41FA5}">
                      <a16:colId xmlns:a16="http://schemas.microsoft.com/office/drawing/2014/main" val="2124962099"/>
                    </a:ext>
                  </a:extLst>
                </a:gridCol>
                <a:gridCol w="380980">
                  <a:extLst>
                    <a:ext uri="{9D8B030D-6E8A-4147-A177-3AD203B41FA5}">
                      <a16:colId xmlns:a16="http://schemas.microsoft.com/office/drawing/2014/main" val="527394052"/>
                    </a:ext>
                  </a:extLst>
                </a:gridCol>
                <a:gridCol w="380980">
                  <a:extLst>
                    <a:ext uri="{9D8B030D-6E8A-4147-A177-3AD203B41FA5}">
                      <a16:colId xmlns:a16="http://schemas.microsoft.com/office/drawing/2014/main" val="340857540"/>
                    </a:ext>
                  </a:extLst>
                </a:gridCol>
                <a:gridCol w="380980">
                  <a:extLst>
                    <a:ext uri="{9D8B030D-6E8A-4147-A177-3AD203B41FA5}">
                      <a16:colId xmlns:a16="http://schemas.microsoft.com/office/drawing/2014/main" val="3168458000"/>
                    </a:ext>
                  </a:extLst>
                </a:gridCol>
                <a:gridCol w="380980">
                  <a:extLst>
                    <a:ext uri="{9D8B030D-6E8A-4147-A177-3AD203B41FA5}">
                      <a16:colId xmlns:a16="http://schemas.microsoft.com/office/drawing/2014/main" val="2121019493"/>
                    </a:ext>
                  </a:extLst>
                </a:gridCol>
                <a:gridCol w="380980">
                  <a:extLst>
                    <a:ext uri="{9D8B030D-6E8A-4147-A177-3AD203B41FA5}">
                      <a16:colId xmlns:a16="http://schemas.microsoft.com/office/drawing/2014/main" val="712034954"/>
                    </a:ext>
                  </a:extLst>
                </a:gridCol>
                <a:gridCol w="380980">
                  <a:extLst>
                    <a:ext uri="{9D8B030D-6E8A-4147-A177-3AD203B41FA5}">
                      <a16:colId xmlns:a16="http://schemas.microsoft.com/office/drawing/2014/main" val="3949055613"/>
                    </a:ext>
                  </a:extLst>
                </a:gridCol>
              </a:tblGrid>
              <a:tr h="371475">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15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050" b="1" dirty="0">
                          <a:solidFill>
                            <a:schemeClr val="tx1"/>
                          </a:solidFill>
                          <a:latin typeface="+mj-lt"/>
                          <a:cs typeface="Times New Roman" panose="02020603050405020304" pitchFamily="18" charset="0"/>
                        </a:rPr>
                        <a:t>C</a:t>
                      </a:r>
                      <a:r>
                        <a:rPr lang="en-US" sz="1050" b="1" baseline="-25000" dirty="0">
                          <a:solidFill>
                            <a:schemeClr val="tx1"/>
                          </a:solidFill>
                          <a:latin typeface="+mj-lt"/>
                          <a:cs typeface="Times New Roman" panose="02020603050405020304" pitchFamily="18" charset="0"/>
                        </a:rPr>
                        <a:t>11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05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05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10</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9</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rgbClr val="008000"/>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rgbClr val="008000"/>
                          </a:solidFill>
                          <a:effectLst/>
                          <a:uLnTx/>
                          <a:uFillTx/>
                          <a:latin typeface="+mj-lt"/>
                          <a:ea typeface="+mn-ea"/>
                          <a:cs typeface="Times New Roman" panose="02020603050405020304" pitchFamily="18" charset="0"/>
                          <a:sym typeface="Arial"/>
                          <a:rtl val="0"/>
                        </a:rPr>
                        <a:t>8</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7</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6</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5</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4</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100" b="1" dirty="0">
                          <a:solidFill>
                            <a:schemeClr val="tx1"/>
                          </a:solidFill>
                          <a:latin typeface="+mj-lt"/>
                          <a:cs typeface="Times New Roman" panose="02020603050405020304" pitchFamily="18" charset="0"/>
                        </a:rPr>
                        <a:t>C</a:t>
                      </a:r>
                      <a:r>
                        <a:rPr lang="en-US" sz="1100" b="1" baseline="-25000" dirty="0">
                          <a:solidFill>
                            <a:schemeClr val="tx1"/>
                          </a:solidFill>
                          <a:latin typeface="+mj-lt"/>
                          <a:cs typeface="Times New Roman" panose="02020603050405020304" pitchFamily="18" charset="0"/>
                        </a:rPr>
                        <a:t>3</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2</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1</a:t>
                      </a:r>
                    </a:p>
                  </a:txBody>
                  <a:tcPr marL="91435" marR="91435" marT="45798" marB="45798"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100" b="1" i="0" u="none" strike="noStrike" kern="0" cap="none" spc="0" normalizeH="0" baseline="0" noProof="0" dirty="0">
                          <a:ln>
                            <a:noFill/>
                          </a:ln>
                          <a:solidFill>
                            <a:schemeClr val="tx1"/>
                          </a:solidFill>
                          <a:effectLst/>
                          <a:uLnTx/>
                          <a:uFillTx/>
                          <a:latin typeface="+mj-lt"/>
                          <a:ea typeface="+mn-ea"/>
                          <a:cs typeface="Times New Roman" panose="02020603050405020304" pitchFamily="18" charset="0"/>
                          <a:sym typeface="Arial"/>
                          <a:rtl val="0"/>
                        </a:rPr>
                        <a:t>C</a:t>
                      </a:r>
                      <a:r>
                        <a:rPr kumimoji="0" lang="en-US" sz="1100" b="1" i="0" u="none" strike="noStrike" kern="0" cap="none" spc="0" normalizeH="0" baseline="-25000" noProof="0" dirty="0">
                          <a:ln>
                            <a:noFill/>
                          </a:ln>
                          <a:solidFill>
                            <a:schemeClr val="tx1"/>
                          </a:solidFill>
                          <a:effectLst/>
                          <a:uLnTx/>
                          <a:uFillTx/>
                          <a:latin typeface="+mj-lt"/>
                          <a:ea typeface="+mn-ea"/>
                          <a:cs typeface="Times New Roman" panose="02020603050405020304" pitchFamily="18" charset="0"/>
                          <a:sym typeface="Arial"/>
                          <a:rtl val="0"/>
                        </a:rPr>
                        <a:t>0</a:t>
                      </a:r>
                    </a:p>
                  </a:txBody>
                  <a:tcPr marL="91435" marR="91435" marT="45798" marB="45798" anchor="ctr"/>
                </a:tc>
                <a:extLst>
                  <a:ext uri="{0D108BD9-81ED-4DB2-BD59-A6C34878D82A}">
                    <a16:rowId xmlns:a16="http://schemas.microsoft.com/office/drawing/2014/main" val="551536869"/>
                  </a:ext>
                </a:extLst>
              </a:tr>
            </a:tbl>
          </a:graphicData>
        </a:graphic>
      </p:graphicFrame>
      <p:sp>
        <p:nvSpPr>
          <p:cNvPr id="285736" name="TextBox 3">
            <a:extLst>
              <a:ext uri="{FF2B5EF4-FFF2-40B4-BE49-F238E27FC236}">
                <a16:creationId xmlns:a16="http://schemas.microsoft.com/office/drawing/2014/main" id="{127FF259-03C6-0448-B9D7-8E19130AA31C}"/>
              </a:ext>
            </a:extLst>
          </p:cNvPr>
          <p:cNvSpPr txBox="1">
            <a:spLocks noChangeArrowheads="1"/>
          </p:cNvSpPr>
          <p:nvPr/>
        </p:nvSpPr>
        <p:spPr bwMode="auto">
          <a:xfrm>
            <a:off x="5024439" y="6532564"/>
            <a:ext cx="7588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b="1">
                <a:solidFill>
                  <a:srgbClr val="008000"/>
                </a:solidFill>
                <a:latin typeface="Courier" pitchFamily="2" charset="0"/>
              </a:rPr>
              <a:t>Y</a:t>
            </a:r>
            <a:r>
              <a:rPr lang="en-US" altLang="en-US" b="1" baseline="-25000">
                <a:solidFill>
                  <a:srgbClr val="008000"/>
                </a:solidFill>
                <a:latin typeface="Courier" pitchFamily="2" charset="0"/>
              </a:rPr>
              <a:t>1</a:t>
            </a:r>
            <a:r>
              <a:rPr lang="en-US" altLang="en-US" b="1">
                <a:solidFill>
                  <a:srgbClr val="008000"/>
                </a:solidFill>
                <a:latin typeface="Courier" pitchFamily="2" charset="0"/>
              </a:rPr>
              <a:t>  Y</a:t>
            </a:r>
            <a:r>
              <a:rPr lang="en-US" altLang="en-US" b="1" baseline="-25000">
                <a:solidFill>
                  <a:srgbClr val="008000"/>
                </a:solidFill>
                <a:latin typeface="Courier" pitchFamily="2" charset="0"/>
              </a:rPr>
              <a:t>0</a:t>
            </a:r>
          </a:p>
        </p:txBody>
      </p:sp>
      <p:sp>
        <p:nvSpPr>
          <p:cNvPr id="285737" name="TextBox 7">
            <a:extLst>
              <a:ext uri="{FF2B5EF4-FFF2-40B4-BE49-F238E27FC236}">
                <a16:creationId xmlns:a16="http://schemas.microsoft.com/office/drawing/2014/main" id="{115B5CD3-C81D-6B42-A7A8-35C319C833EF}"/>
              </a:ext>
            </a:extLst>
          </p:cNvPr>
          <p:cNvSpPr txBox="1">
            <a:spLocks noChangeArrowheads="1"/>
          </p:cNvSpPr>
          <p:nvPr/>
        </p:nvSpPr>
        <p:spPr bwMode="auto">
          <a:xfrm>
            <a:off x="1071563" y="6062664"/>
            <a:ext cx="1447800" cy="739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008000"/>
                </a:solidFill>
              </a:rPr>
              <a:t>Taken from</a:t>
            </a:r>
          </a:p>
          <a:p>
            <a:pPr algn="ctr"/>
            <a:r>
              <a:rPr lang="en-US" altLang="en-US">
                <a:solidFill>
                  <a:srgbClr val="008000"/>
                </a:solidFill>
              </a:rPr>
              <a:t>these bits of the</a:t>
            </a:r>
          </a:p>
          <a:p>
            <a:pPr algn="ctr"/>
            <a:r>
              <a:rPr lang="en-US" altLang="en-US">
                <a:solidFill>
                  <a:srgbClr val="008000"/>
                </a:solidFill>
              </a:rPr>
              <a:t>instruction</a:t>
            </a: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1" name="Text Placeholder 2">
            <a:extLst>
              <a:ext uri="{FF2B5EF4-FFF2-40B4-BE49-F238E27FC236}">
                <a16:creationId xmlns:a16="http://schemas.microsoft.com/office/drawing/2014/main" id="{8BF87F42-CF5B-2A4C-985C-EAB749395279}"/>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0962" name="Title 1">
            <a:extLst>
              <a:ext uri="{FF2B5EF4-FFF2-40B4-BE49-F238E27FC236}">
                <a16:creationId xmlns:a16="http://schemas.microsoft.com/office/drawing/2014/main" id="{66DDEF06-282F-1149-A372-0BFDDB777673}"/>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0964" name="TextBox 1">
            <a:extLst>
              <a:ext uri="{FF2B5EF4-FFF2-40B4-BE49-F238E27FC236}">
                <a16:creationId xmlns:a16="http://schemas.microsoft.com/office/drawing/2014/main" id="{4A78C132-22E1-4741-AE0A-A7D1D36BCAAB}"/>
              </a:ext>
            </a:extLst>
          </p:cNvPr>
          <p:cNvSpPr txBox="1">
            <a:spLocks noChangeArrowheads="1"/>
          </p:cNvSpPr>
          <p:nvPr/>
        </p:nvSpPr>
        <p:spPr bwMode="auto">
          <a:xfrm>
            <a:off x="5965826" y="6194426"/>
            <a:ext cx="29495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Load the value of N into register D.</a:t>
            </a:r>
          </a:p>
        </p:txBody>
      </p:sp>
      <p:sp>
        <p:nvSpPr>
          <p:cNvPr id="40965" name="TextBox 6">
            <a:extLst>
              <a:ext uri="{FF2B5EF4-FFF2-40B4-BE49-F238E27FC236}">
                <a16:creationId xmlns:a16="http://schemas.microsoft.com/office/drawing/2014/main" id="{78DDBD8B-505C-0941-BC29-4E1091FBA061}"/>
              </a:ext>
            </a:extLst>
          </p:cNvPr>
          <p:cNvSpPr txBox="1">
            <a:spLocks noChangeArrowheads="1"/>
          </p:cNvSpPr>
          <p:nvPr/>
        </p:nvSpPr>
        <p:spPr bwMode="auto">
          <a:xfrm>
            <a:off x="1443038" y="6196014"/>
            <a:ext cx="3389312"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a:solidFill>
                  <a:srgbClr val="FF0000"/>
                </a:solidFill>
              </a:rPr>
              <a:t>This has no analog in the C version,</a:t>
            </a:r>
          </a:p>
          <a:p>
            <a:pPr algn="ctr"/>
            <a:r>
              <a:rPr lang="en-US" altLang="en-US">
                <a:solidFill>
                  <a:srgbClr val="FF0000"/>
                </a:solidFill>
              </a:rPr>
              <a:t>which is written in a high-level language.</a:t>
            </a:r>
          </a:p>
        </p:txBody>
      </p:sp>
      <p:sp>
        <p:nvSpPr>
          <p:cNvPr id="40966" name="Text Placeholder 2">
            <a:extLst>
              <a:ext uri="{FF2B5EF4-FFF2-40B4-BE49-F238E27FC236}">
                <a16:creationId xmlns:a16="http://schemas.microsoft.com/office/drawing/2014/main" id="{81C48CCF-06C9-6A4C-8257-F941A651339F}"/>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LOAD   D, [N]</a:t>
            </a:r>
            <a:r>
              <a:rPr lang="en-US" altLang="en-US" b="1">
                <a:latin typeface="Courier" pitchFamily="2" charset="0"/>
              </a:rPr>
              <a:t>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6721" name="Picture 4">
            <a:extLst>
              <a:ext uri="{FF2B5EF4-FFF2-40B4-BE49-F238E27FC236}">
                <a16:creationId xmlns:a16="http://schemas.microsoft.com/office/drawing/2014/main" id="{C9B1977A-09A0-894C-A5B2-3196A940CD4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3567113" y="5346700"/>
            <a:ext cx="304800" cy="642938"/>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 name="Rectangle 5">
            <a:extLst>
              <a:ext uri="{FF2B5EF4-FFF2-40B4-BE49-F238E27FC236}">
                <a16:creationId xmlns:a16="http://schemas.microsoft.com/office/drawing/2014/main" id="{A6B53847-9E0F-6C49-9947-9357ECE97AF0}"/>
              </a:ext>
            </a:extLst>
          </p:cNvPr>
          <p:cNvSpPr/>
          <p:nvPr/>
        </p:nvSpPr>
        <p:spPr>
          <a:xfrm>
            <a:off x="3402014" y="6088064"/>
            <a:ext cx="2282825" cy="71913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7745" name="Picture 4">
            <a:extLst>
              <a:ext uri="{FF2B5EF4-FFF2-40B4-BE49-F238E27FC236}">
                <a16:creationId xmlns:a16="http://schemas.microsoft.com/office/drawing/2014/main" id="{1838BB09-2643-6641-84F6-6ED2A1D5B3B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16139" y="41276"/>
            <a:ext cx="6681787" cy="676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ounded Rectangle 2">
            <a:extLst>
              <a:ext uri="{FF2B5EF4-FFF2-40B4-BE49-F238E27FC236}">
                <a16:creationId xmlns:a16="http://schemas.microsoft.com/office/drawing/2014/main" id="{257544FA-78D0-DD48-86C0-887289F5683F}"/>
              </a:ext>
            </a:extLst>
          </p:cNvPr>
          <p:cNvSpPr/>
          <p:nvPr/>
        </p:nvSpPr>
        <p:spPr>
          <a:xfrm>
            <a:off x="3567113" y="5346700"/>
            <a:ext cx="304800" cy="642938"/>
          </a:xfrm>
          <a:prstGeom prst="roundRect">
            <a:avLst>
              <a:gd name="adj" fmla="val 18511"/>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87747" name="TextBox 1">
            <a:extLst>
              <a:ext uri="{FF2B5EF4-FFF2-40B4-BE49-F238E27FC236}">
                <a16:creationId xmlns:a16="http://schemas.microsoft.com/office/drawing/2014/main" id="{677ADF03-B4A7-574A-86CE-B0F092926C1E}"/>
              </a:ext>
            </a:extLst>
          </p:cNvPr>
          <p:cNvSpPr txBox="1">
            <a:spLocks noChangeArrowheads="1"/>
          </p:cNvSpPr>
          <p:nvPr/>
        </p:nvSpPr>
        <p:spPr bwMode="auto">
          <a:xfrm>
            <a:off x="1762126" y="6186489"/>
            <a:ext cx="150812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000"/>
                </a:solidFill>
              </a:rPr>
              <a:t>computed using</a:t>
            </a:r>
          </a:p>
          <a:p>
            <a:r>
              <a:rPr lang="en-US" altLang="en-US">
                <a:solidFill>
                  <a:srgbClr val="FF0000"/>
                </a:solidFill>
              </a:rPr>
              <a:t>the flags register</a:t>
            </a:r>
          </a:p>
        </p:txBody>
      </p:sp>
      <p:sp>
        <p:nvSpPr>
          <p:cNvPr id="287748" name="TextBox 3">
            <a:extLst>
              <a:ext uri="{FF2B5EF4-FFF2-40B4-BE49-F238E27FC236}">
                <a16:creationId xmlns:a16="http://schemas.microsoft.com/office/drawing/2014/main" id="{C045F00D-DA7A-854B-B0A4-9EDB1354A8CD}"/>
              </a:ext>
            </a:extLst>
          </p:cNvPr>
          <p:cNvSpPr txBox="1">
            <a:spLocks noChangeArrowheads="1"/>
          </p:cNvSpPr>
          <p:nvPr/>
        </p:nvSpPr>
        <p:spPr bwMode="auto">
          <a:xfrm>
            <a:off x="6656388" y="6129338"/>
            <a:ext cx="1492250" cy="646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solidFill>
                  <a:srgbClr val="FF0000"/>
                </a:solidFill>
              </a:rPr>
              <a:t>Zero Flag        (ZF)</a:t>
            </a:r>
          </a:p>
          <a:p>
            <a:r>
              <a:rPr lang="en-US" altLang="en-US" sz="1200">
                <a:solidFill>
                  <a:srgbClr val="FF0000"/>
                </a:solidFill>
              </a:rPr>
              <a:t>Negative Flag (NF)</a:t>
            </a:r>
          </a:p>
          <a:p>
            <a:r>
              <a:rPr lang="en-US" altLang="en-US" sz="1200">
                <a:solidFill>
                  <a:srgbClr val="FF0000"/>
                </a:solidFill>
              </a:rPr>
              <a:t>Overflow Flag (OF)</a:t>
            </a:r>
          </a:p>
        </p:txBody>
      </p:sp>
    </p:spTree>
  </p:cSld>
  <p:clrMapOvr>
    <a:masterClrMapping/>
  </p:clrMapOvr>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713038"/>
            <a:ext cx="9144000" cy="1282700"/>
          </a:xfrm>
        </p:spPr>
        <p:txBody>
          <a:bodyPr/>
          <a:lstStyle/>
          <a:p>
            <a:pPr eaLnBrk="1" hangingPunct="1">
              <a:defRPr/>
            </a:pPr>
            <a:r>
              <a:rPr lang="en-US" dirty="0">
                <a:ea typeface="+mj-ea"/>
                <a:cs typeface="+mj-cs"/>
              </a:rPr>
              <a:t>Sample Assembly Programs</a:t>
            </a:r>
            <a:br>
              <a:rPr lang="en-US" dirty="0">
                <a:ea typeface="+mj-ea"/>
                <a:cs typeface="+mj-cs"/>
              </a:rPr>
            </a:br>
            <a:r>
              <a:rPr lang="en-US" dirty="0">
                <a:ea typeface="+mj-ea"/>
                <a:cs typeface="+mj-cs"/>
              </a:rPr>
              <a:t>for the i281 CPU</a:t>
            </a:r>
          </a:p>
        </p:txBody>
      </p:sp>
    </p:spTree>
  </p:cSld>
  <p:clrMapOvr>
    <a:masterClrMapping/>
  </p:clrMapOvr>
  <p:transition spd="slow"/>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OPCODEs</a:t>
            </a:r>
          </a:p>
        </p:txBody>
      </p:sp>
      <p:sp>
        <p:nvSpPr>
          <p:cNvPr id="3" name="Rectangle 2">
            <a:extLst>
              <a:ext uri="{FF2B5EF4-FFF2-40B4-BE49-F238E27FC236}">
                <a16:creationId xmlns:a16="http://schemas.microsoft.com/office/drawing/2014/main" id="{72388562-3354-AB47-9DDD-C1EB2B056EF6}"/>
              </a:ext>
            </a:extLst>
          </p:cNvPr>
          <p:cNvSpPr txBox="1">
            <a:spLocks noChangeArrowheads="1"/>
          </p:cNvSpPr>
          <p:nvPr/>
        </p:nvSpPr>
        <p:spPr bwMode="auto">
          <a:xfrm>
            <a:off x="914400" y="3624263"/>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algn="ctr" rtl="0" eaLnBrk="0" fontAlgn="base" hangingPunct="0">
              <a:spcBef>
                <a:spcPts val="0"/>
              </a:spcBef>
              <a:spcAft>
                <a:spcPts val="0"/>
              </a:spcAft>
              <a:defRPr sz="3600" b="1">
                <a:solidFill>
                  <a:schemeClr val="dk1"/>
                </a:solidFill>
                <a:latin typeface="Arial"/>
                <a:ea typeface="Arial"/>
                <a:cs typeface="Arial"/>
                <a:sym typeface="Arial"/>
                <a:rtl val="0"/>
              </a:defRPr>
            </a:lvl1pPr>
            <a:lvl2pPr algn="ctr" rtl="0" eaLnBrk="0" fontAlgn="base" hangingPunct="0">
              <a:spcBef>
                <a:spcPts val="0"/>
              </a:spcBef>
              <a:spcAft>
                <a:spcPts val="0"/>
              </a:spcAft>
              <a:defRPr sz="3600" b="1">
                <a:solidFill>
                  <a:schemeClr val="dk1"/>
                </a:solidFill>
                <a:latin typeface="Arial"/>
                <a:ea typeface="Arial"/>
                <a:cs typeface="Arial"/>
                <a:sym typeface="Arial"/>
                <a:rtl val="0"/>
              </a:defRPr>
            </a:lvl2pPr>
            <a:lvl3pPr algn="ctr" rtl="0" eaLnBrk="0" fontAlgn="base" hangingPunct="0">
              <a:spcBef>
                <a:spcPts val="0"/>
              </a:spcBef>
              <a:spcAft>
                <a:spcPts val="0"/>
              </a:spcAft>
              <a:defRPr sz="3600" b="1">
                <a:solidFill>
                  <a:schemeClr val="dk1"/>
                </a:solidFill>
                <a:latin typeface="Arial"/>
                <a:ea typeface="Arial"/>
                <a:cs typeface="Arial"/>
                <a:sym typeface="Arial"/>
              </a:defRPr>
            </a:lvl3pPr>
            <a:lvl4pPr algn="ctr" rtl="0" eaLnBrk="0" fontAlgn="base" hangingPunct="0">
              <a:spcBef>
                <a:spcPts val="0"/>
              </a:spcBef>
              <a:spcAft>
                <a:spcPts val="0"/>
              </a:spcAft>
              <a:defRPr sz="3600" b="1">
                <a:solidFill>
                  <a:schemeClr val="dk1"/>
                </a:solidFill>
                <a:latin typeface="Arial"/>
                <a:ea typeface="Arial"/>
                <a:cs typeface="Arial"/>
                <a:sym typeface="Arial"/>
              </a:defRPr>
            </a:lvl4pPr>
            <a:lvl5pPr algn="ctr" rtl="0" eaLnBrk="0" fontAlgn="base" hangingPunct="0">
              <a:spcBef>
                <a:spcPts val="0"/>
              </a:spcBef>
              <a:spcAft>
                <a:spcPts val="0"/>
              </a:spcAft>
              <a:defRPr sz="3600" b="1">
                <a:solidFill>
                  <a:schemeClr val="dk1"/>
                </a:solidFill>
                <a:latin typeface="Arial"/>
                <a:ea typeface="Arial"/>
                <a:cs typeface="Arial"/>
                <a:sym typeface="Arial"/>
              </a:defRPr>
            </a:lvl5pPr>
            <a:lvl6pPr marL="457200" algn="ctr" rtl="0" eaLnBrk="0" fontAlgn="base" hangingPunct="0">
              <a:spcBef>
                <a:spcPts val="0"/>
              </a:spcBef>
              <a:spcAft>
                <a:spcPts val="0"/>
              </a:spcAft>
              <a:defRPr sz="3600" b="1">
                <a:solidFill>
                  <a:schemeClr val="dk1"/>
                </a:solidFill>
                <a:latin typeface="Arial"/>
                <a:ea typeface="Arial"/>
                <a:cs typeface="Arial"/>
                <a:sym typeface="Arial"/>
              </a:defRPr>
            </a:lvl6pPr>
            <a:lvl7pPr marL="914400" algn="ctr" rtl="0" eaLnBrk="0" fontAlgn="base" hangingPunct="0">
              <a:spcBef>
                <a:spcPts val="0"/>
              </a:spcBef>
              <a:spcAft>
                <a:spcPts val="0"/>
              </a:spcAft>
              <a:defRPr sz="3600" b="1">
                <a:solidFill>
                  <a:schemeClr val="dk1"/>
                </a:solidFill>
                <a:latin typeface="Arial"/>
                <a:ea typeface="Arial"/>
                <a:cs typeface="Arial"/>
                <a:sym typeface="Arial"/>
              </a:defRPr>
            </a:lvl7pPr>
            <a:lvl8pPr marL="1371600" algn="ctr" rtl="0" eaLnBrk="0" fontAlgn="base" hangingPunct="0">
              <a:spcBef>
                <a:spcPts val="0"/>
              </a:spcBef>
              <a:spcAft>
                <a:spcPts val="0"/>
              </a:spcAft>
              <a:defRPr sz="3600" b="1">
                <a:solidFill>
                  <a:schemeClr val="dk1"/>
                </a:solidFill>
                <a:latin typeface="Arial"/>
                <a:ea typeface="Arial"/>
                <a:cs typeface="Arial"/>
                <a:sym typeface="Arial"/>
              </a:defRPr>
            </a:lvl8pPr>
            <a:lvl9pPr marL="1828800" algn="ctr" rtl="0" eaLnBrk="0" fontAlgn="base" hangingPunct="0">
              <a:spcBef>
                <a:spcPts val="0"/>
              </a:spcBef>
              <a:spcAft>
                <a:spcPts val="0"/>
              </a:spcAft>
              <a:defRPr sz="3600" b="1">
                <a:solidFill>
                  <a:schemeClr val="dk1"/>
                </a:solidFill>
                <a:latin typeface="Arial"/>
                <a:ea typeface="Arial"/>
                <a:cs typeface="Arial"/>
                <a:sym typeface="Arial"/>
              </a:defRPr>
            </a:lvl9pPr>
          </a:lstStyle>
          <a:p>
            <a:pPr eaLnBrk="1" hangingPunct="1">
              <a:defRPr/>
            </a:pPr>
            <a:r>
              <a:rPr lang="en-US" sz="2400" kern="0" dirty="0">
                <a:ea typeface="+mj-ea"/>
                <a:cs typeface="+mj-cs"/>
              </a:rPr>
              <a:t>( Mapped to Machine Language )</a:t>
            </a:r>
          </a:p>
        </p:txBody>
      </p:sp>
    </p:spTree>
  </p:cSld>
  <p:clrMapOvr>
    <a:masterClrMapping/>
  </p:clrMapOvr>
  <p:transition spd="slow"/>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7" name="Title 1">
            <a:extLst>
              <a:ext uri="{FF2B5EF4-FFF2-40B4-BE49-F238E27FC236}">
                <a16:creationId xmlns:a16="http://schemas.microsoft.com/office/drawing/2014/main" id="{92F9F934-F94E-6545-AFFC-345E702A8F4F}"/>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290854" name="TextBox 2">
            <a:extLst>
              <a:ext uri="{FF2B5EF4-FFF2-40B4-BE49-F238E27FC236}">
                <a16:creationId xmlns:a16="http://schemas.microsoft.com/office/drawing/2014/main" id="{8980DEE0-311D-2942-8BF8-D91AEED9A0CE}"/>
              </a:ext>
            </a:extLst>
          </p:cNvPr>
          <p:cNvSpPr txBox="1">
            <a:spLocks noChangeArrowheads="1"/>
          </p:cNvSpPr>
          <p:nvPr/>
        </p:nvSpPr>
        <p:spPr bwMode="auto">
          <a:xfrm>
            <a:off x="1550988" y="1290638"/>
            <a:ext cx="7366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7030A0"/>
                          </a:solidFill>
                          <a:latin typeface="Courier" pitchFamily="2" charset="0"/>
                        </a:rPr>
                        <a:t>C</a:t>
                      </a:r>
                    </a:p>
                  </a:txBody>
                  <a:tcPr marT="45798" marB="45798"/>
                </a:tc>
                <a:tc>
                  <a:txBody>
                    <a:bodyPr/>
                    <a:lstStyle/>
                    <a:p>
                      <a:pPr algn="ctr"/>
                      <a:r>
                        <a:rPr lang="en-US" sz="1800" dirty="0">
                          <a:solidFill>
                            <a:srgbClr val="7030A0"/>
                          </a:solidFill>
                          <a:latin typeface="Courier" pitchFamily="2" charset="0"/>
                        </a:rPr>
                        <a:t>A</a:t>
                      </a:r>
                    </a:p>
                  </a:txBody>
                  <a:tcPr marT="45798" marB="45798"/>
                </a:tc>
                <a:tc>
                  <a:txBody>
                    <a:bodyPr/>
                    <a:lstStyle/>
                    <a:p>
                      <a:pPr algn="ctr"/>
                      <a:r>
                        <a:rPr lang="en-US" sz="1800" dirty="0">
                          <a:solidFill>
                            <a:srgbClr val="7030A0"/>
                          </a:solidFill>
                          <a:latin typeface="Courier" pitchFamily="2" charset="0"/>
                        </a:rPr>
                        <a:t>D</a:t>
                      </a:r>
                    </a:p>
                  </a:txBody>
                  <a:tcPr marT="45798" marB="45798"/>
                </a:tc>
                <a:tc>
                  <a:txBody>
                    <a:bodyPr/>
                    <a:lstStyle/>
                    <a:p>
                      <a:pPr algn="ctr"/>
                      <a:r>
                        <a:rPr lang="en-US" sz="1800" dirty="0">
                          <a:solidFill>
                            <a:srgbClr val="7030A0"/>
                          </a:solidFill>
                          <a:latin typeface="Courier" pitchFamily="2" charset="0"/>
                        </a:rPr>
                        <a:t>D</a:t>
                      </a:r>
                    </a:p>
                  </a:txBody>
                  <a:tcPr marT="45798" marB="45798"/>
                </a:tc>
                <a:tc>
                  <a:txBody>
                    <a:bodyPr/>
                    <a:lstStyle/>
                    <a:p>
                      <a:pPr algn="ctr"/>
                      <a:r>
                        <a:rPr lang="en-US" sz="1800" dirty="0">
                          <a:solidFill>
                            <a:srgbClr val="7030A0"/>
                          </a:solidFill>
                          <a:latin typeface="Courier" pitchFamily="2" charset="0"/>
                        </a:rPr>
                        <a:t>R</a:t>
                      </a:r>
                    </a:p>
                  </a:txBody>
                  <a:tcPr marT="45798" marB="45798"/>
                </a:tc>
                <a:tc>
                  <a:txBody>
                    <a:bodyPr/>
                    <a:lstStyle/>
                    <a:p>
                      <a:pPr algn="ctr"/>
                      <a:r>
                        <a:rPr lang="en-US" sz="1800" dirty="0">
                          <a:solidFill>
                            <a:srgbClr val="7030A0"/>
                          </a:solidFill>
                          <a:latin typeface="Courier" pitchFamily="2" charset="0"/>
                        </a:rPr>
                        <a:t>E</a:t>
                      </a:r>
                    </a:p>
                  </a:txBody>
                  <a:tcPr marT="45798" marB="45798"/>
                </a:tc>
                <a:tc>
                  <a:txBody>
                    <a:bodyPr/>
                    <a:lstStyle/>
                    <a:p>
                      <a:pPr algn="ctr"/>
                      <a:r>
                        <a:rPr lang="en-US" sz="1800" dirty="0">
                          <a:solidFill>
                            <a:srgbClr val="7030A0"/>
                          </a:solidFill>
                          <a:latin typeface="Courier" pitchFamily="2" charset="0"/>
                        </a:rPr>
                        <a:t>S</a:t>
                      </a:r>
                    </a:p>
                  </a:txBody>
                  <a:tcPr marT="45798" marB="45798"/>
                </a:tc>
                <a:tc>
                  <a:txBody>
                    <a:bodyPr/>
                    <a:lstStyle/>
                    <a:p>
                      <a:pPr algn="ctr"/>
                      <a:r>
                        <a:rPr lang="en-US" sz="1800" dirty="0">
                          <a:solidFill>
                            <a:srgbClr val="7030A0"/>
                          </a:solidFill>
                          <a:latin typeface="Courier" pitchFamily="2" charset="0"/>
                        </a:rPr>
                        <a:t>S</a:t>
                      </a:r>
                    </a:p>
                  </a:txBody>
                  <a:tcPr marT="45798" marB="45798"/>
                </a:tc>
                <a:extLst>
                  <a:ext uri="{0D108BD9-81ED-4DB2-BD59-A6C34878D82A}">
                    <a16:rowId xmlns:a16="http://schemas.microsoft.com/office/drawing/2014/main" val="551536869"/>
                  </a:ext>
                </a:extLst>
              </a:tr>
            </a:tbl>
          </a:graphicData>
        </a:graphic>
      </p:graphicFrame>
      <p:sp>
        <p:nvSpPr>
          <p:cNvPr id="290891" name="TextBox 5">
            <a:extLst>
              <a:ext uri="{FF2B5EF4-FFF2-40B4-BE49-F238E27FC236}">
                <a16:creationId xmlns:a16="http://schemas.microsoft.com/office/drawing/2014/main" id="{A0B3E134-AEBF-F347-949C-CA63C29ADDED}"/>
              </a:ext>
            </a:extLst>
          </p:cNvPr>
          <p:cNvSpPr txBox="1">
            <a:spLocks noChangeArrowheads="1"/>
          </p:cNvSpPr>
          <p:nvPr/>
        </p:nvSpPr>
        <p:spPr bwMode="auto">
          <a:xfrm>
            <a:off x="1547814" y="1916114"/>
            <a:ext cx="10128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INPUTC</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0928" name="TextBox 7">
            <a:extLst>
              <a:ext uri="{FF2B5EF4-FFF2-40B4-BE49-F238E27FC236}">
                <a16:creationId xmlns:a16="http://schemas.microsoft.com/office/drawing/2014/main" id="{14D4BAF3-AC5D-0647-892A-250DE890A4AF}"/>
              </a:ext>
            </a:extLst>
          </p:cNvPr>
          <p:cNvSpPr txBox="1">
            <a:spLocks noChangeArrowheads="1"/>
          </p:cNvSpPr>
          <p:nvPr/>
        </p:nvSpPr>
        <p:spPr bwMode="auto">
          <a:xfrm>
            <a:off x="1546225" y="2590800"/>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INPUTCF</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0965" name="TextBox 9">
            <a:extLst>
              <a:ext uri="{FF2B5EF4-FFF2-40B4-BE49-F238E27FC236}">
                <a16:creationId xmlns:a16="http://schemas.microsoft.com/office/drawing/2014/main" id="{01B6F835-27B6-4043-A42C-96E981101DF6}"/>
              </a:ext>
            </a:extLst>
          </p:cNvPr>
          <p:cNvSpPr txBox="1">
            <a:spLocks noChangeArrowheads="1"/>
          </p:cNvSpPr>
          <p:nvPr/>
        </p:nvSpPr>
        <p:spPr bwMode="auto">
          <a:xfrm>
            <a:off x="1546225" y="3284539"/>
            <a:ext cx="10112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INPUTD</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1002" name="TextBox 11">
            <a:extLst>
              <a:ext uri="{FF2B5EF4-FFF2-40B4-BE49-F238E27FC236}">
                <a16:creationId xmlns:a16="http://schemas.microsoft.com/office/drawing/2014/main" id="{C54C5999-9E9B-764C-8F18-D02A5793886D}"/>
              </a:ext>
            </a:extLst>
          </p:cNvPr>
          <p:cNvSpPr txBox="1">
            <a:spLocks noChangeArrowheads="1"/>
          </p:cNvSpPr>
          <p:nvPr/>
        </p:nvSpPr>
        <p:spPr bwMode="auto">
          <a:xfrm>
            <a:off x="1543050" y="3959225"/>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INPUTDF</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291039" name="TextBox 13">
            <a:extLst>
              <a:ext uri="{FF2B5EF4-FFF2-40B4-BE49-F238E27FC236}">
                <a16:creationId xmlns:a16="http://schemas.microsoft.com/office/drawing/2014/main" id="{CF00F5C7-2638-C840-B6C7-D6019A70ADE5}"/>
              </a:ext>
            </a:extLst>
          </p:cNvPr>
          <p:cNvSpPr txBox="1">
            <a:spLocks noChangeArrowheads="1"/>
          </p:cNvSpPr>
          <p:nvPr/>
        </p:nvSpPr>
        <p:spPr bwMode="auto">
          <a:xfrm>
            <a:off x="1543050" y="4629150"/>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MOVE</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I</a:t>
                      </a:r>
                    </a:p>
                  </a:txBody>
                  <a:tcPr marT="45603" marB="45603"/>
                </a:tc>
                <a:tc>
                  <a:txBody>
                    <a:bodyPr/>
                    <a:lstStyle/>
                    <a:p>
                      <a:pPr algn="ctr"/>
                      <a:r>
                        <a:rPr lang="en-US" sz="1800" dirty="0">
                          <a:solidFill>
                            <a:srgbClr val="7030A0"/>
                          </a:solidFill>
                          <a:latin typeface="Courier" pitchFamily="2" charset="0"/>
                        </a:rPr>
                        <a:t>M</a:t>
                      </a:r>
                    </a:p>
                  </a:txBody>
                  <a:tcPr marT="45603" marB="45603"/>
                </a:tc>
                <a:tc>
                  <a:txBody>
                    <a:bodyPr/>
                    <a:lstStyle/>
                    <a:p>
                      <a:pPr algn="ctr"/>
                      <a:r>
                        <a:rPr lang="en-US" sz="1800" dirty="0">
                          <a:solidFill>
                            <a:srgbClr val="7030A0"/>
                          </a:solidFill>
                          <a:latin typeface="Courier" pitchFamily="2" charset="0"/>
                        </a:rPr>
                        <a:t>M</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V</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L</a:t>
                      </a:r>
                    </a:p>
                  </a:txBody>
                  <a:tcPr marT="45603" marB="45603"/>
                </a:tc>
                <a:extLst>
                  <a:ext uri="{0D108BD9-81ED-4DB2-BD59-A6C34878D82A}">
                    <a16:rowId xmlns:a16="http://schemas.microsoft.com/office/drawing/2014/main" val="551536869"/>
                  </a:ext>
                </a:extLst>
              </a:tr>
            </a:tbl>
          </a:graphicData>
        </a:graphic>
      </p:graphicFrame>
      <p:sp>
        <p:nvSpPr>
          <p:cNvPr id="291076" name="TextBox 15">
            <a:extLst>
              <a:ext uri="{FF2B5EF4-FFF2-40B4-BE49-F238E27FC236}">
                <a16:creationId xmlns:a16="http://schemas.microsoft.com/office/drawing/2014/main" id="{500549AF-0CA8-C046-B67C-A0ADBDC2416A}"/>
              </a:ext>
            </a:extLst>
          </p:cNvPr>
          <p:cNvSpPr txBox="1">
            <a:spLocks noChangeArrowheads="1"/>
          </p:cNvSpPr>
          <p:nvPr/>
        </p:nvSpPr>
        <p:spPr bwMode="auto">
          <a:xfrm>
            <a:off x="1543050" y="5322889"/>
            <a:ext cx="17018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LOADI/LOADP</a:t>
            </a:r>
          </a:p>
        </p:txBody>
      </p:sp>
    </p:spTree>
  </p:cSld>
  <p:clrMapOvr>
    <a:masterClrMapping/>
  </p:clrMapOvr>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1" name="Title 1">
            <a:extLst>
              <a:ext uri="{FF2B5EF4-FFF2-40B4-BE49-F238E27FC236}">
                <a16:creationId xmlns:a16="http://schemas.microsoft.com/office/drawing/2014/main" id="{786314C5-1E98-8244-BFCE-A4F097CC3CC6}"/>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1700FF"/>
                          </a:solidFill>
                          <a:latin typeface="Courier" pitchFamily="2" charset="0"/>
                        </a:rPr>
                        <a:t>R</a:t>
                      </a:r>
                    </a:p>
                  </a:txBody>
                  <a:tcPr marT="45798" marB="45798"/>
                </a:tc>
                <a:tc>
                  <a:txBody>
                    <a:bodyPr/>
                    <a:lstStyle/>
                    <a:p>
                      <a:pPr algn="ctr"/>
                      <a:r>
                        <a:rPr lang="en-US" sz="1800" dirty="0">
                          <a:solidFill>
                            <a:srgbClr val="1700FF"/>
                          </a:solidFill>
                          <a:latin typeface="Courier" pitchFamily="2" charset="0"/>
                        </a:rPr>
                        <a:t>X</a:t>
                      </a:r>
                    </a:p>
                  </a:txBody>
                  <a:tcPr marT="45798" marB="45798"/>
                </a:tc>
                <a:tc>
                  <a:txBody>
                    <a:bodyPr/>
                    <a:lstStyle/>
                    <a:p>
                      <a:pPr algn="ctr"/>
                      <a:r>
                        <a:rPr lang="en-US" sz="1800" dirty="0">
                          <a:solidFill>
                            <a:srgbClr val="008000"/>
                          </a:solidFill>
                          <a:latin typeface="Courier" pitchFamily="2" charset="0"/>
                        </a:rPr>
                        <a:t>R</a:t>
                      </a:r>
                    </a:p>
                  </a:txBody>
                  <a:tcPr marT="45798" marB="45798"/>
                </a:tc>
                <a:tc>
                  <a:txBody>
                    <a:bodyPr/>
                    <a:lstStyle/>
                    <a:p>
                      <a:pPr algn="ctr"/>
                      <a:r>
                        <a:rPr lang="en-US" sz="1800" dirty="0">
                          <a:solidFill>
                            <a:srgbClr val="008000"/>
                          </a:solidFill>
                          <a:latin typeface="Courier" pitchFamily="2" charset="0"/>
                        </a:rPr>
                        <a:t>Y</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291878" name="TextBox 2">
            <a:extLst>
              <a:ext uri="{FF2B5EF4-FFF2-40B4-BE49-F238E27FC236}">
                <a16:creationId xmlns:a16="http://schemas.microsoft.com/office/drawing/2014/main" id="{31507E20-8377-054B-97C8-2CAC098D83AC}"/>
              </a:ext>
            </a:extLst>
          </p:cNvPr>
          <p:cNvSpPr txBox="1">
            <a:spLocks noChangeArrowheads="1"/>
          </p:cNvSpPr>
          <p:nvPr/>
        </p:nvSpPr>
        <p:spPr bwMode="auto">
          <a:xfrm>
            <a:off x="1550989" y="1290638"/>
            <a:ext cx="5984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1700FF"/>
                          </a:solidFill>
                          <a:latin typeface="Courier" pitchFamily="2" charset="0"/>
                        </a:rPr>
                        <a:t>R</a:t>
                      </a:r>
                    </a:p>
                  </a:txBody>
                  <a:tcPr marT="45798" marB="45798"/>
                </a:tc>
                <a:tc>
                  <a:txBody>
                    <a:bodyPr/>
                    <a:lstStyle/>
                    <a:p>
                      <a:pPr algn="ctr"/>
                      <a:r>
                        <a:rPr lang="en-US" sz="1800" dirty="0">
                          <a:solidFill>
                            <a:srgbClr val="1700FF"/>
                          </a:solidFill>
                          <a:latin typeface="Courier" pitchFamily="2" charset="0"/>
                        </a:rPr>
                        <a:t>X</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rgbClr val="7030A0"/>
                          </a:solidFill>
                          <a:latin typeface="Courier" pitchFamily="2" charset="0"/>
                        </a:rPr>
                        <a:t>I</a:t>
                      </a:r>
                    </a:p>
                  </a:txBody>
                  <a:tcPr marT="45798" marB="45798"/>
                </a:tc>
                <a:tc>
                  <a:txBody>
                    <a:bodyPr/>
                    <a:lstStyle/>
                    <a:p>
                      <a:pPr algn="ctr"/>
                      <a:r>
                        <a:rPr lang="en-US" sz="1800" dirty="0">
                          <a:solidFill>
                            <a:srgbClr val="7030A0"/>
                          </a:solidFill>
                          <a:latin typeface="Courier" pitchFamily="2" charset="0"/>
                        </a:rPr>
                        <a:t>M</a:t>
                      </a:r>
                    </a:p>
                  </a:txBody>
                  <a:tcPr marT="45798" marB="45798"/>
                </a:tc>
                <a:tc>
                  <a:txBody>
                    <a:bodyPr/>
                    <a:lstStyle/>
                    <a:p>
                      <a:pPr algn="ctr"/>
                      <a:r>
                        <a:rPr lang="en-US" sz="1800" dirty="0">
                          <a:solidFill>
                            <a:srgbClr val="7030A0"/>
                          </a:solidFill>
                          <a:latin typeface="Courier" pitchFamily="2" charset="0"/>
                        </a:rPr>
                        <a:t>M</a:t>
                      </a:r>
                    </a:p>
                  </a:txBody>
                  <a:tcPr marT="45798" marB="45798"/>
                </a:tc>
                <a:tc>
                  <a:txBody>
                    <a:bodyPr/>
                    <a:lstStyle/>
                    <a:p>
                      <a:pPr algn="ctr"/>
                      <a:r>
                        <a:rPr lang="en-US" sz="1800" dirty="0">
                          <a:solidFill>
                            <a:srgbClr val="7030A0"/>
                          </a:solidFill>
                          <a:latin typeface="Courier" pitchFamily="2" charset="0"/>
                        </a:rPr>
                        <a:t>E</a:t>
                      </a:r>
                    </a:p>
                  </a:txBody>
                  <a:tcPr marT="45798" marB="45798"/>
                </a:tc>
                <a:tc>
                  <a:txBody>
                    <a:bodyPr/>
                    <a:lstStyle/>
                    <a:p>
                      <a:pPr algn="ctr"/>
                      <a:r>
                        <a:rPr lang="en-US" sz="1800" dirty="0">
                          <a:solidFill>
                            <a:srgbClr val="7030A0"/>
                          </a:solidFill>
                          <a:latin typeface="Courier" pitchFamily="2" charset="0"/>
                        </a:rPr>
                        <a:t>D</a:t>
                      </a:r>
                    </a:p>
                  </a:txBody>
                  <a:tcPr marT="45798" marB="45798"/>
                </a:tc>
                <a:tc>
                  <a:txBody>
                    <a:bodyPr/>
                    <a:lstStyle/>
                    <a:p>
                      <a:pPr algn="ctr"/>
                      <a:r>
                        <a:rPr lang="en-US" sz="1800" dirty="0">
                          <a:solidFill>
                            <a:srgbClr val="7030A0"/>
                          </a:solidFill>
                          <a:latin typeface="Courier" pitchFamily="2" charset="0"/>
                        </a:rPr>
                        <a:t>V</a:t>
                      </a:r>
                    </a:p>
                  </a:txBody>
                  <a:tcPr marT="45798" marB="45798"/>
                </a:tc>
                <a:tc>
                  <a:txBody>
                    <a:bodyPr/>
                    <a:lstStyle/>
                    <a:p>
                      <a:pPr algn="ctr"/>
                      <a:r>
                        <a:rPr lang="en-US" sz="1800" dirty="0">
                          <a:solidFill>
                            <a:srgbClr val="7030A0"/>
                          </a:solidFill>
                          <a:latin typeface="Courier" pitchFamily="2" charset="0"/>
                        </a:rPr>
                        <a:t>A</a:t>
                      </a:r>
                    </a:p>
                  </a:txBody>
                  <a:tcPr marT="45798" marB="45798"/>
                </a:tc>
                <a:tc>
                  <a:txBody>
                    <a:bodyPr/>
                    <a:lstStyle/>
                    <a:p>
                      <a:pPr algn="ctr"/>
                      <a:r>
                        <a:rPr lang="en-US" sz="1800" dirty="0">
                          <a:solidFill>
                            <a:srgbClr val="7030A0"/>
                          </a:solidFill>
                          <a:latin typeface="Courier" pitchFamily="2" charset="0"/>
                        </a:rPr>
                        <a:t>L</a:t>
                      </a:r>
                    </a:p>
                  </a:txBody>
                  <a:tcPr marT="45798" marB="45798"/>
                </a:tc>
                <a:extLst>
                  <a:ext uri="{0D108BD9-81ED-4DB2-BD59-A6C34878D82A}">
                    <a16:rowId xmlns:a16="http://schemas.microsoft.com/office/drawing/2014/main" val="551536869"/>
                  </a:ext>
                </a:extLst>
              </a:tr>
            </a:tbl>
          </a:graphicData>
        </a:graphic>
      </p:graphicFrame>
      <p:sp>
        <p:nvSpPr>
          <p:cNvPr id="291915" name="TextBox 5">
            <a:extLst>
              <a:ext uri="{FF2B5EF4-FFF2-40B4-BE49-F238E27FC236}">
                <a16:creationId xmlns:a16="http://schemas.microsoft.com/office/drawing/2014/main" id="{75090D6D-B845-7A4A-B26D-EC39435B6454}"/>
              </a:ext>
            </a:extLst>
          </p:cNvPr>
          <p:cNvSpPr txBox="1">
            <a:spLocks noChangeArrowheads="1"/>
          </p:cNvSpPr>
          <p:nvPr/>
        </p:nvSpPr>
        <p:spPr bwMode="auto">
          <a:xfrm>
            <a:off x="1547813" y="1916114"/>
            <a:ext cx="7366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ADDI</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291952" name="TextBox 7">
            <a:extLst>
              <a:ext uri="{FF2B5EF4-FFF2-40B4-BE49-F238E27FC236}">
                <a16:creationId xmlns:a16="http://schemas.microsoft.com/office/drawing/2014/main" id="{99681B44-06A8-E146-A730-CE51038B133E}"/>
              </a:ext>
            </a:extLst>
          </p:cNvPr>
          <p:cNvSpPr txBox="1">
            <a:spLocks noChangeArrowheads="1"/>
          </p:cNvSpPr>
          <p:nvPr/>
        </p:nvSpPr>
        <p:spPr bwMode="auto">
          <a:xfrm>
            <a:off x="1546225" y="2590800"/>
            <a:ext cx="5984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SUB</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I</a:t>
                      </a:r>
                    </a:p>
                  </a:txBody>
                  <a:tcPr marT="45603" marB="45603"/>
                </a:tc>
                <a:tc>
                  <a:txBody>
                    <a:bodyPr/>
                    <a:lstStyle/>
                    <a:p>
                      <a:pPr algn="ctr"/>
                      <a:r>
                        <a:rPr lang="en-US" sz="1800" dirty="0">
                          <a:solidFill>
                            <a:srgbClr val="7030A0"/>
                          </a:solidFill>
                          <a:latin typeface="Courier" pitchFamily="2" charset="0"/>
                        </a:rPr>
                        <a:t>M</a:t>
                      </a:r>
                    </a:p>
                  </a:txBody>
                  <a:tcPr marT="45603" marB="45603"/>
                </a:tc>
                <a:tc>
                  <a:txBody>
                    <a:bodyPr/>
                    <a:lstStyle/>
                    <a:p>
                      <a:pPr algn="ctr"/>
                      <a:r>
                        <a:rPr lang="en-US" sz="1800" dirty="0">
                          <a:solidFill>
                            <a:srgbClr val="7030A0"/>
                          </a:solidFill>
                          <a:latin typeface="Courier" pitchFamily="2" charset="0"/>
                        </a:rPr>
                        <a:t>M</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V</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L</a:t>
                      </a:r>
                    </a:p>
                  </a:txBody>
                  <a:tcPr marT="45603" marB="45603"/>
                </a:tc>
                <a:extLst>
                  <a:ext uri="{0D108BD9-81ED-4DB2-BD59-A6C34878D82A}">
                    <a16:rowId xmlns:a16="http://schemas.microsoft.com/office/drawing/2014/main" val="551536869"/>
                  </a:ext>
                </a:extLst>
              </a:tr>
            </a:tbl>
          </a:graphicData>
        </a:graphic>
      </p:graphicFrame>
      <p:sp>
        <p:nvSpPr>
          <p:cNvPr id="291989" name="TextBox 9">
            <a:extLst>
              <a:ext uri="{FF2B5EF4-FFF2-40B4-BE49-F238E27FC236}">
                <a16:creationId xmlns:a16="http://schemas.microsoft.com/office/drawing/2014/main" id="{5692D68A-77C6-D741-AC4B-97406DA570BE}"/>
              </a:ext>
            </a:extLst>
          </p:cNvPr>
          <p:cNvSpPr txBox="1">
            <a:spLocks noChangeArrowheads="1"/>
          </p:cNvSpPr>
          <p:nvPr/>
        </p:nvSpPr>
        <p:spPr bwMode="auto">
          <a:xfrm>
            <a:off x="1546226" y="3284539"/>
            <a:ext cx="7350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SUBI</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2026" name="TextBox 11">
            <a:extLst>
              <a:ext uri="{FF2B5EF4-FFF2-40B4-BE49-F238E27FC236}">
                <a16:creationId xmlns:a16="http://schemas.microsoft.com/office/drawing/2014/main" id="{FEF5A021-BFAA-E04F-A79D-62623468337E}"/>
              </a:ext>
            </a:extLst>
          </p:cNvPr>
          <p:cNvSpPr txBox="1">
            <a:spLocks noChangeArrowheads="1"/>
          </p:cNvSpPr>
          <p:nvPr/>
        </p:nvSpPr>
        <p:spPr bwMode="auto">
          <a:xfrm>
            <a:off x="1543050" y="3959225"/>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2063" name="TextBox 13">
            <a:extLst>
              <a:ext uri="{FF2B5EF4-FFF2-40B4-BE49-F238E27FC236}">
                <a16:creationId xmlns:a16="http://schemas.microsoft.com/office/drawing/2014/main" id="{F92D2468-E208-8446-9DF5-31284571D7F1}"/>
              </a:ext>
            </a:extLst>
          </p:cNvPr>
          <p:cNvSpPr txBox="1">
            <a:spLocks noChangeArrowheads="1"/>
          </p:cNvSpPr>
          <p:nvPr/>
        </p:nvSpPr>
        <p:spPr bwMode="auto">
          <a:xfrm>
            <a:off x="1543051" y="4629150"/>
            <a:ext cx="874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LOADF</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2100" name="TextBox 15">
            <a:extLst>
              <a:ext uri="{FF2B5EF4-FFF2-40B4-BE49-F238E27FC236}">
                <a16:creationId xmlns:a16="http://schemas.microsoft.com/office/drawing/2014/main" id="{E6EA3F37-0B97-0449-B5B4-DA44A1B6E322}"/>
              </a:ext>
            </a:extLst>
          </p:cNvPr>
          <p:cNvSpPr txBox="1">
            <a:spLocks noChangeArrowheads="1"/>
          </p:cNvSpPr>
          <p:nvPr/>
        </p:nvSpPr>
        <p:spPr bwMode="auto">
          <a:xfrm>
            <a:off x="1543051" y="5322889"/>
            <a:ext cx="8747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STORE</a:t>
            </a:r>
          </a:p>
        </p:txBody>
      </p:sp>
      <p:graphicFrame>
        <p:nvGraphicFramePr>
          <p:cNvPr id="17" name="Table 16">
            <a:extLst>
              <a:ext uri="{FF2B5EF4-FFF2-40B4-BE49-F238E27FC236}">
                <a16:creationId xmlns:a16="http://schemas.microsoft.com/office/drawing/2014/main" id="{535FB3D3-FD5E-6E4E-8AF4-CA7E7F719A6E}"/>
              </a:ext>
            </a:extLst>
          </p:cNvPr>
          <p:cNvGraphicFramePr>
            <a:graphicFrameLocks noGrp="1"/>
          </p:cNvGraphicFramePr>
          <p:nvPr/>
        </p:nvGraphicFramePr>
        <p:xfrm>
          <a:off x="3471863" y="59785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A</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R</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292137" name="TextBox 17">
            <a:extLst>
              <a:ext uri="{FF2B5EF4-FFF2-40B4-BE49-F238E27FC236}">
                <a16:creationId xmlns:a16="http://schemas.microsoft.com/office/drawing/2014/main" id="{1AA30BBD-B982-364C-9A7F-4D5995A6DEAB}"/>
              </a:ext>
            </a:extLst>
          </p:cNvPr>
          <p:cNvSpPr txBox="1">
            <a:spLocks noChangeArrowheads="1"/>
          </p:cNvSpPr>
          <p:nvPr/>
        </p:nvSpPr>
        <p:spPr bwMode="auto">
          <a:xfrm>
            <a:off x="1539876" y="5997575"/>
            <a:ext cx="10128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STOREF</a:t>
            </a:r>
          </a:p>
        </p:txBody>
      </p:sp>
    </p:spTree>
  </p:cSld>
  <p:clrMapOvr>
    <a:masterClrMapping/>
  </p:clrMapOvr>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5" name="Title 1">
            <a:extLst>
              <a:ext uri="{FF2B5EF4-FFF2-40B4-BE49-F238E27FC236}">
                <a16:creationId xmlns:a16="http://schemas.microsoft.com/office/drawing/2014/main" id="{5D50991D-65E0-F74F-A245-02547A4B89FB}"/>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1700FF"/>
                          </a:solidFill>
                          <a:latin typeface="Courier" pitchFamily="2" charset="0"/>
                        </a:rPr>
                        <a:t>R</a:t>
                      </a:r>
                    </a:p>
                  </a:txBody>
                  <a:tcPr marT="45798" marB="45798"/>
                </a:tc>
                <a:tc>
                  <a:txBody>
                    <a:bodyPr/>
                    <a:lstStyle/>
                    <a:p>
                      <a:pPr algn="ctr"/>
                      <a:r>
                        <a:rPr lang="en-US" sz="1800" dirty="0">
                          <a:solidFill>
                            <a:srgbClr val="1700FF"/>
                          </a:solidFill>
                          <a:latin typeface="Courier" pitchFamily="2" charset="0"/>
                        </a:rPr>
                        <a:t>X</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292902" name="TextBox 2">
            <a:extLst>
              <a:ext uri="{FF2B5EF4-FFF2-40B4-BE49-F238E27FC236}">
                <a16:creationId xmlns:a16="http://schemas.microsoft.com/office/drawing/2014/main" id="{FF808FE1-DF36-DB4B-84EB-72F1501A1CA2}"/>
              </a:ext>
            </a:extLst>
          </p:cNvPr>
          <p:cNvSpPr txBox="1">
            <a:spLocks noChangeArrowheads="1"/>
          </p:cNvSpPr>
          <p:nvPr/>
        </p:nvSpPr>
        <p:spPr bwMode="auto">
          <a:xfrm>
            <a:off x="1550989" y="1290638"/>
            <a:ext cx="10128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1700FF"/>
                          </a:solidFill>
                          <a:latin typeface="Courier" pitchFamily="2" charset="0"/>
                        </a:rPr>
                        <a:t>R</a:t>
                      </a:r>
                    </a:p>
                  </a:txBody>
                  <a:tcPr marT="45798" marB="45798"/>
                </a:tc>
                <a:tc>
                  <a:txBody>
                    <a:bodyPr/>
                    <a:lstStyle/>
                    <a:p>
                      <a:pPr algn="ctr"/>
                      <a:r>
                        <a:rPr lang="en-US" sz="1800" dirty="0">
                          <a:solidFill>
                            <a:srgbClr val="1700FF"/>
                          </a:solidFill>
                          <a:latin typeface="Courier" pitchFamily="2" charset="0"/>
                        </a:rPr>
                        <a:t>X</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tc>
                  <a:txBody>
                    <a:bodyPr/>
                    <a:lstStyle/>
                    <a:p>
                      <a:pPr algn="ctr"/>
                      <a:r>
                        <a:rPr lang="en-US" sz="1800" dirty="0">
                          <a:solidFill>
                            <a:schemeClr val="bg1">
                              <a:lumMod val="50000"/>
                            </a:schemeClr>
                          </a:solidFill>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292939" name="TextBox 5">
            <a:extLst>
              <a:ext uri="{FF2B5EF4-FFF2-40B4-BE49-F238E27FC236}">
                <a16:creationId xmlns:a16="http://schemas.microsoft.com/office/drawing/2014/main" id="{6ADF4F58-4146-4C44-9575-C9A5C0AF6572}"/>
              </a:ext>
            </a:extLst>
          </p:cNvPr>
          <p:cNvSpPr txBox="1">
            <a:spLocks noChangeArrowheads="1"/>
          </p:cNvSpPr>
          <p:nvPr/>
        </p:nvSpPr>
        <p:spPr bwMode="auto">
          <a:xfrm>
            <a:off x="1547814" y="1916114"/>
            <a:ext cx="10128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SHIFTR</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1700FF"/>
                          </a:solidFill>
                          <a:latin typeface="Courier" pitchFamily="2" charset="0"/>
                        </a:rPr>
                        <a:t>R</a:t>
                      </a:r>
                    </a:p>
                  </a:txBody>
                  <a:tcPr marT="45603" marB="45603"/>
                </a:tc>
                <a:tc>
                  <a:txBody>
                    <a:bodyPr/>
                    <a:lstStyle/>
                    <a:p>
                      <a:pPr algn="ctr"/>
                      <a:r>
                        <a:rPr lang="en-US" sz="1800" dirty="0">
                          <a:solidFill>
                            <a:srgbClr val="1700FF"/>
                          </a:solidFill>
                          <a:latin typeface="Courier" pitchFamily="2" charset="0"/>
                        </a:rPr>
                        <a:t>X</a:t>
                      </a:r>
                    </a:p>
                  </a:txBody>
                  <a:tcPr marT="45603" marB="45603"/>
                </a:tc>
                <a:tc>
                  <a:txBody>
                    <a:bodyPr/>
                    <a:lstStyle/>
                    <a:p>
                      <a:pPr algn="ctr"/>
                      <a:r>
                        <a:rPr lang="en-US" sz="1800" dirty="0">
                          <a:solidFill>
                            <a:srgbClr val="008000"/>
                          </a:solidFill>
                          <a:latin typeface="Courier" pitchFamily="2" charset="0"/>
                        </a:rPr>
                        <a:t>R</a:t>
                      </a:r>
                    </a:p>
                  </a:txBody>
                  <a:tcPr marT="45603" marB="45603"/>
                </a:tc>
                <a:tc>
                  <a:txBody>
                    <a:bodyPr/>
                    <a:lstStyle/>
                    <a:p>
                      <a:pPr algn="ctr"/>
                      <a:r>
                        <a:rPr lang="en-US" sz="1800" dirty="0">
                          <a:solidFill>
                            <a:srgbClr val="008000"/>
                          </a:solidFill>
                          <a:latin typeface="Courier" pitchFamily="2" charset="0"/>
                        </a:rPr>
                        <a:t>Y</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292976" name="TextBox 7">
            <a:extLst>
              <a:ext uri="{FF2B5EF4-FFF2-40B4-BE49-F238E27FC236}">
                <a16:creationId xmlns:a16="http://schemas.microsoft.com/office/drawing/2014/main" id="{53693AB8-3044-2540-92CD-F19FE54179C7}"/>
              </a:ext>
            </a:extLst>
          </p:cNvPr>
          <p:cNvSpPr txBox="1">
            <a:spLocks noChangeArrowheads="1"/>
          </p:cNvSpPr>
          <p:nvPr/>
        </p:nvSpPr>
        <p:spPr bwMode="auto">
          <a:xfrm>
            <a:off x="1546225" y="2590800"/>
            <a:ext cx="5984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CMP</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013" name="TextBox 9">
            <a:extLst>
              <a:ext uri="{FF2B5EF4-FFF2-40B4-BE49-F238E27FC236}">
                <a16:creationId xmlns:a16="http://schemas.microsoft.com/office/drawing/2014/main" id="{3412FDD9-11B7-8D4A-8172-69C3BA3D69BA}"/>
              </a:ext>
            </a:extLst>
          </p:cNvPr>
          <p:cNvSpPr txBox="1">
            <a:spLocks noChangeArrowheads="1"/>
          </p:cNvSpPr>
          <p:nvPr/>
        </p:nvSpPr>
        <p:spPr bwMode="auto">
          <a:xfrm>
            <a:off x="1546226" y="3284539"/>
            <a:ext cx="7350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JUMP</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050" name="TextBox 11">
            <a:extLst>
              <a:ext uri="{FF2B5EF4-FFF2-40B4-BE49-F238E27FC236}">
                <a16:creationId xmlns:a16="http://schemas.microsoft.com/office/drawing/2014/main" id="{F79A78EE-78B9-284C-9151-E588577634DE}"/>
              </a:ext>
            </a:extLst>
          </p:cNvPr>
          <p:cNvSpPr txBox="1">
            <a:spLocks noChangeArrowheads="1"/>
          </p:cNvSpPr>
          <p:nvPr/>
        </p:nvSpPr>
        <p:spPr bwMode="auto">
          <a:xfrm>
            <a:off x="1543050" y="3959225"/>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BRE/BRZ</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087" name="TextBox 13">
            <a:extLst>
              <a:ext uri="{FF2B5EF4-FFF2-40B4-BE49-F238E27FC236}">
                <a16:creationId xmlns:a16="http://schemas.microsoft.com/office/drawing/2014/main" id="{6AE99C13-2251-404F-A8FF-65150C5F3B67}"/>
              </a:ext>
            </a:extLst>
          </p:cNvPr>
          <p:cNvSpPr txBox="1">
            <a:spLocks noChangeArrowheads="1"/>
          </p:cNvSpPr>
          <p:nvPr/>
        </p:nvSpPr>
        <p:spPr bwMode="auto">
          <a:xfrm>
            <a:off x="1543051" y="4629150"/>
            <a:ext cx="14255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BRNE/BRNZ</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124" name="TextBox 15">
            <a:extLst>
              <a:ext uri="{FF2B5EF4-FFF2-40B4-BE49-F238E27FC236}">
                <a16:creationId xmlns:a16="http://schemas.microsoft.com/office/drawing/2014/main" id="{45C6EAB4-D01E-EE45-AECD-279F6E14CF60}"/>
              </a:ext>
            </a:extLst>
          </p:cNvPr>
          <p:cNvSpPr txBox="1">
            <a:spLocks noChangeArrowheads="1"/>
          </p:cNvSpPr>
          <p:nvPr/>
        </p:nvSpPr>
        <p:spPr bwMode="auto">
          <a:xfrm>
            <a:off x="1543050" y="5322889"/>
            <a:ext cx="5984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BRG</a:t>
            </a:r>
          </a:p>
        </p:txBody>
      </p:sp>
      <p:graphicFrame>
        <p:nvGraphicFramePr>
          <p:cNvPr id="17" name="Table 16">
            <a:extLst>
              <a:ext uri="{FF2B5EF4-FFF2-40B4-BE49-F238E27FC236}">
                <a16:creationId xmlns:a16="http://schemas.microsoft.com/office/drawing/2014/main" id="{535FB3D3-FD5E-6E4E-8AF4-CA7E7F719A6E}"/>
              </a:ext>
            </a:extLst>
          </p:cNvPr>
          <p:cNvGraphicFramePr>
            <a:graphicFrameLocks noGrp="1"/>
          </p:cNvGraphicFramePr>
          <p:nvPr/>
        </p:nvGraphicFramePr>
        <p:xfrm>
          <a:off x="3471863" y="59785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chemeClr val="bg1">
                              <a:lumMod val="50000"/>
                            </a:schemeClr>
                          </a:solidFill>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7030A0"/>
                          </a:solidFill>
                          <a:latin typeface="Courier" pitchFamily="2" charset="0"/>
                        </a:rPr>
                        <a:t>P</a:t>
                      </a:r>
                    </a:p>
                  </a:txBody>
                  <a:tcPr marT="45603" marB="45603"/>
                </a:tc>
                <a:tc>
                  <a:txBody>
                    <a:bodyPr/>
                    <a:lstStyle/>
                    <a:p>
                      <a:pPr algn="ctr"/>
                      <a:r>
                        <a:rPr lang="en-US" sz="1800" dirty="0">
                          <a:solidFill>
                            <a:srgbClr val="7030A0"/>
                          </a:solidFill>
                          <a:latin typeface="Courier" pitchFamily="2" charset="0"/>
                        </a:rPr>
                        <a:t>C</a:t>
                      </a:r>
                    </a:p>
                  </a:txBody>
                  <a:tcPr marT="45603" marB="45603"/>
                </a:tc>
                <a:tc>
                  <a:txBody>
                    <a:bodyPr/>
                    <a:lstStyle/>
                    <a:p>
                      <a:pPr algn="ctr"/>
                      <a:r>
                        <a:rPr lang="en-US" sz="1800" dirty="0">
                          <a:solidFill>
                            <a:srgbClr val="7030A0"/>
                          </a:solidFill>
                          <a:latin typeface="Courier" pitchFamily="2" charset="0"/>
                        </a:rPr>
                        <a:t>O</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F</a:t>
                      </a:r>
                    </a:p>
                  </a:txBody>
                  <a:tcPr marT="45603" marB="45603"/>
                </a:tc>
                <a:tc>
                  <a:txBody>
                    <a:bodyPr/>
                    <a:lstStyle/>
                    <a:p>
                      <a:pPr algn="ctr"/>
                      <a:r>
                        <a:rPr lang="en-US" sz="1800" dirty="0">
                          <a:solidFill>
                            <a:srgbClr val="7030A0"/>
                          </a:solidFill>
                          <a:latin typeface="Courier" pitchFamily="2" charset="0"/>
                        </a:rPr>
                        <a:t>S</a:t>
                      </a:r>
                    </a:p>
                  </a:txBody>
                  <a:tcPr marT="45603" marB="45603"/>
                </a:tc>
                <a:tc>
                  <a:txBody>
                    <a:bodyPr/>
                    <a:lstStyle/>
                    <a:p>
                      <a:pPr algn="ctr"/>
                      <a:r>
                        <a:rPr lang="en-US" sz="1800" dirty="0">
                          <a:solidFill>
                            <a:srgbClr val="7030A0"/>
                          </a:solidFill>
                          <a:latin typeface="Courier" pitchFamily="2" charset="0"/>
                        </a:rPr>
                        <a:t>E</a:t>
                      </a:r>
                    </a:p>
                  </a:txBody>
                  <a:tcPr marT="45603" marB="45603"/>
                </a:tc>
                <a:tc>
                  <a:txBody>
                    <a:bodyPr/>
                    <a:lstStyle/>
                    <a:p>
                      <a:pPr algn="ctr"/>
                      <a:r>
                        <a:rPr lang="en-US" sz="1800" dirty="0">
                          <a:solidFill>
                            <a:srgbClr val="7030A0"/>
                          </a:solidFill>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293161" name="TextBox 17">
            <a:extLst>
              <a:ext uri="{FF2B5EF4-FFF2-40B4-BE49-F238E27FC236}">
                <a16:creationId xmlns:a16="http://schemas.microsoft.com/office/drawing/2014/main" id="{4B61955B-176F-6149-A34A-305B39C71147}"/>
              </a:ext>
            </a:extLst>
          </p:cNvPr>
          <p:cNvSpPr txBox="1">
            <a:spLocks noChangeArrowheads="1"/>
          </p:cNvSpPr>
          <p:nvPr/>
        </p:nvSpPr>
        <p:spPr bwMode="auto">
          <a:xfrm>
            <a:off x="1539875" y="5997575"/>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BRGE</a:t>
            </a:r>
          </a:p>
        </p:txBody>
      </p:sp>
    </p:spTree>
  </p:cSld>
  <p:clrMapOvr>
    <a:masterClrMapping/>
  </p:clrMapOvr>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Do Loop</a:t>
            </a:r>
          </a:p>
        </p:txBody>
      </p:sp>
    </p:spTree>
  </p:cSld>
  <p:clrMapOvr>
    <a:masterClrMapping/>
  </p:clrMapOvr>
  <p:transition spd="slow"/>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3" name="Title 1">
            <a:extLst>
              <a:ext uri="{FF2B5EF4-FFF2-40B4-BE49-F238E27FC236}">
                <a16:creationId xmlns:a16="http://schemas.microsoft.com/office/drawing/2014/main" id="{1CB23577-FB84-1A43-AE63-708CC055DEB2}"/>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 Version</a:t>
            </a:r>
          </a:p>
        </p:txBody>
      </p:sp>
      <p:sp>
        <p:nvSpPr>
          <p:cNvPr id="3" name="Text Placeholder 2">
            <a:extLst>
              <a:ext uri="{FF2B5EF4-FFF2-40B4-BE49-F238E27FC236}">
                <a16:creationId xmlns:a16="http://schemas.microsoft.com/office/drawing/2014/main" id="{6D43F0D6-9D90-FE43-BA7A-8681748B4183}"/>
              </a:ext>
            </a:extLst>
          </p:cNvPr>
          <p:cNvSpPr>
            <a:spLocks noGrp="1"/>
          </p:cNvSpPr>
          <p:nvPr>
            <p:ph type="body" idx="1"/>
          </p:nvPr>
        </p:nvSpPr>
        <p:spPr>
          <a:xfrm>
            <a:off x="1524000" y="728663"/>
            <a:ext cx="7924800" cy="5910262"/>
          </a:xfrm>
        </p:spPr>
        <p:txBody>
          <a:bodyPr/>
          <a:lstStyle/>
          <a:p>
            <a:pPr marL="152400" indent="0">
              <a:buNone/>
              <a:defRPr/>
            </a:pPr>
            <a:endParaRPr lang="en-US" sz="1400" dirty="0">
              <a:latin typeface="Courier" pitchFamily="2" charset="0"/>
            </a:endParaRPr>
          </a:p>
          <a:p>
            <a:pPr marL="152400" indent="0">
              <a:buNone/>
              <a:defRPr/>
            </a:pPr>
            <a:r>
              <a:rPr lang="en-US" sz="1400" dirty="0">
                <a:solidFill>
                  <a:schemeClr val="bg1">
                    <a:lumMod val="50000"/>
                  </a:schemeClr>
                </a:solidFill>
                <a:latin typeface="Courier" pitchFamily="2" charset="0"/>
              </a:rPr>
              <a:t>// Add the numbers from 1 to 5 using a do loop.</a:t>
            </a:r>
          </a:p>
          <a:p>
            <a:pPr marL="152400" indent="0">
              <a:buNone/>
              <a:defRPr/>
            </a:pPr>
            <a:endParaRPr lang="en-US" sz="1400" dirty="0">
              <a:latin typeface="Courier" pitchFamily="2" charset="0"/>
            </a:endParaRPr>
          </a:p>
          <a:p>
            <a:pPr marL="152400" indent="0">
              <a:buNone/>
              <a:defRPr/>
            </a:pPr>
            <a:endParaRPr lang="en-US" sz="1400" dirty="0">
              <a:latin typeface="Courier" pitchFamily="2" charset="0"/>
            </a:endParaRPr>
          </a:p>
          <a:p>
            <a:pPr marL="152400" indent="0">
              <a:buNone/>
              <a:defRPr/>
            </a:pPr>
            <a:r>
              <a:rPr lang="en-US" sz="1400" dirty="0">
                <a:latin typeface="Courier" pitchFamily="2" charset="0"/>
              </a:rPr>
              <a:t>int N=5;</a:t>
            </a:r>
          </a:p>
          <a:p>
            <a:pPr marL="152400" indent="0">
              <a:buNone/>
              <a:defRPr/>
            </a:pPr>
            <a:endParaRPr lang="en-US" sz="1400" dirty="0">
              <a:latin typeface="Courier" pitchFamily="2" charset="0"/>
            </a:endParaRPr>
          </a:p>
          <a:p>
            <a:pPr marL="152400" indent="0">
              <a:buNone/>
              <a:defRPr/>
            </a:pPr>
            <a:r>
              <a:rPr lang="en-US" sz="1400" dirty="0">
                <a:latin typeface="Courier" pitchFamily="2" charset="0"/>
              </a:rPr>
              <a:t>int main()</a:t>
            </a:r>
          </a:p>
          <a:p>
            <a:pPr marL="152400" indent="0">
              <a:buNone/>
              <a:defRPr/>
            </a:pPr>
            <a:r>
              <a:rPr lang="en-US" sz="1400" dirty="0">
                <a:latin typeface="Courier" pitchFamily="2" charset="0"/>
              </a:rPr>
              <a:t>{</a:t>
            </a:r>
          </a:p>
          <a:p>
            <a:pPr marL="152400" indent="0">
              <a:buNone/>
              <a:defRPr/>
            </a:pPr>
            <a:r>
              <a:rPr lang="en-US" sz="1400" dirty="0">
                <a:latin typeface="Courier" pitchFamily="2" charset="0"/>
              </a:rPr>
              <a:t>        int i, sum;</a:t>
            </a:r>
          </a:p>
          <a:p>
            <a:pPr marL="152400" indent="0">
              <a:buNone/>
              <a:defRPr/>
            </a:pPr>
            <a:endParaRPr lang="en-US" sz="1400" dirty="0">
              <a:latin typeface="Courier" pitchFamily="2" charset="0"/>
            </a:endParaRPr>
          </a:p>
          <a:p>
            <a:pPr marL="152400" indent="0">
              <a:buNone/>
              <a:defRPr/>
            </a:pPr>
            <a:r>
              <a:rPr lang="en-US" sz="1400" dirty="0">
                <a:latin typeface="Courier" pitchFamily="2" charset="0"/>
              </a:rPr>
              <a:t>        i=0;</a:t>
            </a:r>
          </a:p>
          <a:p>
            <a:pPr marL="152400" indent="0">
              <a:buNone/>
              <a:defRPr/>
            </a:pPr>
            <a:r>
              <a:rPr lang="en-US" sz="1400" dirty="0">
                <a:latin typeface="Courier" pitchFamily="2" charset="0"/>
              </a:rPr>
              <a:t>        sum=0;</a:t>
            </a:r>
          </a:p>
          <a:p>
            <a:pPr marL="152400" indent="0">
              <a:buNone/>
              <a:defRPr/>
            </a:pPr>
            <a:endParaRPr lang="en-US" sz="1400" dirty="0">
              <a:latin typeface="Courier" pitchFamily="2" charset="0"/>
            </a:endParaRPr>
          </a:p>
          <a:p>
            <a:pPr marL="152400" indent="0">
              <a:buNone/>
              <a:defRPr/>
            </a:pPr>
            <a:r>
              <a:rPr lang="en-US" sz="1400" dirty="0">
                <a:latin typeface="Courier" pitchFamily="2" charset="0"/>
              </a:rPr>
              <a:t>        do</a:t>
            </a:r>
          </a:p>
          <a:p>
            <a:pPr marL="152400" indent="0">
              <a:buNone/>
              <a:defRPr/>
            </a:pPr>
            <a:r>
              <a:rPr lang="en-US" sz="1400" dirty="0">
                <a:latin typeface="Courier" pitchFamily="2" charset="0"/>
              </a:rPr>
              <a:t>        {</a:t>
            </a:r>
          </a:p>
          <a:p>
            <a:pPr marL="152400" indent="0">
              <a:buNone/>
              <a:defRPr/>
            </a:pPr>
            <a:r>
              <a:rPr lang="en-US" sz="1400" dirty="0">
                <a:latin typeface="Courier" pitchFamily="2" charset="0"/>
              </a:rPr>
              <a:t>            i++;</a:t>
            </a:r>
          </a:p>
          <a:p>
            <a:pPr marL="152400" indent="0">
              <a:buNone/>
              <a:defRPr/>
            </a:pPr>
            <a:r>
              <a:rPr lang="en-US" sz="1400" dirty="0">
                <a:latin typeface="Courier" pitchFamily="2" charset="0"/>
              </a:rPr>
              <a:t>            sum+=i;</a:t>
            </a:r>
          </a:p>
          <a:p>
            <a:pPr marL="152400" indent="0">
              <a:buNone/>
              <a:defRPr/>
            </a:pPr>
            <a:r>
              <a:rPr lang="en-US" sz="1400" dirty="0">
                <a:latin typeface="Courier" pitchFamily="2" charset="0"/>
              </a:rPr>
              <a:t>        }while( i &lt; N );</a:t>
            </a:r>
          </a:p>
          <a:p>
            <a:pPr marL="152400" indent="0">
              <a:buNone/>
              <a:defRPr/>
            </a:pPr>
            <a:r>
              <a:rPr lang="en-US" sz="1400" dirty="0">
                <a:latin typeface="Courier" pitchFamily="2" charset="0"/>
              </a:rPr>
              <a:t>}</a:t>
            </a:r>
          </a:p>
        </p:txBody>
      </p:sp>
    </p:spTree>
  </p:cSld>
  <p:clrMapOvr>
    <a:masterClrMapping/>
  </p:clrMapOvr>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2">
            <a:extLst>
              <a:ext uri="{FF2B5EF4-FFF2-40B4-BE49-F238E27FC236}">
                <a16:creationId xmlns:a16="http://schemas.microsoft.com/office/drawing/2014/main" id="{4FD9F630-E6B1-F14D-8384-CA5B0CC35D40}"/>
              </a:ext>
            </a:extLst>
          </p:cNvPr>
          <p:cNvSpPr>
            <a:spLocks noGrp="1"/>
          </p:cNvSpPr>
          <p:nvPr>
            <p:ph type="body" idx="1"/>
          </p:nvPr>
        </p:nvSpPr>
        <p:spPr>
          <a:xfrm>
            <a:off x="1590675" y="927101"/>
            <a:ext cx="7924800" cy="5908675"/>
          </a:xfrm>
        </p:spPr>
        <p:txBody>
          <a:bodyPr/>
          <a:lstStyle/>
          <a:p>
            <a:pPr marL="152400" indent="0">
              <a:buNone/>
              <a:defRPr/>
            </a:pPr>
            <a:r>
              <a:rPr lang="en-US" sz="1400" dirty="0">
                <a:solidFill>
                  <a:schemeClr val="bg1">
                    <a:lumMod val="50000"/>
                  </a:schemeClr>
                </a:solidFill>
                <a:latin typeface="Courier" pitchFamily="2" charset="0"/>
              </a:rPr>
              <a:t>; Add the numbers from 1 to 5 using a do loop.</a:t>
            </a:r>
          </a:p>
          <a:p>
            <a:pPr marL="152400" indent="0">
              <a:buNone/>
              <a:defRPr/>
            </a:pPr>
            <a:endParaRPr lang="en-US" sz="600" dirty="0">
              <a:latin typeface="Courier" pitchFamily="2" charset="0"/>
            </a:endParaRPr>
          </a:p>
          <a:p>
            <a:pPr marL="152400" indent="0">
              <a:buNone/>
              <a:defRPr/>
            </a:pPr>
            <a:r>
              <a:rPr lang="en-US" sz="1400" dirty="0">
                <a:latin typeface="Courier" pitchFamily="2" charset="0"/>
              </a:rPr>
              <a:t>.data</a:t>
            </a:r>
          </a:p>
          <a:p>
            <a:pPr marL="152400" indent="0">
              <a:buNone/>
              <a:defRPr/>
            </a:pPr>
            <a:r>
              <a:rPr lang="en-US" sz="1400" dirty="0">
                <a:latin typeface="Courier" pitchFamily="2" charset="0"/>
              </a:rPr>
              <a:t>N       BYTE      5</a:t>
            </a:r>
          </a:p>
          <a:p>
            <a:pPr marL="152400" indent="0">
              <a:buNone/>
              <a:defRPr/>
            </a:pPr>
            <a:r>
              <a:rPr lang="en-US" sz="1400" dirty="0">
                <a:latin typeface="Courier" pitchFamily="2" charset="0"/>
              </a:rPr>
              <a:t>sum     BYTE      ?</a:t>
            </a:r>
          </a:p>
          <a:p>
            <a:pPr marL="152400" indent="0">
              <a:buNone/>
              <a:defRPr/>
            </a:pPr>
            <a:endParaRPr lang="en-US" sz="1400" dirty="0">
              <a:latin typeface="Courier" pitchFamily="2" charset="0"/>
            </a:endParaRPr>
          </a:p>
          <a:p>
            <a:pPr marL="152400" indent="0">
              <a:buNone/>
              <a:defRPr/>
            </a:pPr>
            <a:r>
              <a:rPr lang="en-US" sz="1400" dirty="0">
                <a:latin typeface="Courier" pitchFamily="2" charset="0"/>
              </a:rPr>
              <a:t>.code</a:t>
            </a:r>
          </a:p>
          <a:p>
            <a:pPr marL="152400" indent="0">
              <a:buNone/>
              <a:defRPr/>
            </a:pPr>
            <a:r>
              <a:rPr lang="en-US" sz="1400" dirty="0">
                <a:latin typeface="Courier" pitchFamily="2" charset="0"/>
              </a:rPr>
              <a:t>        LOADI A, 0           </a:t>
            </a:r>
            <a:r>
              <a:rPr lang="en-US" sz="1400" dirty="0">
                <a:solidFill>
                  <a:schemeClr val="bg1">
                    <a:lumMod val="50000"/>
                  </a:schemeClr>
                </a:solidFill>
                <a:latin typeface="Courier" pitchFamily="2" charset="0"/>
              </a:rPr>
              <a:t>; i = 0</a:t>
            </a:r>
          </a:p>
          <a:p>
            <a:pPr marL="152400" indent="0">
              <a:buNone/>
              <a:defRPr/>
            </a:pPr>
            <a:r>
              <a:rPr lang="en-US" sz="1400" dirty="0">
                <a:latin typeface="Courier" pitchFamily="2" charset="0"/>
              </a:rPr>
              <a:t>        LOADI B, 0           </a:t>
            </a:r>
            <a:r>
              <a:rPr lang="en-US" sz="1400" dirty="0">
                <a:solidFill>
                  <a:schemeClr val="bg1">
                    <a:lumMod val="50000"/>
                  </a:schemeClr>
                </a:solidFill>
                <a:latin typeface="Courier" pitchFamily="2" charset="0"/>
              </a:rPr>
              <a:t>; sum=0</a:t>
            </a:r>
          </a:p>
          <a:p>
            <a:pPr marL="152400" indent="0">
              <a:buNone/>
              <a:defRPr/>
            </a:pPr>
            <a:r>
              <a:rPr lang="en-US" sz="1400" dirty="0">
                <a:latin typeface="Courier" pitchFamily="2" charset="0"/>
              </a:rPr>
              <a:t>        LOAD D, [N]          </a:t>
            </a:r>
            <a:r>
              <a:rPr lang="en-US" sz="1400" dirty="0">
                <a:solidFill>
                  <a:schemeClr val="bg1">
                    <a:lumMod val="50000"/>
                  </a:schemeClr>
                </a:solidFill>
                <a:latin typeface="Courier" pitchFamily="2" charset="0"/>
              </a:rPr>
              <a:t>; register D = N</a:t>
            </a:r>
          </a:p>
          <a:p>
            <a:pPr marL="152400" indent="0">
              <a:buNone/>
              <a:defRPr/>
            </a:pPr>
            <a:r>
              <a:rPr lang="en-US" sz="1400" dirty="0">
                <a:latin typeface="Courier" pitchFamily="2" charset="0"/>
              </a:rPr>
              <a:t>Do:     ADDI A, 1            </a:t>
            </a:r>
            <a:r>
              <a:rPr lang="en-US" sz="1400" dirty="0">
                <a:solidFill>
                  <a:schemeClr val="bg1">
                    <a:lumMod val="50000"/>
                  </a:schemeClr>
                </a:solidFill>
                <a:latin typeface="Courier" pitchFamily="2" charset="0"/>
              </a:rPr>
              <a:t>; i++</a:t>
            </a:r>
          </a:p>
          <a:p>
            <a:pPr marL="152400" indent="0">
              <a:buNone/>
              <a:defRPr/>
            </a:pPr>
            <a:r>
              <a:rPr lang="en-US" sz="1400" dirty="0">
                <a:latin typeface="Courier" pitchFamily="2" charset="0"/>
              </a:rPr>
              <a:t>        ADD B, A             </a:t>
            </a:r>
            <a:r>
              <a:rPr lang="en-US" sz="1400" dirty="0">
                <a:solidFill>
                  <a:schemeClr val="bg1">
                    <a:lumMod val="50000"/>
                  </a:schemeClr>
                </a:solidFill>
                <a:latin typeface="Courier" pitchFamily="2" charset="0"/>
              </a:rPr>
              <a:t>; sum+=i</a:t>
            </a:r>
          </a:p>
          <a:p>
            <a:pPr marL="152400" indent="0">
              <a:buNone/>
              <a:defRPr/>
            </a:pPr>
            <a:r>
              <a:rPr lang="en-US" sz="1400" dirty="0">
                <a:latin typeface="Courier" pitchFamily="2" charset="0"/>
              </a:rPr>
              <a:t>        CMP D, A             </a:t>
            </a:r>
            <a:r>
              <a:rPr lang="en-US" sz="1400" dirty="0">
                <a:solidFill>
                  <a:schemeClr val="bg1">
                    <a:lumMod val="50000"/>
                  </a:schemeClr>
                </a:solidFill>
                <a:latin typeface="Courier" pitchFamily="2" charset="0"/>
              </a:rPr>
              <a:t>; N &gt; i ? (register ordering is swapped)</a:t>
            </a:r>
          </a:p>
          <a:p>
            <a:pPr marL="152400" indent="0">
              <a:buNone/>
              <a:defRPr/>
            </a:pPr>
            <a:r>
              <a:rPr lang="en-US" sz="1400" dirty="0">
                <a:latin typeface="Courier" pitchFamily="2" charset="0"/>
              </a:rPr>
              <a:t>        BRG Do               </a:t>
            </a:r>
            <a:r>
              <a:rPr lang="en-US" sz="1400" dirty="0">
                <a:solidFill>
                  <a:schemeClr val="bg1">
                    <a:lumMod val="50000"/>
                  </a:schemeClr>
                </a:solidFill>
                <a:latin typeface="Courier" pitchFamily="2" charset="0"/>
              </a:rPr>
              <a:t>; if true, jump to Do</a:t>
            </a:r>
          </a:p>
          <a:p>
            <a:pPr marL="152400" indent="0">
              <a:buNone/>
              <a:defRPr/>
            </a:pPr>
            <a:r>
              <a:rPr lang="en-US" sz="1400" dirty="0">
                <a:latin typeface="Courier" pitchFamily="2" charset="0"/>
              </a:rPr>
              <a:t>End:    STORE [sum], B       </a:t>
            </a:r>
            <a:r>
              <a:rPr lang="en-US" sz="1400" dirty="0">
                <a:solidFill>
                  <a:schemeClr val="bg1">
                    <a:lumMod val="50000"/>
                  </a:schemeClr>
                </a:solidFill>
                <a:latin typeface="Courier" pitchFamily="2" charset="0"/>
              </a:rPr>
              <a:t>; store sum to memory</a:t>
            </a:r>
          </a:p>
          <a:p>
            <a:pPr marL="152400" indent="0">
              <a:buNone/>
              <a:defRPr/>
            </a:pPr>
            <a:endParaRPr lang="en-US" sz="700" dirty="0">
              <a:latin typeface="Courier" pitchFamily="2" charset="0"/>
            </a:endParaRPr>
          </a:p>
          <a:p>
            <a:pPr marL="152400" indent="0">
              <a:buNone/>
              <a:defRPr/>
            </a:pPr>
            <a:r>
              <a:rPr lang="en-US" sz="1400" dirty="0">
                <a:solidFill>
                  <a:schemeClr val="bg1">
                    <a:lumMod val="50000"/>
                  </a:schemeClr>
                </a:solidFill>
                <a:latin typeface="Courier" pitchFamily="2" charset="0"/>
              </a:rPr>
              <a:t>; Register allocation:</a:t>
            </a:r>
          </a:p>
          <a:p>
            <a:pPr marL="152400" indent="0">
              <a:buNone/>
              <a:defRPr/>
            </a:pPr>
            <a:r>
              <a:rPr lang="en-US" sz="1400" dirty="0">
                <a:solidFill>
                  <a:schemeClr val="bg1">
                    <a:lumMod val="50000"/>
                  </a:schemeClr>
                </a:solidFill>
                <a:latin typeface="Courier" pitchFamily="2" charset="0"/>
              </a:rPr>
              <a:t>; A: i  (the variable i is optimized to register A)</a:t>
            </a:r>
          </a:p>
          <a:p>
            <a:pPr marL="152400" indent="0">
              <a:buNone/>
              <a:defRPr/>
            </a:pPr>
            <a:r>
              <a:rPr lang="en-US" sz="1400" dirty="0">
                <a:solidFill>
                  <a:schemeClr val="bg1">
                    <a:lumMod val="50000"/>
                  </a:schemeClr>
                </a:solidFill>
                <a:latin typeface="Courier" pitchFamily="2" charset="0"/>
              </a:rPr>
              <a:t>; B: sum  </a:t>
            </a:r>
          </a:p>
          <a:p>
            <a:pPr marL="152400" indent="0">
              <a:buNone/>
              <a:defRPr/>
            </a:pPr>
            <a:r>
              <a:rPr lang="en-US" sz="1400" dirty="0">
                <a:solidFill>
                  <a:schemeClr val="bg1">
                    <a:lumMod val="50000"/>
                  </a:schemeClr>
                </a:solidFill>
                <a:latin typeface="Courier" pitchFamily="2" charset="0"/>
              </a:rPr>
              <a:t>; C: &lt;not used&gt;</a:t>
            </a:r>
          </a:p>
          <a:p>
            <a:pPr marL="152400" indent="0">
              <a:buNone/>
              <a:defRPr/>
            </a:pPr>
            <a:r>
              <a:rPr lang="en-US" sz="1400" dirty="0">
                <a:solidFill>
                  <a:schemeClr val="bg1">
                    <a:lumMod val="50000"/>
                  </a:schemeClr>
                </a:solidFill>
                <a:latin typeface="Courier" pitchFamily="2" charset="0"/>
              </a:rPr>
              <a:t>; D: N</a:t>
            </a:r>
          </a:p>
          <a:p>
            <a:pPr marL="152400" indent="0">
              <a:buNone/>
              <a:defRPr/>
            </a:pPr>
            <a:endParaRPr lang="en-US" dirty="0"/>
          </a:p>
        </p:txBody>
      </p:sp>
      <p:sp>
        <p:nvSpPr>
          <p:cNvPr id="295938" name="Title 1">
            <a:extLst>
              <a:ext uri="{FF2B5EF4-FFF2-40B4-BE49-F238E27FC236}">
                <a16:creationId xmlns:a16="http://schemas.microsoft.com/office/drawing/2014/main" id="{3F720B3B-D57C-FE4C-BF88-F268E1A43AC1}"/>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Version</a:t>
            </a:r>
          </a:p>
        </p:txBody>
      </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5" name="Text Placeholder 2">
            <a:extLst>
              <a:ext uri="{FF2B5EF4-FFF2-40B4-BE49-F238E27FC236}">
                <a16:creationId xmlns:a16="http://schemas.microsoft.com/office/drawing/2014/main" id="{2DE863B6-CAFE-1445-AC82-6F109529CC7A}"/>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1986" name="Title 1">
            <a:extLst>
              <a:ext uri="{FF2B5EF4-FFF2-40B4-BE49-F238E27FC236}">
                <a16:creationId xmlns:a16="http://schemas.microsoft.com/office/drawing/2014/main" id="{C6598130-DAC8-204B-8990-E64098759DB5}"/>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1988" name="Text Placeholder 2">
            <a:extLst>
              <a:ext uri="{FF2B5EF4-FFF2-40B4-BE49-F238E27FC236}">
                <a16:creationId xmlns:a16="http://schemas.microsoft.com/office/drawing/2014/main" id="{B812BF7E-F0E8-DF41-9662-5138E4BE6857}"/>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1" name="Title 1">
            <a:extLst>
              <a:ext uri="{FF2B5EF4-FFF2-40B4-BE49-F238E27FC236}">
                <a16:creationId xmlns:a16="http://schemas.microsoft.com/office/drawing/2014/main" id="{CD6CBF5F-4E24-9B41-9F29-EDCF3971050C}"/>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296962" name="Text Placeholder 2">
            <a:extLst>
              <a:ext uri="{FF2B5EF4-FFF2-40B4-BE49-F238E27FC236}">
                <a16:creationId xmlns:a16="http://schemas.microsoft.com/office/drawing/2014/main" id="{050DECA5-6E49-9D45-983D-63C81CA820AC}"/>
              </a:ext>
            </a:extLst>
          </p:cNvPr>
          <p:cNvSpPr txBox="1">
            <a:spLocks noGrp="1"/>
          </p:cNvSpPr>
          <p:nvPr>
            <p:ph type="body" idx="1"/>
          </p:nvPr>
        </p:nvSpPr>
        <p:spPr>
          <a:xfrm>
            <a:off x="4200525" y="762001"/>
            <a:ext cx="2414588" cy="5908675"/>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70C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 Memory:</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00000101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00000000</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70C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 Memory:</a:t>
            </a:r>
          </a:p>
          <a:p>
            <a:pPr marL="152400" indent="0">
              <a:spcBef>
                <a:spcPts val="475"/>
              </a:spcBef>
              <a:spcAft>
                <a:spcPct val="0"/>
              </a:spcAft>
              <a:buClr>
                <a:srgbClr val="000000"/>
              </a:buClr>
              <a:buNone/>
            </a:pPr>
            <a:r>
              <a:rPr lang="nn-NO"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0011000000000000</a:t>
            </a:r>
          </a:p>
          <a:p>
            <a:pPr marL="152400" indent="0">
              <a:spcBef>
                <a:spcPts val="475"/>
              </a:spcBef>
              <a:spcAft>
                <a:spcPct val="0"/>
              </a:spcAft>
              <a:buClr>
                <a:srgbClr val="000000"/>
              </a:buClr>
              <a:buNone/>
            </a:pPr>
            <a:r>
              <a:rPr lang="nn-NO"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0011010000000000</a:t>
            </a:r>
          </a:p>
          <a:p>
            <a:pPr marL="152400" indent="0">
              <a:spcBef>
                <a:spcPts val="475"/>
              </a:spcBef>
              <a:spcAft>
                <a:spcPct val="0"/>
              </a:spcAft>
              <a:buClr>
                <a:srgbClr val="000000"/>
              </a:buClr>
              <a:buNone/>
            </a:pPr>
            <a:r>
              <a:rPr lang="nn-NO"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1000110000000000</a:t>
            </a:r>
          </a:p>
          <a:p>
            <a:pPr marL="152400" indent="0">
              <a:spcBef>
                <a:spcPts val="475"/>
              </a:spcBef>
              <a:spcAft>
                <a:spcPct val="0"/>
              </a:spcAft>
              <a:buClr>
                <a:srgbClr val="000000"/>
              </a:buClr>
              <a:buNone/>
            </a:pPr>
            <a:r>
              <a:rPr lang="nn-NO"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0101000000000001</a:t>
            </a:r>
          </a:p>
          <a:p>
            <a:pPr marL="152400" indent="0">
              <a:spcBef>
                <a:spcPts val="475"/>
              </a:spcBef>
              <a:spcAft>
                <a:spcPct val="0"/>
              </a:spcAft>
              <a:buClr>
                <a:srgbClr val="000000"/>
              </a:buClr>
              <a:buNone/>
            </a:pPr>
            <a:r>
              <a:rPr lang="nn-NO"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0100010000000000</a:t>
            </a:r>
          </a:p>
          <a:p>
            <a:pPr marL="152400" indent="0">
              <a:spcBef>
                <a:spcPts val="475"/>
              </a:spcBef>
              <a:spcAft>
                <a:spcPct val="0"/>
              </a:spcAft>
              <a:buClr>
                <a:srgbClr val="000000"/>
              </a:buClr>
              <a:buNone/>
            </a:pPr>
            <a:r>
              <a:rPr lang="nn-NO"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1101110000000000</a:t>
            </a:r>
          </a:p>
          <a:p>
            <a:pPr marL="152400" indent="0">
              <a:spcBef>
                <a:spcPts val="475"/>
              </a:spcBef>
              <a:spcAft>
                <a:spcPct val="0"/>
              </a:spcAft>
              <a:buClr>
                <a:srgbClr val="000000"/>
              </a:buClr>
              <a:buNone/>
            </a:pPr>
            <a:r>
              <a:rPr lang="nn-NO"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1111001011111100</a:t>
            </a:r>
          </a:p>
          <a:p>
            <a:pPr marL="152400" indent="0">
              <a:spcBef>
                <a:spcPts val="475"/>
              </a:spcBef>
              <a:spcAft>
                <a:spcPct val="0"/>
              </a:spcAft>
              <a:buClr>
                <a:srgbClr val="000000"/>
              </a:buClr>
              <a:buNone/>
            </a:pPr>
            <a:r>
              <a:rPr lang="nn-NO"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1010010000000001</a:t>
            </a:r>
            <a:endPar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5" name="Title 1">
            <a:extLst>
              <a:ext uri="{FF2B5EF4-FFF2-40B4-BE49-F238E27FC236}">
                <a16:creationId xmlns:a16="http://schemas.microsoft.com/office/drawing/2014/main" id="{3D422AA7-706E-FE4D-8D8B-C724D905445F}"/>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297986" name="Text Placeholder 2">
            <a:extLst>
              <a:ext uri="{FF2B5EF4-FFF2-40B4-BE49-F238E27FC236}">
                <a16:creationId xmlns:a16="http://schemas.microsoft.com/office/drawing/2014/main" id="{A4FC6A01-3688-5F44-BADA-F303772B6153}"/>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ADDI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    B,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p>
        </p:txBody>
      </p:sp>
      <p:sp>
        <p:nvSpPr>
          <p:cNvPr id="297987" name="Text Placeholder 2">
            <a:extLst>
              <a:ext uri="{FF2B5EF4-FFF2-40B4-BE49-F238E27FC236}">
                <a16:creationId xmlns:a16="http://schemas.microsoft.com/office/drawing/2014/main" id="{B588AED2-1282-0F4E-B1D3-4E6DBCFFB5C9}"/>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0011000000000000</a:t>
            </a:r>
          </a:p>
          <a:p>
            <a:pPr>
              <a:spcBef>
                <a:spcPts val="475"/>
              </a:spcBef>
              <a:buClr>
                <a:srgbClr val="000000"/>
              </a:buClr>
            </a:pPr>
            <a:r>
              <a:rPr lang="nn-NO" altLang="en-US" b="1">
                <a:latin typeface="Courier" pitchFamily="2" charset="0"/>
              </a:rPr>
              <a:t>0011010000000000</a:t>
            </a:r>
          </a:p>
          <a:p>
            <a:pPr>
              <a:spcBef>
                <a:spcPts val="475"/>
              </a:spcBef>
              <a:buClr>
                <a:srgbClr val="000000"/>
              </a:buClr>
            </a:pPr>
            <a:r>
              <a:rPr lang="nn-NO" altLang="en-US" b="1">
                <a:latin typeface="Courier" pitchFamily="2" charset="0"/>
              </a:rPr>
              <a:t>1000110000000000</a:t>
            </a:r>
          </a:p>
          <a:p>
            <a:pPr>
              <a:spcBef>
                <a:spcPts val="475"/>
              </a:spcBef>
              <a:buClr>
                <a:srgbClr val="000000"/>
              </a:buClr>
            </a:pPr>
            <a:r>
              <a:rPr lang="nn-NO" altLang="en-US" b="1">
                <a:latin typeface="Courier" pitchFamily="2" charset="0"/>
              </a:rPr>
              <a:t>0101000000000001</a:t>
            </a:r>
          </a:p>
          <a:p>
            <a:pPr>
              <a:spcBef>
                <a:spcPts val="475"/>
              </a:spcBef>
              <a:buClr>
                <a:srgbClr val="000000"/>
              </a:buClr>
            </a:pPr>
            <a:r>
              <a:rPr lang="nn-NO" altLang="en-US" b="1">
                <a:latin typeface="Courier" pitchFamily="2" charset="0"/>
              </a:rPr>
              <a:t>0100010000000000</a:t>
            </a:r>
          </a:p>
          <a:p>
            <a:pPr>
              <a:spcBef>
                <a:spcPts val="475"/>
              </a:spcBef>
              <a:buClr>
                <a:srgbClr val="000000"/>
              </a:buClr>
            </a:pPr>
            <a:r>
              <a:rPr lang="nn-NO" altLang="en-US" b="1">
                <a:latin typeface="Courier" pitchFamily="2" charset="0"/>
              </a:rPr>
              <a:t>1101110000000000</a:t>
            </a:r>
          </a:p>
          <a:p>
            <a:pPr>
              <a:spcBef>
                <a:spcPts val="475"/>
              </a:spcBef>
              <a:buClr>
                <a:srgbClr val="000000"/>
              </a:buClr>
            </a:pPr>
            <a:r>
              <a:rPr lang="nn-NO" altLang="en-US" b="1">
                <a:latin typeface="Courier" pitchFamily="2" charset="0"/>
              </a:rPr>
              <a:t>1111001011111100</a:t>
            </a:r>
          </a:p>
          <a:p>
            <a:pPr>
              <a:spcBef>
                <a:spcPts val="475"/>
              </a:spcBef>
              <a:buClr>
                <a:srgbClr val="000000"/>
              </a:buClr>
            </a:pPr>
            <a:r>
              <a:rPr lang="nn-NO" altLang="en-US" b="1">
                <a:latin typeface="Courier" pitchFamily="2" charset="0"/>
              </a:rPr>
              <a:t>1010010000000001</a:t>
            </a:r>
            <a:endParaRPr lang="en-US" altLang="en-US" sz="2400" b="1"/>
          </a:p>
        </p:txBody>
      </p:sp>
    </p:spTree>
  </p:cSld>
  <p:clrMapOvr>
    <a:masterClrMapping/>
  </p:clrMapOvr>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9009" name="Title 1">
            <a:extLst>
              <a:ext uri="{FF2B5EF4-FFF2-40B4-BE49-F238E27FC236}">
                <a16:creationId xmlns:a16="http://schemas.microsoft.com/office/drawing/2014/main" id="{C5364287-E752-4A40-8370-1AC9BF2A9028}"/>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299010" name="Text Placeholder 2">
            <a:extLst>
              <a:ext uri="{FF2B5EF4-FFF2-40B4-BE49-F238E27FC236}">
                <a16:creationId xmlns:a16="http://schemas.microsoft.com/office/drawing/2014/main" id="{06DCFE57-1815-DF4C-BD16-94CF048B883E}"/>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ADDI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    B,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p>
        </p:txBody>
      </p:sp>
      <p:sp>
        <p:nvSpPr>
          <p:cNvPr id="299011" name="Text Placeholder 2">
            <a:extLst>
              <a:ext uri="{FF2B5EF4-FFF2-40B4-BE49-F238E27FC236}">
                <a16:creationId xmlns:a16="http://schemas.microsoft.com/office/drawing/2014/main" id="{3DBAAD8F-ECA5-574E-87D1-596F7CFB7988}"/>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00110000_00000000</a:t>
            </a:r>
          </a:p>
          <a:p>
            <a:pPr>
              <a:spcBef>
                <a:spcPts val="475"/>
              </a:spcBef>
              <a:buClr>
                <a:srgbClr val="000000"/>
              </a:buClr>
            </a:pPr>
            <a:r>
              <a:rPr lang="nn-NO" altLang="en-US" b="1">
                <a:latin typeface="Courier" pitchFamily="2" charset="0"/>
              </a:rPr>
              <a:t>00110100_00000000</a:t>
            </a:r>
          </a:p>
          <a:p>
            <a:pPr>
              <a:spcBef>
                <a:spcPts val="475"/>
              </a:spcBef>
              <a:buClr>
                <a:srgbClr val="000000"/>
              </a:buClr>
            </a:pPr>
            <a:r>
              <a:rPr lang="nn-NO" altLang="en-US" b="1">
                <a:latin typeface="Courier" pitchFamily="2" charset="0"/>
              </a:rPr>
              <a:t>10001100_00000000</a:t>
            </a:r>
          </a:p>
          <a:p>
            <a:pPr>
              <a:spcBef>
                <a:spcPts val="475"/>
              </a:spcBef>
              <a:buClr>
                <a:srgbClr val="000000"/>
              </a:buClr>
            </a:pPr>
            <a:r>
              <a:rPr lang="nn-NO" altLang="en-US" b="1">
                <a:latin typeface="Courier" pitchFamily="2" charset="0"/>
              </a:rPr>
              <a:t>01010000_00000001</a:t>
            </a:r>
          </a:p>
          <a:p>
            <a:pPr>
              <a:spcBef>
                <a:spcPts val="475"/>
              </a:spcBef>
              <a:buClr>
                <a:srgbClr val="000000"/>
              </a:buClr>
            </a:pPr>
            <a:r>
              <a:rPr lang="nn-NO" altLang="en-US" b="1">
                <a:latin typeface="Courier" pitchFamily="2" charset="0"/>
              </a:rPr>
              <a:t>01000100_00000000</a:t>
            </a:r>
          </a:p>
          <a:p>
            <a:pPr>
              <a:spcBef>
                <a:spcPts val="475"/>
              </a:spcBef>
              <a:buClr>
                <a:srgbClr val="000000"/>
              </a:buClr>
            </a:pPr>
            <a:r>
              <a:rPr lang="nn-NO" altLang="en-US" b="1">
                <a:latin typeface="Courier" pitchFamily="2" charset="0"/>
              </a:rPr>
              <a:t>11011100_00000000</a:t>
            </a:r>
          </a:p>
          <a:p>
            <a:pPr>
              <a:spcBef>
                <a:spcPts val="475"/>
              </a:spcBef>
              <a:buClr>
                <a:srgbClr val="000000"/>
              </a:buClr>
            </a:pPr>
            <a:r>
              <a:rPr lang="nn-NO" altLang="en-US" b="1">
                <a:latin typeface="Courier" pitchFamily="2" charset="0"/>
              </a:rPr>
              <a:t>11110010_11111100</a:t>
            </a:r>
          </a:p>
          <a:p>
            <a:pPr>
              <a:spcBef>
                <a:spcPts val="475"/>
              </a:spcBef>
              <a:buClr>
                <a:srgbClr val="000000"/>
              </a:buClr>
            </a:pPr>
            <a:r>
              <a:rPr lang="nn-NO" altLang="en-US" b="1">
                <a:latin typeface="Courier" pitchFamily="2" charset="0"/>
              </a:rPr>
              <a:t>10100100_00000001</a:t>
            </a:r>
            <a:endParaRPr lang="en-US" altLang="en-US" sz="2400" b="1"/>
          </a:p>
        </p:txBody>
      </p:sp>
    </p:spTree>
  </p:cSld>
  <p:clrMapOvr>
    <a:masterClrMapping/>
  </p:clrMapOvr>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0033" name="Title 1">
            <a:extLst>
              <a:ext uri="{FF2B5EF4-FFF2-40B4-BE49-F238E27FC236}">
                <a16:creationId xmlns:a16="http://schemas.microsoft.com/office/drawing/2014/main" id="{EA21A411-6B15-B04F-BF5C-28FF2618D9D7}"/>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00034" name="Text Placeholder 2">
            <a:extLst>
              <a:ext uri="{FF2B5EF4-FFF2-40B4-BE49-F238E27FC236}">
                <a16:creationId xmlns:a16="http://schemas.microsoft.com/office/drawing/2014/main" id="{C8C9BEF1-FDD6-B54B-888B-C1C1B0CF5DD7}"/>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ADDI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    B,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p>
        </p:txBody>
      </p:sp>
      <p:sp>
        <p:nvSpPr>
          <p:cNvPr id="300035" name="Text Placeholder 2">
            <a:extLst>
              <a:ext uri="{FF2B5EF4-FFF2-40B4-BE49-F238E27FC236}">
                <a16:creationId xmlns:a16="http://schemas.microsoft.com/office/drawing/2014/main" id="{BEB8313E-4950-8543-B761-439EE9E0E209}"/>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0011_00_00_00000000</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1101_11_00_00000000</a:t>
            </a:r>
          </a:p>
          <a:p>
            <a:pPr>
              <a:spcBef>
                <a:spcPts val="475"/>
              </a:spcBef>
              <a:buClr>
                <a:srgbClr val="000000"/>
              </a:buClr>
            </a:pPr>
            <a:r>
              <a:rPr lang="nn-NO" altLang="en-US" b="1">
                <a:latin typeface="Courier" pitchFamily="2" charset="0"/>
              </a:rPr>
              <a:t>1111_00_10_11111100</a:t>
            </a:r>
          </a:p>
          <a:p>
            <a:pPr>
              <a:spcBef>
                <a:spcPts val="475"/>
              </a:spcBef>
              <a:buClr>
                <a:srgbClr val="000000"/>
              </a:buClr>
            </a:pPr>
            <a:r>
              <a:rPr lang="nn-NO" altLang="en-US" b="1">
                <a:latin typeface="Courier" pitchFamily="2" charset="0"/>
              </a:rPr>
              <a:t>1010_01_00_00000001</a:t>
            </a:r>
            <a:endParaRPr lang="en-US" altLang="en-US" sz="2400" b="1"/>
          </a:p>
        </p:txBody>
      </p:sp>
    </p:spTree>
  </p:cSld>
  <p:clrMapOvr>
    <a:masterClrMapping/>
  </p:clrMapOvr>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1057" name="Title 1">
            <a:extLst>
              <a:ext uri="{FF2B5EF4-FFF2-40B4-BE49-F238E27FC236}">
                <a16:creationId xmlns:a16="http://schemas.microsoft.com/office/drawing/2014/main" id="{61309BC4-ED71-EF49-9358-68750B885FB7}"/>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01058" name="Text Placeholder 2">
            <a:extLst>
              <a:ext uri="{FF2B5EF4-FFF2-40B4-BE49-F238E27FC236}">
                <a16:creationId xmlns:a16="http://schemas.microsoft.com/office/drawing/2014/main" id="{D3EE095A-86A5-8342-93FE-4D28916FE5DB}"/>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a:t>
            </a:r>
            <a:r>
              <a:rPr lang="en-US" altLang="en-US" sz="140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r>
              <a:rPr lang="en-US" altLang="en-US" sz="140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ADDI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    B,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p>
        </p:txBody>
      </p:sp>
      <p:sp>
        <p:nvSpPr>
          <p:cNvPr id="301059" name="Text Placeholder 2">
            <a:extLst>
              <a:ext uri="{FF2B5EF4-FFF2-40B4-BE49-F238E27FC236}">
                <a16:creationId xmlns:a16="http://schemas.microsoft.com/office/drawing/2014/main" id="{18238511-DAE7-F740-9FCF-3F0D95BE1E0F}"/>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0011_00_00_00000000</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1101_11_00_00000000</a:t>
            </a:r>
          </a:p>
          <a:p>
            <a:pPr>
              <a:spcBef>
                <a:spcPts val="475"/>
              </a:spcBef>
              <a:buClr>
                <a:srgbClr val="000000"/>
              </a:buClr>
            </a:pPr>
            <a:r>
              <a:rPr lang="nn-NO" altLang="en-US" b="1">
                <a:latin typeface="Courier" pitchFamily="2" charset="0"/>
              </a:rPr>
              <a:t>1111_00_10_11111100</a:t>
            </a:r>
          </a:p>
          <a:p>
            <a:pPr>
              <a:spcBef>
                <a:spcPts val="475"/>
              </a:spcBef>
              <a:buClr>
                <a:srgbClr val="000000"/>
              </a:buClr>
            </a:pPr>
            <a:r>
              <a:rPr lang="nn-NO" altLang="en-US" b="1">
                <a:latin typeface="Courier" pitchFamily="2" charset="0"/>
              </a:rPr>
              <a:t>1010_01_00_00000001</a:t>
            </a:r>
            <a:endParaRPr lang="en-US" altLang="en-US" sz="2400" b="1"/>
          </a:p>
        </p:txBody>
      </p:sp>
    </p:spTree>
  </p:cSld>
  <p:clrMapOvr>
    <a:masterClrMapping/>
  </p:clrMapOvr>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2081" name="Title 1">
            <a:extLst>
              <a:ext uri="{FF2B5EF4-FFF2-40B4-BE49-F238E27FC236}">
                <a16:creationId xmlns:a16="http://schemas.microsoft.com/office/drawing/2014/main" id="{60D35876-309F-F145-933C-F473063A9C4E}"/>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02082" name="Text Placeholder 2">
            <a:extLst>
              <a:ext uri="{FF2B5EF4-FFF2-40B4-BE49-F238E27FC236}">
                <a16:creationId xmlns:a16="http://schemas.microsoft.com/office/drawing/2014/main" id="{A661220A-600A-104D-92CD-0646669C7A9D}"/>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ADDI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    B,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p>
        </p:txBody>
      </p:sp>
      <p:sp>
        <p:nvSpPr>
          <p:cNvPr id="302083" name="Text Placeholder 2">
            <a:extLst>
              <a:ext uri="{FF2B5EF4-FFF2-40B4-BE49-F238E27FC236}">
                <a16:creationId xmlns:a16="http://schemas.microsoft.com/office/drawing/2014/main" id="{7351CC3D-80FA-6246-8719-B8736CFDFFA0}"/>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0011_00_00_00000000</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1101_11_00_00000000</a:t>
            </a:r>
          </a:p>
          <a:p>
            <a:pPr>
              <a:spcBef>
                <a:spcPts val="475"/>
              </a:spcBef>
              <a:buClr>
                <a:srgbClr val="000000"/>
              </a:buClr>
            </a:pPr>
            <a:r>
              <a:rPr lang="nn-NO" altLang="en-US" b="1">
                <a:latin typeface="Courier" pitchFamily="2" charset="0"/>
              </a:rPr>
              <a:t>1111_00_10_11111100</a:t>
            </a:r>
          </a:p>
          <a:p>
            <a:pPr>
              <a:spcBef>
                <a:spcPts val="475"/>
              </a:spcBef>
              <a:buClr>
                <a:srgbClr val="000000"/>
              </a:buClr>
            </a:pPr>
            <a:r>
              <a:rPr lang="nn-NO" altLang="en-US" b="1">
                <a:latin typeface="Courier" pitchFamily="2" charset="0"/>
              </a:rPr>
              <a:t>1010_01_00_00000001</a:t>
            </a:r>
            <a:endParaRPr lang="en-US" altLang="en-US" sz="2400" b="1"/>
          </a:p>
        </p:txBody>
      </p:sp>
    </p:spTree>
  </p:cSld>
  <p:clrMapOvr>
    <a:masterClrMapping/>
  </p:clrMapOvr>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5" name="Title 1">
            <a:extLst>
              <a:ext uri="{FF2B5EF4-FFF2-40B4-BE49-F238E27FC236}">
                <a16:creationId xmlns:a16="http://schemas.microsoft.com/office/drawing/2014/main" id="{21B9B598-F3A6-F343-9D03-80AF7EB455DC}"/>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03106" name="Text Placeholder 2">
            <a:extLst>
              <a:ext uri="{FF2B5EF4-FFF2-40B4-BE49-F238E27FC236}">
                <a16:creationId xmlns:a16="http://schemas.microsoft.com/office/drawing/2014/main" id="{E5960FC4-E186-4F44-A21B-A9C8217E9AA2}"/>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B</a:t>
            </a:r>
          </a:p>
        </p:txBody>
      </p:sp>
      <p:sp>
        <p:nvSpPr>
          <p:cNvPr id="303107" name="Text Placeholder 2">
            <a:extLst>
              <a:ext uri="{FF2B5EF4-FFF2-40B4-BE49-F238E27FC236}">
                <a16:creationId xmlns:a16="http://schemas.microsoft.com/office/drawing/2014/main" id="{03D96D4C-D650-C546-BC1F-7ED28FA88ADC}"/>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000"/>
                </a:solidFill>
                <a:latin typeface="Courier" pitchFamily="2" charset="0"/>
              </a:rPr>
              <a:t>0011</a:t>
            </a:r>
            <a:r>
              <a:rPr lang="nn-NO" altLang="en-US" b="1">
                <a:latin typeface="Courier" pitchFamily="2" charset="0"/>
              </a:rPr>
              <a:t>_00_00_00000000</a:t>
            </a:r>
          </a:p>
          <a:p>
            <a:pPr>
              <a:spcBef>
                <a:spcPts val="475"/>
              </a:spcBef>
              <a:buClr>
                <a:srgbClr val="000000"/>
              </a:buClr>
            </a:pPr>
            <a:r>
              <a:rPr lang="nn-NO" altLang="en-US" b="1">
                <a:solidFill>
                  <a:srgbClr val="FF0000"/>
                </a:solidFill>
                <a:latin typeface="Courier" pitchFamily="2" charset="0"/>
              </a:rPr>
              <a:t>0011</a:t>
            </a:r>
            <a:r>
              <a:rPr lang="nn-NO" altLang="en-US" b="1">
                <a:latin typeface="Courier" pitchFamily="2" charset="0"/>
              </a:rPr>
              <a:t>_01_00_00000000</a:t>
            </a:r>
          </a:p>
          <a:p>
            <a:pPr>
              <a:spcBef>
                <a:spcPts val="475"/>
              </a:spcBef>
              <a:buClr>
                <a:srgbClr val="000000"/>
              </a:buClr>
            </a:pPr>
            <a:r>
              <a:rPr lang="nn-NO" altLang="en-US" b="1">
                <a:solidFill>
                  <a:srgbClr val="FF0000"/>
                </a:solidFill>
                <a:latin typeface="Courier" pitchFamily="2" charset="0"/>
              </a:rPr>
              <a:t>1000</a:t>
            </a:r>
            <a:r>
              <a:rPr lang="nn-NO" altLang="en-US" b="1">
                <a:latin typeface="Courier" pitchFamily="2" charset="0"/>
              </a:rPr>
              <a:t>_11_00_00000000</a:t>
            </a:r>
          </a:p>
          <a:p>
            <a:pPr>
              <a:spcBef>
                <a:spcPts val="475"/>
              </a:spcBef>
              <a:buClr>
                <a:srgbClr val="000000"/>
              </a:buClr>
            </a:pPr>
            <a:r>
              <a:rPr lang="nn-NO" altLang="en-US" b="1">
                <a:solidFill>
                  <a:srgbClr val="FF0000"/>
                </a:solidFill>
                <a:latin typeface="Courier" pitchFamily="2" charset="0"/>
              </a:rPr>
              <a:t>0101</a:t>
            </a:r>
            <a:r>
              <a:rPr lang="nn-NO" altLang="en-US" b="1">
                <a:latin typeface="Courier" pitchFamily="2" charset="0"/>
              </a:rPr>
              <a:t>_00_00_00000001</a:t>
            </a:r>
          </a:p>
          <a:p>
            <a:pPr>
              <a:spcBef>
                <a:spcPts val="475"/>
              </a:spcBef>
              <a:buClr>
                <a:srgbClr val="000000"/>
              </a:buClr>
            </a:pPr>
            <a:r>
              <a:rPr lang="nn-NO" altLang="en-US" b="1">
                <a:solidFill>
                  <a:srgbClr val="FF0000"/>
                </a:solidFill>
                <a:latin typeface="Courier" pitchFamily="2" charset="0"/>
              </a:rPr>
              <a:t>0100</a:t>
            </a:r>
            <a:r>
              <a:rPr lang="nn-NO" altLang="en-US" b="1">
                <a:latin typeface="Courier" pitchFamily="2" charset="0"/>
              </a:rPr>
              <a:t>_01_00_00000000</a:t>
            </a:r>
          </a:p>
          <a:p>
            <a:pPr>
              <a:spcBef>
                <a:spcPts val="475"/>
              </a:spcBef>
              <a:buClr>
                <a:srgbClr val="000000"/>
              </a:buClr>
            </a:pPr>
            <a:r>
              <a:rPr lang="nn-NO" altLang="en-US" b="1">
                <a:solidFill>
                  <a:srgbClr val="FF0000"/>
                </a:solidFill>
                <a:latin typeface="Courier" pitchFamily="2" charset="0"/>
              </a:rPr>
              <a:t>1101</a:t>
            </a:r>
            <a:r>
              <a:rPr lang="nn-NO" altLang="en-US" b="1">
                <a:latin typeface="Courier" pitchFamily="2" charset="0"/>
              </a:rPr>
              <a:t>_11_00_00000000</a:t>
            </a:r>
          </a:p>
          <a:p>
            <a:pPr>
              <a:spcBef>
                <a:spcPts val="475"/>
              </a:spcBef>
              <a:buClr>
                <a:srgbClr val="000000"/>
              </a:buClr>
            </a:pPr>
            <a:r>
              <a:rPr lang="nn-NO" altLang="en-US" b="1">
                <a:solidFill>
                  <a:srgbClr val="FF0000"/>
                </a:solidFill>
                <a:latin typeface="Courier" pitchFamily="2" charset="0"/>
              </a:rPr>
              <a:t>1111</a:t>
            </a:r>
            <a:r>
              <a:rPr lang="nn-NO" altLang="en-US" b="1">
                <a:latin typeface="Courier" pitchFamily="2" charset="0"/>
              </a:rPr>
              <a:t>_00_</a:t>
            </a:r>
            <a:r>
              <a:rPr lang="nn-NO" altLang="en-US" b="1">
                <a:solidFill>
                  <a:srgbClr val="FF0000"/>
                </a:solidFill>
                <a:latin typeface="Courier" pitchFamily="2" charset="0"/>
              </a:rPr>
              <a:t>10</a:t>
            </a:r>
            <a:r>
              <a:rPr lang="nn-NO" altLang="en-US" b="1">
                <a:latin typeface="Courier" pitchFamily="2" charset="0"/>
              </a:rPr>
              <a:t>_11111100</a:t>
            </a:r>
          </a:p>
          <a:p>
            <a:pPr>
              <a:spcBef>
                <a:spcPts val="475"/>
              </a:spcBef>
              <a:buClr>
                <a:srgbClr val="000000"/>
              </a:buClr>
            </a:pPr>
            <a:r>
              <a:rPr lang="nn-NO" altLang="en-US" b="1">
                <a:solidFill>
                  <a:srgbClr val="FF0000"/>
                </a:solidFill>
                <a:latin typeface="Courier" pitchFamily="2" charset="0"/>
              </a:rPr>
              <a:t>1010</a:t>
            </a:r>
            <a:r>
              <a:rPr lang="nn-NO" altLang="en-US" b="1">
                <a:latin typeface="Courier" pitchFamily="2" charset="0"/>
              </a:rPr>
              <a:t>_01_00_00000001</a:t>
            </a:r>
            <a:endParaRPr lang="en-US" altLang="en-US" sz="2400" b="1"/>
          </a:p>
        </p:txBody>
      </p:sp>
    </p:spTree>
  </p:cSld>
  <p:clrMapOvr>
    <a:masterClrMapping/>
  </p:clrMapOvr>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29" name="Title 1">
            <a:extLst>
              <a:ext uri="{FF2B5EF4-FFF2-40B4-BE49-F238E27FC236}">
                <a16:creationId xmlns:a16="http://schemas.microsoft.com/office/drawing/2014/main" id="{A8018AAA-6681-CB43-948A-93642E46F487}"/>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04130" name="Text Placeholder 2">
            <a:extLst>
              <a:ext uri="{FF2B5EF4-FFF2-40B4-BE49-F238E27FC236}">
                <a16:creationId xmlns:a16="http://schemas.microsoft.com/office/drawing/2014/main" id="{F90A3769-7619-9546-B698-B526FABA982F}"/>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p:txBody>
      </p:sp>
      <p:sp>
        <p:nvSpPr>
          <p:cNvPr id="304131" name="Text Placeholder 2">
            <a:extLst>
              <a:ext uri="{FF2B5EF4-FFF2-40B4-BE49-F238E27FC236}">
                <a16:creationId xmlns:a16="http://schemas.microsoft.com/office/drawing/2014/main" id="{3353D20C-8A98-A14B-8C0A-F66BB989BDC8}"/>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_11111100</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_00_00000001</a:t>
            </a:r>
            <a:endParaRPr lang="en-US" altLang="en-US" sz="2400" b="1"/>
          </a:p>
        </p:txBody>
      </p:sp>
    </p:spTree>
  </p:cSld>
  <p:clrMapOvr>
    <a:masterClrMapping/>
  </p:clrMapOvr>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5153" name="Title 1">
            <a:extLst>
              <a:ext uri="{FF2B5EF4-FFF2-40B4-BE49-F238E27FC236}">
                <a16:creationId xmlns:a16="http://schemas.microsoft.com/office/drawing/2014/main" id="{44FA9DAA-5CD9-294D-9871-71AB639807BA}"/>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05154" name="Text Placeholder 2">
            <a:extLst>
              <a:ext uri="{FF2B5EF4-FFF2-40B4-BE49-F238E27FC236}">
                <a16:creationId xmlns:a16="http://schemas.microsoft.com/office/drawing/2014/main" id="{D963928F-15C7-8B41-8F8A-5B5E364991DE}"/>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p:txBody>
      </p:sp>
      <p:sp>
        <p:nvSpPr>
          <p:cNvPr id="305155" name="Text Placeholder 2">
            <a:extLst>
              <a:ext uri="{FF2B5EF4-FFF2-40B4-BE49-F238E27FC236}">
                <a16:creationId xmlns:a16="http://schemas.microsoft.com/office/drawing/2014/main" id="{DEEA6ECE-9462-094D-A1C1-C4FDC0AF6004}"/>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_11111100</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_00_00000001</a:t>
            </a:r>
            <a:endParaRPr lang="en-US" altLang="en-US" sz="2400" b="1"/>
          </a:p>
        </p:txBody>
      </p:sp>
    </p:spTree>
  </p:cSld>
  <p:clrMapOvr>
    <a:masterClrMapping/>
  </p:clrMapOvr>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6177" name="Title 1">
            <a:extLst>
              <a:ext uri="{FF2B5EF4-FFF2-40B4-BE49-F238E27FC236}">
                <a16:creationId xmlns:a16="http://schemas.microsoft.com/office/drawing/2014/main" id="{9ED7DC96-2AE6-604B-8863-1795EBBE0823}"/>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06178" name="Text Placeholder 2">
            <a:extLst>
              <a:ext uri="{FF2B5EF4-FFF2-40B4-BE49-F238E27FC236}">
                <a16:creationId xmlns:a16="http://schemas.microsoft.com/office/drawing/2014/main" id="{FC0D4AA8-4D85-C646-ADD7-F478893E63E9}"/>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p:txBody>
      </p:sp>
      <p:sp>
        <p:nvSpPr>
          <p:cNvPr id="306179" name="Text Placeholder 2">
            <a:extLst>
              <a:ext uri="{FF2B5EF4-FFF2-40B4-BE49-F238E27FC236}">
                <a16:creationId xmlns:a16="http://schemas.microsoft.com/office/drawing/2014/main" id="{2C610799-C66C-6E42-8C32-77BB399A0922}"/>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11111100</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00000001</a:t>
            </a:r>
            <a:endParaRPr lang="en-US" altLang="en-US" sz="2400" b="1">
              <a:solidFill>
                <a:srgbClr val="7030A0"/>
              </a:solidFill>
            </a:endParaRPr>
          </a:p>
        </p:txBody>
      </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9" name="Text Placeholder 2">
            <a:extLst>
              <a:ext uri="{FF2B5EF4-FFF2-40B4-BE49-F238E27FC236}">
                <a16:creationId xmlns:a16="http://schemas.microsoft.com/office/drawing/2014/main" id="{D7C1DA3B-C1BB-2F49-BD06-FC3A2DA0C4B7}"/>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3010" name="Title 1">
            <a:extLst>
              <a:ext uri="{FF2B5EF4-FFF2-40B4-BE49-F238E27FC236}">
                <a16:creationId xmlns:a16="http://schemas.microsoft.com/office/drawing/2014/main" id="{361CA93E-A1CA-1144-A1DF-12C3B423BE88}"/>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3012" name="Text Placeholder 2">
            <a:extLst>
              <a:ext uri="{FF2B5EF4-FFF2-40B4-BE49-F238E27FC236}">
                <a16:creationId xmlns:a16="http://schemas.microsoft.com/office/drawing/2014/main" id="{165E4B7E-E3BF-0D43-A231-66E6EB6AE664}"/>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01" name="Title 1">
            <a:extLst>
              <a:ext uri="{FF2B5EF4-FFF2-40B4-BE49-F238E27FC236}">
                <a16:creationId xmlns:a16="http://schemas.microsoft.com/office/drawing/2014/main" id="{5B053E02-B132-D547-B16A-ACABB30B8CF6}"/>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07202" name="Text Placeholder 2">
            <a:extLst>
              <a:ext uri="{FF2B5EF4-FFF2-40B4-BE49-F238E27FC236}">
                <a16:creationId xmlns:a16="http://schemas.microsoft.com/office/drawing/2014/main" id="{C9369FA7-B7D1-044F-AF74-CB4A01F6160D}"/>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p:txBody>
      </p:sp>
      <p:sp>
        <p:nvSpPr>
          <p:cNvPr id="307203" name="Text Placeholder 2">
            <a:extLst>
              <a:ext uri="{FF2B5EF4-FFF2-40B4-BE49-F238E27FC236}">
                <a16:creationId xmlns:a16="http://schemas.microsoft.com/office/drawing/2014/main" id="{709DB1EB-7625-7948-A04E-BFCB431147A4}"/>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_dd_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_dd_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_dd_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_dd_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_dd_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11111100</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_dd_</a:t>
            </a:r>
            <a:r>
              <a:rPr lang="nn-NO" altLang="en-US" b="1">
                <a:solidFill>
                  <a:srgbClr val="7030A0"/>
                </a:solidFill>
                <a:latin typeface="Courier" pitchFamily="2" charset="0"/>
              </a:rPr>
              <a:t>00000001</a:t>
            </a:r>
            <a:endParaRPr lang="en-US" altLang="en-US" sz="2400" b="1">
              <a:solidFill>
                <a:srgbClr val="7030A0"/>
              </a:solidFill>
            </a:endParaRPr>
          </a:p>
        </p:txBody>
      </p:sp>
    </p:spTree>
  </p:cSld>
  <p:clrMapOvr>
    <a:masterClrMapping/>
  </p:clrMapOvr>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5" name="Title 1">
            <a:extLst>
              <a:ext uri="{FF2B5EF4-FFF2-40B4-BE49-F238E27FC236}">
                <a16:creationId xmlns:a16="http://schemas.microsoft.com/office/drawing/2014/main" id="{55BAE06F-C659-574C-B272-728E38E66102}"/>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08226" name="Text Placeholder 2">
            <a:extLst>
              <a:ext uri="{FF2B5EF4-FFF2-40B4-BE49-F238E27FC236}">
                <a16:creationId xmlns:a16="http://schemas.microsoft.com/office/drawing/2014/main" id="{786BCD54-032E-9047-B033-E4CBC72EDEC5}"/>
              </a:ext>
            </a:extLst>
          </p:cNvPr>
          <p:cNvSpPr txBox="1">
            <a:spLocks noGrp="1"/>
          </p:cNvSpPr>
          <p:nvPr>
            <p:ph type="body" idx="1"/>
          </p:nvPr>
        </p:nvSpPr>
        <p:spPr>
          <a:xfrm>
            <a:off x="1820864" y="728663"/>
            <a:ext cx="3559175"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Do</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p:txBody>
      </p:sp>
      <p:sp>
        <p:nvSpPr>
          <p:cNvPr id="308227" name="Text Placeholder 2">
            <a:extLst>
              <a:ext uri="{FF2B5EF4-FFF2-40B4-BE49-F238E27FC236}">
                <a16:creationId xmlns:a16="http://schemas.microsoft.com/office/drawing/2014/main" id="{ADE0E661-A3D7-6144-8E96-D34DD6D0DD21}"/>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11111100</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00000001</a:t>
            </a:r>
            <a:endParaRPr lang="en-US" altLang="en-US" sz="2400" b="1">
              <a:solidFill>
                <a:srgbClr val="7030A0"/>
              </a:solidFill>
            </a:endParaRPr>
          </a:p>
        </p:txBody>
      </p:sp>
    </p:spTree>
  </p:cSld>
  <p:clrMapOvr>
    <a:masterClrMapping/>
  </p:clrMapOvr>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Bubble Sort</a:t>
            </a:r>
          </a:p>
        </p:txBody>
      </p:sp>
    </p:spTree>
  </p:cSld>
  <p:clrMapOvr>
    <a:masterClrMapping/>
  </p:clrMapOvr>
  <p:transition spd="slow"/>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3" name="Title 1">
            <a:extLst>
              <a:ext uri="{FF2B5EF4-FFF2-40B4-BE49-F238E27FC236}">
                <a16:creationId xmlns:a16="http://schemas.microsoft.com/office/drawing/2014/main" id="{6A13472A-BBF8-A343-8A40-7BDB6482CEE2}"/>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 Version</a:t>
            </a:r>
          </a:p>
        </p:txBody>
      </p:sp>
      <p:sp>
        <p:nvSpPr>
          <p:cNvPr id="310274" name="Text Placeholder 2">
            <a:extLst>
              <a:ext uri="{FF2B5EF4-FFF2-40B4-BE49-F238E27FC236}">
                <a16:creationId xmlns:a16="http://schemas.microsoft.com/office/drawing/2014/main" id="{628963A9-1D02-F54D-9D94-087DD5F69375}"/>
              </a:ext>
            </a:extLst>
          </p:cNvPr>
          <p:cNvSpPr txBox="1">
            <a:spLocks noGrp="1"/>
          </p:cNvSpPr>
          <p:nvPr>
            <p:ph type="body" idx="1"/>
          </p:nvPr>
        </p:nvSpPr>
        <p:spPr>
          <a:xfrm>
            <a:off x="1524000" y="728663"/>
            <a:ext cx="7924800" cy="5910262"/>
          </a:xfrm>
        </p:spPr>
        <p:txBody>
          <a:bodyPr/>
          <a:lstStyle/>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array[] = {7, 3, 2, 1, 6, 4, 5, 8};</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last = 7; // last valid index in the array</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temp;</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i, j;</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 (i = 0; i &lt; last; 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 (j = 0; j &lt; last-i; j++)</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if (array[j] &gt; array[j+1]){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temp = array[j];</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array[j] = array[j+1];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array[j+1] = temp;</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 = 0; i &lt; N; 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 ", array[i]);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Tree>
  </p:cSld>
  <p:clrMapOvr>
    <a:masterClrMapping/>
  </p:clrMapOvr>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1297" name="Title 1">
            <a:extLst>
              <a:ext uri="{FF2B5EF4-FFF2-40B4-BE49-F238E27FC236}">
                <a16:creationId xmlns:a16="http://schemas.microsoft.com/office/drawing/2014/main" id="{60C6AF0E-D112-9442-8F5E-B1595FC80449}"/>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C Version</a:t>
            </a:r>
          </a:p>
        </p:txBody>
      </p:sp>
      <p:sp>
        <p:nvSpPr>
          <p:cNvPr id="3" name="Text Placeholder 2">
            <a:extLst>
              <a:ext uri="{FF2B5EF4-FFF2-40B4-BE49-F238E27FC236}">
                <a16:creationId xmlns:a16="http://schemas.microsoft.com/office/drawing/2014/main" id="{6D43F0D6-9D90-FE43-BA7A-8681748B4183}"/>
              </a:ext>
            </a:extLst>
          </p:cNvPr>
          <p:cNvSpPr>
            <a:spLocks noGrp="1"/>
          </p:cNvSpPr>
          <p:nvPr>
            <p:ph type="body" idx="1"/>
          </p:nvPr>
        </p:nvSpPr>
        <p:spPr>
          <a:xfrm>
            <a:off x="1524000" y="728663"/>
            <a:ext cx="7924800" cy="5910262"/>
          </a:xfrm>
        </p:spPr>
        <p:txBody>
          <a:bodyPr/>
          <a:lstStyle/>
          <a:p>
            <a:pPr marL="152400" indent="0">
              <a:buNone/>
              <a:defRPr/>
            </a:pPr>
            <a:endParaRPr lang="en-US" sz="1400" dirty="0">
              <a:latin typeface="Courier" pitchFamily="2" charset="0"/>
            </a:endParaRPr>
          </a:p>
          <a:p>
            <a:pPr marL="152400" indent="0">
              <a:buNone/>
              <a:defRPr/>
            </a:pPr>
            <a:r>
              <a:rPr lang="en-US" sz="1400" dirty="0">
                <a:latin typeface="Courier" pitchFamily="2" charset="0"/>
              </a:rPr>
              <a:t>int array[] = {7, 3, 2, 1, 6, 4, 5, 8};</a:t>
            </a:r>
          </a:p>
          <a:p>
            <a:pPr marL="152400" indent="0">
              <a:buNone/>
              <a:defRPr/>
            </a:pPr>
            <a:r>
              <a:rPr lang="en-US" sz="1400" dirty="0">
                <a:latin typeface="Courier" pitchFamily="2" charset="0"/>
              </a:rPr>
              <a:t>int last = 7; </a:t>
            </a:r>
            <a:r>
              <a:rPr lang="en-US" sz="1400" dirty="0">
                <a:solidFill>
                  <a:schemeClr val="bg1">
                    <a:lumMod val="50000"/>
                  </a:schemeClr>
                </a:solidFill>
                <a:latin typeface="Courier" pitchFamily="2" charset="0"/>
              </a:rPr>
              <a:t>// last valid index in the array</a:t>
            </a:r>
          </a:p>
          <a:p>
            <a:pPr marL="152400" indent="0">
              <a:buNone/>
              <a:defRPr/>
            </a:pPr>
            <a:r>
              <a:rPr lang="en-US" sz="1400" dirty="0">
                <a:latin typeface="Courier" pitchFamily="2" charset="0"/>
              </a:rPr>
              <a:t>int temp;</a:t>
            </a:r>
          </a:p>
          <a:p>
            <a:pPr marL="152400" indent="0">
              <a:buNone/>
              <a:defRPr/>
            </a:pPr>
            <a:r>
              <a:rPr lang="en-US" sz="1400" dirty="0">
                <a:latin typeface="Courier" pitchFamily="2" charset="0"/>
              </a:rPr>
              <a:t>int i, j;</a:t>
            </a:r>
          </a:p>
          <a:p>
            <a:pPr marL="152400" indent="0">
              <a:buNone/>
              <a:defRPr/>
            </a:pPr>
            <a:endParaRPr lang="en-US" sz="1400" dirty="0">
              <a:latin typeface="Courier" pitchFamily="2" charset="0"/>
            </a:endParaRPr>
          </a:p>
          <a:p>
            <a:pPr marL="152400" indent="0">
              <a:buNone/>
              <a:defRPr/>
            </a:pPr>
            <a:r>
              <a:rPr lang="en-US" sz="1400" dirty="0">
                <a:latin typeface="Courier" pitchFamily="2" charset="0"/>
              </a:rPr>
              <a:t>int main()</a:t>
            </a:r>
          </a:p>
          <a:p>
            <a:pPr marL="152400" indent="0">
              <a:buNone/>
              <a:defRPr/>
            </a:pPr>
            <a:r>
              <a:rPr lang="en-US" sz="1400" dirty="0">
                <a:latin typeface="Courier" pitchFamily="2" charset="0"/>
              </a:rPr>
              <a:t>{</a:t>
            </a:r>
          </a:p>
          <a:p>
            <a:pPr marL="152400" indent="0">
              <a:buNone/>
              <a:defRPr/>
            </a:pPr>
            <a:r>
              <a:rPr lang="en-US" sz="1400" dirty="0">
                <a:latin typeface="Courier" pitchFamily="2" charset="0"/>
              </a:rPr>
              <a:t>   for (i = 0; i &lt; last; i++)</a:t>
            </a:r>
          </a:p>
          <a:p>
            <a:pPr marL="152400" indent="0">
              <a:buNone/>
              <a:defRPr/>
            </a:pPr>
            <a:r>
              <a:rPr lang="en-US" sz="1400" dirty="0">
                <a:latin typeface="Courier" pitchFamily="2" charset="0"/>
              </a:rPr>
              <a:t>        for (j = 0; j &lt; last-</a:t>
            </a:r>
            <a:r>
              <a:rPr lang="en-US" sz="1400" dirty="0" err="1">
                <a:latin typeface="Courier" pitchFamily="2" charset="0"/>
              </a:rPr>
              <a:t>i</a:t>
            </a:r>
            <a:r>
              <a:rPr lang="en-US" sz="1400" dirty="0">
                <a:latin typeface="Courier" pitchFamily="2" charset="0"/>
              </a:rPr>
              <a:t>; </a:t>
            </a:r>
            <a:r>
              <a:rPr lang="en-US" sz="1400" dirty="0" err="1">
                <a:latin typeface="Courier" pitchFamily="2" charset="0"/>
              </a:rPr>
              <a:t>j++</a:t>
            </a:r>
            <a:r>
              <a:rPr lang="en-US" sz="1400" dirty="0">
                <a:latin typeface="Courier" pitchFamily="2" charset="0"/>
              </a:rPr>
              <a:t>)</a:t>
            </a:r>
          </a:p>
          <a:p>
            <a:pPr marL="152400" indent="0">
              <a:buNone/>
              <a:defRPr/>
            </a:pPr>
            <a:r>
              <a:rPr lang="en-US" sz="1400" dirty="0">
                <a:latin typeface="Courier" pitchFamily="2" charset="0"/>
              </a:rPr>
              <a:t>               if (array[j] &gt; array[j+1]){</a:t>
            </a:r>
          </a:p>
          <a:p>
            <a:pPr marL="152400" indent="0">
              <a:buNone/>
              <a:defRPr/>
            </a:pPr>
            <a:r>
              <a:rPr lang="en-US" sz="1400" dirty="0">
                <a:latin typeface="Courier" pitchFamily="2" charset="0"/>
              </a:rPr>
              <a:t>                      temp = array[j];</a:t>
            </a:r>
          </a:p>
          <a:p>
            <a:pPr marL="152400" indent="0">
              <a:buNone/>
              <a:defRPr/>
            </a:pPr>
            <a:r>
              <a:rPr lang="en-US" sz="1400" dirty="0">
                <a:latin typeface="Courier" pitchFamily="2" charset="0"/>
              </a:rPr>
              <a:t>                      array[j] = array[j+1];</a:t>
            </a:r>
          </a:p>
          <a:p>
            <a:pPr marL="152400" indent="0">
              <a:buNone/>
              <a:defRPr/>
            </a:pPr>
            <a:r>
              <a:rPr lang="en-US" sz="1400" dirty="0">
                <a:latin typeface="Courier" pitchFamily="2" charset="0"/>
              </a:rPr>
              <a:t>                      array[j+1] = temp;</a:t>
            </a:r>
          </a:p>
          <a:p>
            <a:pPr marL="152400" indent="0">
              <a:buNone/>
              <a:defRPr/>
            </a:pPr>
            <a:r>
              <a:rPr lang="en-US" sz="1400" dirty="0">
                <a:latin typeface="Courier" pitchFamily="2" charset="0"/>
              </a:rPr>
              <a:t>               }</a:t>
            </a:r>
          </a:p>
          <a:p>
            <a:pPr marL="152400" indent="0">
              <a:buNone/>
              <a:defRPr/>
            </a:pPr>
            <a:endParaRPr lang="en-US" sz="1400" dirty="0">
              <a:latin typeface="Courier" pitchFamily="2" charset="0"/>
            </a:endParaRPr>
          </a:p>
          <a:p>
            <a:pPr marL="152400" indent="0">
              <a:buNone/>
              <a:defRPr/>
            </a:pPr>
            <a:r>
              <a:rPr lang="en-US" sz="1400" dirty="0">
                <a:solidFill>
                  <a:schemeClr val="bg1">
                    <a:lumMod val="50000"/>
                  </a:schemeClr>
                </a:solidFill>
                <a:latin typeface="Courier" pitchFamily="2" charset="0"/>
              </a:rPr>
              <a:t>   //for(i = 0; i &lt; N; i++){</a:t>
            </a:r>
          </a:p>
          <a:p>
            <a:pPr marL="152400" indent="0">
              <a:buNone/>
              <a:defRPr/>
            </a:pPr>
            <a:r>
              <a:rPr lang="en-US" sz="1400" dirty="0">
                <a:solidFill>
                  <a:schemeClr val="bg1">
                    <a:lumMod val="50000"/>
                  </a:schemeClr>
                </a:solidFill>
                <a:latin typeface="Courier" pitchFamily="2" charset="0"/>
              </a:rPr>
              <a:t>   //    printf("%d, ", array[i]);</a:t>
            </a:r>
          </a:p>
          <a:p>
            <a:pPr marL="152400" indent="0">
              <a:buNone/>
              <a:defRPr/>
            </a:pPr>
            <a:r>
              <a:rPr lang="en-US" sz="1400" dirty="0">
                <a:solidFill>
                  <a:schemeClr val="bg1">
                    <a:lumMod val="50000"/>
                  </a:schemeClr>
                </a:solidFill>
                <a:latin typeface="Courier" pitchFamily="2" charset="0"/>
              </a:rPr>
              <a:t>   //}</a:t>
            </a:r>
          </a:p>
          <a:p>
            <a:pPr marL="152400" indent="0">
              <a:buNone/>
              <a:defRPr/>
            </a:pPr>
            <a:r>
              <a:rPr lang="en-US" sz="1400" dirty="0">
                <a:latin typeface="Courier" pitchFamily="2" charset="0"/>
              </a:rPr>
              <a:t>}</a:t>
            </a:r>
          </a:p>
        </p:txBody>
      </p:sp>
    </p:spTree>
  </p:cSld>
  <p:clrMapOvr>
    <a:masterClrMapping/>
  </p:clrMapOvr>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1" name="Title 1">
            <a:extLst>
              <a:ext uri="{FF2B5EF4-FFF2-40B4-BE49-F238E27FC236}">
                <a16:creationId xmlns:a16="http://schemas.microsoft.com/office/drawing/2014/main" id="{71493E7D-2B57-614B-9814-D5C7311FEBC0}"/>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Version</a:t>
            </a:r>
          </a:p>
        </p:txBody>
      </p:sp>
      <p:sp>
        <p:nvSpPr>
          <p:cNvPr id="6" name="Text Placeholder 2">
            <a:extLst>
              <a:ext uri="{FF2B5EF4-FFF2-40B4-BE49-F238E27FC236}">
                <a16:creationId xmlns:a16="http://schemas.microsoft.com/office/drawing/2014/main" id="{BABDFA73-B172-8E40-AB67-A4DA3D1ED801}"/>
              </a:ext>
            </a:extLst>
          </p:cNvPr>
          <p:cNvSpPr>
            <a:spLocks noGrp="1"/>
          </p:cNvSpPr>
          <p:nvPr>
            <p:ph type="body" idx="1"/>
          </p:nvPr>
        </p:nvSpPr>
        <p:spPr>
          <a:xfrm>
            <a:off x="1524000" y="581025"/>
            <a:ext cx="7924800" cy="6243638"/>
          </a:xfrm>
        </p:spPr>
        <p:txBody>
          <a:bodyPr/>
          <a:lstStyle/>
          <a:p>
            <a:pPr marL="152400" indent="0">
              <a:spcBef>
                <a:spcPts val="100"/>
              </a:spcBef>
              <a:buNone/>
              <a:defRPr/>
            </a:pPr>
            <a:r>
              <a:rPr lang="en-US" sz="1100" dirty="0">
                <a:solidFill>
                  <a:schemeClr val="tx1"/>
                </a:solidFill>
                <a:latin typeface="Courier" pitchFamily="2" charset="0"/>
              </a:rPr>
              <a:t>.data</a:t>
            </a:r>
          </a:p>
          <a:p>
            <a:pPr marL="152400" indent="0">
              <a:spcBef>
                <a:spcPts val="100"/>
              </a:spcBef>
              <a:buNone/>
              <a:defRPr/>
            </a:pPr>
            <a:r>
              <a:rPr lang="en-US" sz="1100" dirty="0">
                <a:solidFill>
                  <a:schemeClr val="tx1"/>
                </a:solidFill>
                <a:latin typeface="Courier" pitchFamily="2" charset="0"/>
              </a:rPr>
              <a:t>array   BYTE 7, 3, 2, 1, 6, 4, 5, 8</a:t>
            </a:r>
          </a:p>
          <a:p>
            <a:pPr marL="152400" indent="0">
              <a:spcBef>
                <a:spcPts val="100"/>
              </a:spcBef>
              <a:buNone/>
              <a:defRPr/>
            </a:pPr>
            <a:r>
              <a:rPr lang="en-US" sz="1100" dirty="0">
                <a:solidFill>
                  <a:schemeClr val="tx1"/>
                </a:solidFill>
                <a:latin typeface="Courier" pitchFamily="2" charset="0"/>
              </a:rPr>
              <a:t>last    BYTE 7</a:t>
            </a:r>
          </a:p>
          <a:p>
            <a:pPr marL="152400" indent="0">
              <a:spcBef>
                <a:spcPts val="100"/>
              </a:spcBef>
              <a:buNone/>
              <a:defRPr/>
            </a:pPr>
            <a:r>
              <a:rPr lang="en-US" sz="1100" dirty="0">
                <a:solidFill>
                  <a:schemeClr val="tx1"/>
                </a:solidFill>
                <a:latin typeface="Courier" pitchFamily="2" charset="0"/>
              </a:rPr>
              <a:t>temp    BYTE ?</a:t>
            </a:r>
          </a:p>
          <a:p>
            <a:pPr marL="152400" indent="0">
              <a:spcBef>
                <a:spcPts val="100"/>
              </a:spcBef>
              <a:buNone/>
              <a:defRPr/>
            </a:pPr>
            <a:endParaRPr lang="en-US" sz="1100" dirty="0">
              <a:solidFill>
                <a:schemeClr val="tx1"/>
              </a:solidFill>
              <a:latin typeface="Courier" pitchFamily="2" charset="0"/>
            </a:endParaRPr>
          </a:p>
          <a:p>
            <a:pPr marL="152400" indent="0">
              <a:spcBef>
                <a:spcPts val="100"/>
              </a:spcBef>
              <a:buNone/>
              <a:defRPr/>
            </a:pPr>
            <a:r>
              <a:rPr lang="en-US" sz="1100" dirty="0">
                <a:solidFill>
                  <a:schemeClr val="tx1"/>
                </a:solidFill>
                <a:latin typeface="Courier" pitchFamily="2" charset="0"/>
              </a:rPr>
              <a:t>.code</a:t>
            </a:r>
          </a:p>
          <a:p>
            <a:pPr marL="152400" indent="0">
              <a:spcBef>
                <a:spcPts val="100"/>
              </a:spcBef>
              <a:buNone/>
              <a:defRPr/>
            </a:pPr>
            <a:r>
              <a:rPr lang="en-US" sz="1100" dirty="0">
                <a:solidFill>
                  <a:schemeClr val="tx1"/>
                </a:solidFill>
                <a:latin typeface="Courier" pitchFamily="2" charset="0"/>
              </a:rPr>
              <a:t>        LOADI  A, 0                 ; i = 0;</a:t>
            </a:r>
          </a:p>
          <a:p>
            <a:pPr marL="152400" indent="0">
              <a:spcBef>
                <a:spcPts val="100"/>
              </a:spcBef>
              <a:buNone/>
              <a:defRPr/>
            </a:pPr>
            <a:r>
              <a:rPr lang="en-US" sz="1100" dirty="0">
                <a:solidFill>
                  <a:schemeClr val="tx1"/>
                </a:solidFill>
                <a:latin typeface="Courier" pitchFamily="2" charset="0"/>
              </a:rPr>
              <a:t>Outer:  LOAD   D, [last]            ; Load last into D</a:t>
            </a:r>
          </a:p>
          <a:p>
            <a:pPr marL="152400" indent="0">
              <a:spcBef>
                <a:spcPts val="100"/>
              </a:spcBef>
              <a:buNone/>
              <a:defRPr/>
            </a:pPr>
            <a:r>
              <a:rPr lang="en-US" sz="1100" dirty="0">
                <a:solidFill>
                  <a:schemeClr val="tx1"/>
                </a:solidFill>
                <a:latin typeface="Courier" pitchFamily="2" charset="0"/>
              </a:rPr>
              <a:t>        LOADI  B, 0                 ; j = 0;</a:t>
            </a:r>
          </a:p>
          <a:p>
            <a:pPr marL="152400" indent="0">
              <a:spcBef>
                <a:spcPts val="100"/>
              </a:spcBef>
              <a:buNone/>
              <a:defRPr/>
            </a:pPr>
            <a:r>
              <a:rPr lang="en-US" sz="1100" dirty="0">
                <a:solidFill>
                  <a:schemeClr val="tx1"/>
                </a:solidFill>
                <a:latin typeface="Courier" pitchFamily="2" charset="0"/>
              </a:rPr>
              <a:t>        CMP    A, D                 ; i &lt; last</a:t>
            </a:r>
          </a:p>
          <a:p>
            <a:pPr marL="152400" indent="0">
              <a:spcBef>
                <a:spcPts val="100"/>
              </a:spcBef>
              <a:buNone/>
              <a:defRPr/>
            </a:pPr>
            <a:r>
              <a:rPr lang="en-US" sz="1100" dirty="0">
                <a:solidFill>
                  <a:schemeClr val="tx1"/>
                </a:solidFill>
                <a:latin typeface="Courier" pitchFamily="2" charset="0"/>
              </a:rPr>
              <a:t>        BRGE   End                  ; If i &gt;= last break out of the outer loop</a:t>
            </a:r>
          </a:p>
          <a:p>
            <a:pPr marL="152400" indent="0">
              <a:spcBef>
                <a:spcPts val="100"/>
              </a:spcBef>
              <a:buNone/>
              <a:defRPr/>
            </a:pPr>
            <a:r>
              <a:rPr lang="en-US" sz="1100" dirty="0">
                <a:solidFill>
                  <a:schemeClr val="tx1"/>
                </a:solidFill>
                <a:latin typeface="Courier" pitchFamily="2" charset="0"/>
              </a:rPr>
              <a:t>Inner:  LOAD   D, [last]            ; Re-Load last into D (this register is shared)</a:t>
            </a:r>
          </a:p>
          <a:p>
            <a:pPr marL="152400" indent="0">
              <a:spcBef>
                <a:spcPts val="100"/>
              </a:spcBef>
              <a:buNone/>
              <a:defRPr/>
            </a:pPr>
            <a:r>
              <a:rPr lang="en-US" sz="1100" dirty="0">
                <a:solidFill>
                  <a:schemeClr val="tx1"/>
                </a:solidFill>
                <a:latin typeface="Courier" pitchFamily="2" charset="0"/>
              </a:rPr>
              <a:t>        SUB    D, A                 ; D = D - A  (i.e., D = last - i)</a:t>
            </a:r>
          </a:p>
          <a:p>
            <a:pPr marL="152400" indent="0">
              <a:spcBef>
                <a:spcPts val="100"/>
              </a:spcBef>
              <a:buNone/>
              <a:defRPr/>
            </a:pPr>
            <a:r>
              <a:rPr lang="en-US" sz="1100" dirty="0">
                <a:solidFill>
                  <a:schemeClr val="tx1"/>
                </a:solidFill>
                <a:latin typeface="Courier" pitchFamily="2" charset="0"/>
              </a:rPr>
              <a:t>        CMP    B, D                 ; j &lt; last - i</a:t>
            </a:r>
          </a:p>
          <a:p>
            <a:pPr marL="152400" indent="0">
              <a:spcBef>
                <a:spcPts val="100"/>
              </a:spcBef>
              <a:buNone/>
              <a:defRPr/>
            </a:pPr>
            <a:r>
              <a:rPr lang="en-US" sz="1100" dirty="0">
                <a:solidFill>
                  <a:schemeClr val="tx1"/>
                </a:solidFill>
                <a:latin typeface="Courier" pitchFamily="2" charset="0"/>
              </a:rPr>
              <a:t>        BRGE   </a:t>
            </a:r>
            <a:r>
              <a:rPr lang="en-US" sz="1100" dirty="0" err="1">
                <a:solidFill>
                  <a:schemeClr val="tx1"/>
                </a:solidFill>
                <a:latin typeface="Courier" pitchFamily="2" charset="0"/>
              </a:rPr>
              <a:t>Iinc</a:t>
            </a:r>
            <a:r>
              <a:rPr lang="en-US" sz="1100" dirty="0">
                <a:solidFill>
                  <a:schemeClr val="tx1"/>
                </a:solidFill>
                <a:latin typeface="Courier" pitchFamily="2" charset="0"/>
              </a:rPr>
              <a:t>                 ; If j &gt;= last-</a:t>
            </a:r>
            <a:r>
              <a:rPr lang="en-US" sz="1100" dirty="0" err="1">
                <a:solidFill>
                  <a:schemeClr val="tx1"/>
                </a:solidFill>
                <a:latin typeface="Courier" pitchFamily="2" charset="0"/>
              </a:rPr>
              <a:t>i</a:t>
            </a:r>
            <a:r>
              <a:rPr lang="en-US" sz="1100" dirty="0">
                <a:solidFill>
                  <a:schemeClr val="tx1"/>
                </a:solidFill>
                <a:latin typeface="Courier" pitchFamily="2" charset="0"/>
              </a:rPr>
              <a:t>  branch to </a:t>
            </a:r>
            <a:r>
              <a:rPr lang="en-US" sz="1100" dirty="0" err="1">
                <a:solidFill>
                  <a:schemeClr val="tx1"/>
                </a:solidFill>
                <a:latin typeface="Courier" pitchFamily="2" charset="0"/>
              </a:rPr>
              <a:t>Iinc</a:t>
            </a:r>
            <a:endParaRPr lang="en-US" sz="1100" dirty="0">
              <a:solidFill>
                <a:schemeClr val="tx1"/>
              </a:solidFill>
              <a:latin typeface="Courier" pitchFamily="2" charset="0"/>
            </a:endParaRPr>
          </a:p>
          <a:p>
            <a:pPr marL="152400" indent="0">
              <a:spcBef>
                <a:spcPts val="100"/>
              </a:spcBef>
              <a:buNone/>
              <a:defRPr/>
            </a:pPr>
            <a:r>
              <a:rPr lang="en-US" sz="1100" dirty="0">
                <a:solidFill>
                  <a:schemeClr val="tx1"/>
                </a:solidFill>
                <a:latin typeface="Courier" pitchFamily="2" charset="0"/>
              </a:rPr>
              <a:t>If:     LOADF  C, [</a:t>
            </a:r>
            <a:r>
              <a:rPr lang="en-US" sz="1100" dirty="0" err="1">
                <a:solidFill>
                  <a:schemeClr val="tx1"/>
                </a:solidFill>
                <a:latin typeface="Courier" pitchFamily="2" charset="0"/>
              </a:rPr>
              <a:t>array+B</a:t>
            </a:r>
            <a:r>
              <a:rPr lang="en-US" sz="1100" dirty="0">
                <a:solidFill>
                  <a:schemeClr val="tx1"/>
                </a:solidFill>
                <a:latin typeface="Courier" pitchFamily="2" charset="0"/>
              </a:rPr>
              <a:t>]         ; C = array[j]</a:t>
            </a:r>
          </a:p>
          <a:p>
            <a:pPr marL="152400" indent="0">
              <a:spcBef>
                <a:spcPts val="100"/>
              </a:spcBef>
              <a:buNone/>
              <a:defRPr/>
            </a:pPr>
            <a:r>
              <a:rPr lang="en-US" sz="1100" dirty="0">
                <a:solidFill>
                  <a:schemeClr val="tx1"/>
                </a:solidFill>
                <a:latin typeface="Courier" pitchFamily="2" charset="0"/>
              </a:rPr>
              <a:t>        LOADF  D, [array+B+1]       ; D = array[j+1] (compiler adds 1 to </a:t>
            </a:r>
            <a:r>
              <a:rPr lang="en-US" sz="1100" dirty="0" err="1">
                <a:solidFill>
                  <a:schemeClr val="tx1"/>
                </a:solidFill>
                <a:latin typeface="Courier" pitchFamily="2" charset="0"/>
              </a:rPr>
              <a:t>addr</a:t>
            </a:r>
            <a:r>
              <a:rPr lang="en-US" sz="1100" dirty="0">
                <a:solidFill>
                  <a:schemeClr val="tx1"/>
                </a:solidFill>
                <a:latin typeface="Courier" pitchFamily="2" charset="0"/>
              </a:rPr>
              <a:t>. of array)</a:t>
            </a:r>
          </a:p>
          <a:p>
            <a:pPr marL="152400" indent="0">
              <a:spcBef>
                <a:spcPts val="100"/>
              </a:spcBef>
              <a:buNone/>
              <a:defRPr/>
            </a:pPr>
            <a:r>
              <a:rPr lang="en-US" sz="1100" dirty="0">
                <a:solidFill>
                  <a:schemeClr val="tx1"/>
                </a:solidFill>
                <a:latin typeface="Courier" pitchFamily="2" charset="0"/>
              </a:rPr>
              <a:t>        CMP    D, C                 ; if array[j+1] &lt; array[j]  (switched direction)</a:t>
            </a:r>
          </a:p>
          <a:p>
            <a:pPr marL="152400" indent="0">
              <a:spcBef>
                <a:spcPts val="100"/>
              </a:spcBef>
              <a:buNone/>
              <a:defRPr/>
            </a:pPr>
            <a:r>
              <a:rPr lang="en-US" sz="1100" dirty="0">
                <a:solidFill>
                  <a:schemeClr val="tx1"/>
                </a:solidFill>
                <a:latin typeface="Courier" pitchFamily="2" charset="0"/>
              </a:rPr>
              <a:t>        BRGE   </a:t>
            </a:r>
            <a:r>
              <a:rPr lang="en-US" sz="1100" dirty="0" err="1">
                <a:solidFill>
                  <a:schemeClr val="tx1"/>
                </a:solidFill>
                <a:latin typeface="Courier" pitchFamily="2" charset="0"/>
              </a:rPr>
              <a:t>Jinc</a:t>
            </a:r>
            <a:endParaRPr lang="en-US" sz="1100" dirty="0">
              <a:solidFill>
                <a:schemeClr val="tx1"/>
              </a:solidFill>
              <a:latin typeface="Courier" pitchFamily="2" charset="0"/>
            </a:endParaRPr>
          </a:p>
          <a:p>
            <a:pPr marL="152400" indent="0">
              <a:spcBef>
                <a:spcPts val="100"/>
              </a:spcBef>
              <a:buNone/>
              <a:defRPr/>
            </a:pPr>
            <a:r>
              <a:rPr lang="en-US" sz="1100" dirty="0">
                <a:solidFill>
                  <a:schemeClr val="tx1"/>
                </a:solidFill>
                <a:latin typeface="Courier" pitchFamily="2" charset="0"/>
              </a:rPr>
              <a:t>Swap:   STOREF [</a:t>
            </a:r>
            <a:r>
              <a:rPr lang="en-US" sz="1100" dirty="0" err="1">
                <a:solidFill>
                  <a:schemeClr val="tx1"/>
                </a:solidFill>
                <a:latin typeface="Courier" pitchFamily="2" charset="0"/>
              </a:rPr>
              <a:t>array+B</a:t>
            </a:r>
            <a:r>
              <a:rPr lang="en-US" sz="1100" dirty="0">
                <a:solidFill>
                  <a:schemeClr val="tx1"/>
                </a:solidFill>
                <a:latin typeface="Courier" pitchFamily="2" charset="0"/>
              </a:rPr>
              <a:t>], D</a:t>
            </a:r>
          </a:p>
          <a:p>
            <a:pPr marL="152400" indent="0">
              <a:spcBef>
                <a:spcPts val="100"/>
              </a:spcBef>
              <a:buNone/>
              <a:defRPr/>
            </a:pPr>
            <a:r>
              <a:rPr lang="en-US" sz="1100" dirty="0">
                <a:solidFill>
                  <a:schemeClr val="tx1"/>
                </a:solidFill>
                <a:latin typeface="Courier" pitchFamily="2" charset="0"/>
              </a:rPr>
              <a:t>        STOREF [array+B+1], C</a:t>
            </a:r>
          </a:p>
          <a:p>
            <a:pPr marL="152400" indent="0">
              <a:spcBef>
                <a:spcPts val="100"/>
              </a:spcBef>
              <a:buNone/>
              <a:defRPr/>
            </a:pPr>
            <a:r>
              <a:rPr lang="en-US" sz="1100" dirty="0" err="1">
                <a:solidFill>
                  <a:schemeClr val="tx1"/>
                </a:solidFill>
                <a:latin typeface="Courier" pitchFamily="2" charset="0"/>
              </a:rPr>
              <a:t>Jinc</a:t>
            </a:r>
            <a:r>
              <a:rPr lang="en-US" sz="1100" dirty="0">
                <a:solidFill>
                  <a:schemeClr val="tx1"/>
                </a:solidFill>
                <a:latin typeface="Courier" pitchFamily="2" charset="0"/>
              </a:rPr>
              <a:t>:   ADDI   B, 1                 ; </a:t>
            </a:r>
            <a:r>
              <a:rPr lang="en-US" sz="1100" dirty="0" err="1">
                <a:solidFill>
                  <a:schemeClr val="tx1"/>
                </a:solidFill>
                <a:latin typeface="Courier" pitchFamily="2" charset="0"/>
              </a:rPr>
              <a:t>j++</a:t>
            </a:r>
            <a:endParaRPr lang="en-US" sz="1100" dirty="0">
              <a:solidFill>
                <a:schemeClr val="tx1"/>
              </a:solidFill>
              <a:latin typeface="Courier" pitchFamily="2" charset="0"/>
            </a:endParaRPr>
          </a:p>
          <a:p>
            <a:pPr marL="152400" indent="0">
              <a:spcBef>
                <a:spcPts val="100"/>
              </a:spcBef>
              <a:buNone/>
              <a:defRPr/>
            </a:pPr>
            <a:r>
              <a:rPr lang="en-US" sz="1100" dirty="0">
                <a:solidFill>
                  <a:schemeClr val="tx1"/>
                </a:solidFill>
                <a:latin typeface="Courier" pitchFamily="2" charset="0"/>
              </a:rPr>
              <a:t>        JUMP   Inner</a:t>
            </a:r>
          </a:p>
          <a:p>
            <a:pPr marL="152400" indent="0">
              <a:spcBef>
                <a:spcPts val="100"/>
              </a:spcBef>
              <a:buNone/>
              <a:defRPr/>
            </a:pPr>
            <a:r>
              <a:rPr lang="en-US" sz="1100" dirty="0" err="1">
                <a:solidFill>
                  <a:schemeClr val="tx1"/>
                </a:solidFill>
                <a:latin typeface="Courier" pitchFamily="2" charset="0"/>
              </a:rPr>
              <a:t>Iinc</a:t>
            </a:r>
            <a:r>
              <a:rPr lang="en-US" sz="1100" dirty="0">
                <a:solidFill>
                  <a:schemeClr val="tx1"/>
                </a:solidFill>
                <a:latin typeface="Courier" pitchFamily="2" charset="0"/>
              </a:rPr>
              <a:t>:   ADDI   A, 1                 ; i++</a:t>
            </a:r>
          </a:p>
          <a:p>
            <a:pPr marL="152400" indent="0">
              <a:spcBef>
                <a:spcPts val="100"/>
              </a:spcBef>
              <a:buNone/>
              <a:defRPr/>
            </a:pPr>
            <a:r>
              <a:rPr lang="en-US" sz="1100" dirty="0">
                <a:solidFill>
                  <a:schemeClr val="tx1"/>
                </a:solidFill>
                <a:latin typeface="Courier" pitchFamily="2" charset="0"/>
              </a:rPr>
              <a:t>        JUMP   Outer</a:t>
            </a:r>
          </a:p>
          <a:p>
            <a:pPr marL="152400" indent="0">
              <a:spcBef>
                <a:spcPts val="100"/>
              </a:spcBef>
              <a:buNone/>
              <a:defRPr/>
            </a:pPr>
            <a:r>
              <a:rPr lang="en-US" sz="1100" dirty="0">
                <a:solidFill>
                  <a:schemeClr val="tx1"/>
                </a:solidFill>
                <a:latin typeface="Courier" pitchFamily="2" charset="0"/>
              </a:rPr>
              <a:t>End:    NOOP                        ; Do nothing</a:t>
            </a:r>
          </a:p>
          <a:p>
            <a:pPr marL="152400" indent="0">
              <a:spcBef>
                <a:spcPts val="100"/>
              </a:spcBef>
              <a:buNone/>
              <a:defRPr/>
            </a:pPr>
            <a:endParaRPr lang="en-US" sz="1100" dirty="0">
              <a:solidFill>
                <a:schemeClr val="tx1"/>
              </a:solidFill>
              <a:latin typeface="Courier" pitchFamily="2" charset="0"/>
            </a:endParaRPr>
          </a:p>
          <a:p>
            <a:pPr marL="152400" indent="0">
              <a:spcBef>
                <a:spcPts val="100"/>
              </a:spcBef>
              <a:buNone/>
              <a:defRPr/>
            </a:pPr>
            <a:r>
              <a:rPr lang="en-US" sz="1100" dirty="0">
                <a:solidFill>
                  <a:schemeClr val="tx1"/>
                </a:solidFill>
                <a:latin typeface="Courier" pitchFamily="2" charset="0"/>
              </a:rPr>
              <a:t>; Register allocation:  </a:t>
            </a:r>
          </a:p>
          <a:p>
            <a:pPr marL="152400" indent="0">
              <a:spcBef>
                <a:spcPts val="100"/>
              </a:spcBef>
              <a:buNone/>
              <a:defRPr/>
            </a:pPr>
            <a:r>
              <a:rPr lang="en-US" sz="1100" dirty="0">
                <a:solidFill>
                  <a:schemeClr val="tx1"/>
                </a:solidFill>
                <a:latin typeface="Courier" pitchFamily="2" charset="0"/>
              </a:rPr>
              <a:t>; A: i</a:t>
            </a:r>
          </a:p>
          <a:p>
            <a:pPr marL="152400" indent="0">
              <a:spcBef>
                <a:spcPts val="100"/>
              </a:spcBef>
              <a:buNone/>
              <a:defRPr/>
            </a:pPr>
            <a:r>
              <a:rPr lang="en-US" sz="1100" dirty="0">
                <a:solidFill>
                  <a:schemeClr val="tx1"/>
                </a:solidFill>
                <a:latin typeface="Courier" pitchFamily="2" charset="0"/>
              </a:rPr>
              <a:t>; B: j</a:t>
            </a:r>
          </a:p>
          <a:p>
            <a:pPr marL="152400" indent="0">
              <a:spcBef>
                <a:spcPts val="100"/>
              </a:spcBef>
              <a:buNone/>
              <a:defRPr/>
            </a:pPr>
            <a:r>
              <a:rPr lang="en-US" sz="1100" dirty="0">
                <a:solidFill>
                  <a:schemeClr val="tx1"/>
                </a:solidFill>
                <a:latin typeface="Courier" pitchFamily="2" charset="0"/>
              </a:rPr>
              <a:t>; C: array[j]</a:t>
            </a:r>
          </a:p>
          <a:p>
            <a:pPr marL="152400" indent="0">
              <a:spcBef>
                <a:spcPts val="100"/>
              </a:spcBef>
              <a:buNone/>
              <a:defRPr/>
            </a:pPr>
            <a:r>
              <a:rPr lang="en-US" sz="1100" dirty="0">
                <a:solidFill>
                  <a:schemeClr val="tx1"/>
                </a:solidFill>
                <a:latin typeface="Courier" pitchFamily="2" charset="0"/>
              </a:rPr>
              <a:t>; D: last, array[j+1]</a:t>
            </a:r>
          </a:p>
          <a:p>
            <a:pPr marL="152400" indent="0">
              <a:spcBef>
                <a:spcPts val="100"/>
              </a:spcBef>
              <a:buNone/>
              <a:defRPr/>
            </a:pPr>
            <a:endParaRPr lang="en-US" sz="1100" dirty="0">
              <a:solidFill>
                <a:schemeClr val="tx1"/>
              </a:solidFill>
              <a:latin typeface="Courier" pitchFamily="2" charset="0"/>
            </a:endParaRPr>
          </a:p>
          <a:p>
            <a:pPr marL="152400" indent="0">
              <a:spcBef>
                <a:spcPts val="100"/>
              </a:spcBef>
              <a:buNone/>
              <a:defRPr/>
            </a:pPr>
            <a:r>
              <a:rPr lang="en-US" sz="1100" dirty="0">
                <a:solidFill>
                  <a:schemeClr val="tx1"/>
                </a:solidFill>
                <a:latin typeface="Courier" pitchFamily="2" charset="0"/>
              </a:rPr>
              <a:t>; Notes: i and j are optimized away. They exist only in registers, not in the main memory.</a:t>
            </a:r>
          </a:p>
          <a:p>
            <a:pPr marL="152400" indent="0">
              <a:spcBef>
                <a:spcPts val="100"/>
              </a:spcBef>
              <a:buNone/>
              <a:defRPr/>
            </a:pPr>
            <a:endParaRPr lang="en-US" dirty="0">
              <a:solidFill>
                <a:schemeClr val="bg1">
                  <a:lumMod val="50000"/>
                </a:schemeClr>
              </a:solidFill>
            </a:endParaRPr>
          </a:p>
        </p:txBody>
      </p:sp>
    </p:spTree>
  </p:cSld>
  <p:clrMapOvr>
    <a:masterClrMapping/>
  </p:clrMapOvr>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345" name="Title 1">
            <a:extLst>
              <a:ext uri="{FF2B5EF4-FFF2-40B4-BE49-F238E27FC236}">
                <a16:creationId xmlns:a16="http://schemas.microsoft.com/office/drawing/2014/main" id="{D8D3C0D3-DD5D-3245-BEF7-8678B8B1210B}"/>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Version</a:t>
            </a:r>
          </a:p>
        </p:txBody>
      </p:sp>
      <p:sp>
        <p:nvSpPr>
          <p:cNvPr id="3" name="Text Placeholder 2">
            <a:extLst>
              <a:ext uri="{FF2B5EF4-FFF2-40B4-BE49-F238E27FC236}">
                <a16:creationId xmlns:a16="http://schemas.microsoft.com/office/drawing/2014/main" id="{6D43F0D6-9D90-FE43-BA7A-8681748B4183}"/>
              </a:ext>
            </a:extLst>
          </p:cNvPr>
          <p:cNvSpPr>
            <a:spLocks noGrp="1"/>
          </p:cNvSpPr>
          <p:nvPr>
            <p:ph type="body" idx="1"/>
          </p:nvPr>
        </p:nvSpPr>
        <p:spPr>
          <a:xfrm>
            <a:off x="1524000" y="581025"/>
            <a:ext cx="7924800" cy="6243638"/>
          </a:xfrm>
        </p:spPr>
        <p:txBody>
          <a:bodyPr/>
          <a:lstStyle/>
          <a:p>
            <a:pPr marL="152400" indent="0">
              <a:spcBef>
                <a:spcPts val="100"/>
              </a:spcBef>
              <a:buNone/>
              <a:defRPr/>
            </a:pPr>
            <a:r>
              <a:rPr lang="en-US" sz="1100" dirty="0">
                <a:latin typeface="Courier" pitchFamily="2" charset="0"/>
              </a:rPr>
              <a:t>.data</a:t>
            </a:r>
          </a:p>
          <a:p>
            <a:pPr marL="152400" indent="0">
              <a:spcBef>
                <a:spcPts val="100"/>
              </a:spcBef>
              <a:buNone/>
              <a:defRPr/>
            </a:pPr>
            <a:r>
              <a:rPr lang="en-US" sz="1100" dirty="0">
                <a:latin typeface="Courier" pitchFamily="2" charset="0"/>
              </a:rPr>
              <a:t>array   BYTE 7, 3, 2, 1, 6, 4, 5, 8</a:t>
            </a:r>
          </a:p>
          <a:p>
            <a:pPr marL="152400" indent="0">
              <a:spcBef>
                <a:spcPts val="100"/>
              </a:spcBef>
              <a:buNone/>
              <a:defRPr/>
            </a:pPr>
            <a:r>
              <a:rPr lang="en-US" sz="1100" dirty="0">
                <a:latin typeface="Courier" pitchFamily="2" charset="0"/>
              </a:rPr>
              <a:t>last    BYTE 7</a:t>
            </a:r>
          </a:p>
          <a:p>
            <a:pPr marL="152400" indent="0">
              <a:spcBef>
                <a:spcPts val="100"/>
              </a:spcBef>
              <a:buNone/>
              <a:defRPr/>
            </a:pPr>
            <a:r>
              <a:rPr lang="en-US" sz="1100" dirty="0">
                <a:latin typeface="Courier" pitchFamily="2" charset="0"/>
              </a:rPr>
              <a:t>temp    BYTE ?</a:t>
            </a:r>
          </a:p>
          <a:p>
            <a:pPr marL="152400" indent="0">
              <a:spcBef>
                <a:spcPts val="100"/>
              </a:spcBef>
              <a:buNone/>
              <a:defRPr/>
            </a:pPr>
            <a:endParaRPr lang="en-US" sz="1100" dirty="0">
              <a:latin typeface="Courier" pitchFamily="2" charset="0"/>
            </a:endParaRPr>
          </a:p>
          <a:p>
            <a:pPr marL="152400" indent="0">
              <a:spcBef>
                <a:spcPts val="100"/>
              </a:spcBef>
              <a:buNone/>
              <a:defRPr/>
            </a:pPr>
            <a:r>
              <a:rPr lang="en-US" sz="1100" dirty="0">
                <a:latin typeface="Courier" pitchFamily="2" charset="0"/>
              </a:rPr>
              <a:t>.code</a:t>
            </a:r>
          </a:p>
          <a:p>
            <a:pPr marL="152400" indent="0">
              <a:spcBef>
                <a:spcPts val="100"/>
              </a:spcBef>
              <a:buNone/>
              <a:defRPr/>
            </a:pPr>
            <a:r>
              <a:rPr lang="en-US" sz="1100" dirty="0">
                <a:latin typeface="Courier" pitchFamily="2" charset="0"/>
              </a:rPr>
              <a:t>        LOADI  A, 0                 </a:t>
            </a:r>
            <a:r>
              <a:rPr lang="en-US" sz="1100" dirty="0">
                <a:solidFill>
                  <a:schemeClr val="bg1">
                    <a:lumMod val="50000"/>
                  </a:schemeClr>
                </a:solidFill>
                <a:latin typeface="Courier" pitchFamily="2" charset="0"/>
              </a:rPr>
              <a:t>; i = 0;</a:t>
            </a:r>
          </a:p>
          <a:p>
            <a:pPr marL="152400" indent="0">
              <a:spcBef>
                <a:spcPts val="100"/>
              </a:spcBef>
              <a:buNone/>
              <a:defRPr/>
            </a:pPr>
            <a:r>
              <a:rPr lang="en-US" sz="1100" dirty="0">
                <a:latin typeface="Courier" pitchFamily="2" charset="0"/>
              </a:rPr>
              <a:t>Outer:  LOAD   D, [last]            </a:t>
            </a:r>
            <a:r>
              <a:rPr lang="en-US" sz="1100" dirty="0">
                <a:solidFill>
                  <a:schemeClr val="bg1">
                    <a:lumMod val="50000"/>
                  </a:schemeClr>
                </a:solidFill>
                <a:latin typeface="Courier" pitchFamily="2" charset="0"/>
              </a:rPr>
              <a:t>; Load last into D</a:t>
            </a:r>
          </a:p>
          <a:p>
            <a:pPr marL="152400" indent="0">
              <a:spcBef>
                <a:spcPts val="100"/>
              </a:spcBef>
              <a:buNone/>
              <a:defRPr/>
            </a:pPr>
            <a:r>
              <a:rPr lang="en-US" sz="1100" dirty="0">
                <a:latin typeface="Courier" pitchFamily="2" charset="0"/>
              </a:rPr>
              <a:t>        LOADI  B, 0                 </a:t>
            </a:r>
            <a:r>
              <a:rPr lang="en-US" sz="1100" dirty="0">
                <a:solidFill>
                  <a:schemeClr val="bg1">
                    <a:lumMod val="50000"/>
                  </a:schemeClr>
                </a:solidFill>
                <a:latin typeface="Courier" pitchFamily="2" charset="0"/>
              </a:rPr>
              <a:t>; j = 0;</a:t>
            </a:r>
          </a:p>
          <a:p>
            <a:pPr marL="152400" indent="0">
              <a:spcBef>
                <a:spcPts val="100"/>
              </a:spcBef>
              <a:buNone/>
              <a:defRPr/>
            </a:pPr>
            <a:r>
              <a:rPr lang="en-US" sz="1100" dirty="0">
                <a:latin typeface="Courier" pitchFamily="2" charset="0"/>
              </a:rPr>
              <a:t>        CMP    A, D                 </a:t>
            </a:r>
            <a:r>
              <a:rPr lang="en-US" sz="1100" dirty="0">
                <a:solidFill>
                  <a:schemeClr val="bg1">
                    <a:lumMod val="50000"/>
                  </a:schemeClr>
                </a:solidFill>
                <a:latin typeface="Courier" pitchFamily="2" charset="0"/>
              </a:rPr>
              <a:t>; i &lt; last</a:t>
            </a:r>
          </a:p>
          <a:p>
            <a:pPr marL="152400" indent="0">
              <a:spcBef>
                <a:spcPts val="100"/>
              </a:spcBef>
              <a:buNone/>
              <a:defRPr/>
            </a:pPr>
            <a:r>
              <a:rPr lang="en-US" sz="1100" dirty="0">
                <a:latin typeface="Courier" pitchFamily="2" charset="0"/>
              </a:rPr>
              <a:t>        BRGE   End                  </a:t>
            </a:r>
            <a:r>
              <a:rPr lang="en-US" sz="1100" dirty="0">
                <a:solidFill>
                  <a:schemeClr val="bg1">
                    <a:lumMod val="50000"/>
                  </a:schemeClr>
                </a:solidFill>
                <a:latin typeface="Courier" pitchFamily="2" charset="0"/>
              </a:rPr>
              <a:t>; If i &gt;= last break out of the outer loop</a:t>
            </a:r>
          </a:p>
          <a:p>
            <a:pPr marL="152400" indent="0">
              <a:spcBef>
                <a:spcPts val="100"/>
              </a:spcBef>
              <a:buNone/>
              <a:defRPr/>
            </a:pPr>
            <a:r>
              <a:rPr lang="en-US" sz="1100" dirty="0">
                <a:latin typeface="Courier" pitchFamily="2" charset="0"/>
              </a:rPr>
              <a:t>Inner:  LOAD   D, [last]            </a:t>
            </a:r>
            <a:r>
              <a:rPr lang="en-US" sz="1100" dirty="0">
                <a:solidFill>
                  <a:schemeClr val="bg1">
                    <a:lumMod val="50000"/>
                  </a:schemeClr>
                </a:solidFill>
                <a:latin typeface="Courier" pitchFamily="2" charset="0"/>
              </a:rPr>
              <a:t>; Re-Load last into D (this register is shared)</a:t>
            </a:r>
          </a:p>
          <a:p>
            <a:pPr marL="152400" indent="0">
              <a:spcBef>
                <a:spcPts val="100"/>
              </a:spcBef>
              <a:buNone/>
              <a:defRPr/>
            </a:pPr>
            <a:r>
              <a:rPr lang="en-US" sz="1100" dirty="0">
                <a:latin typeface="Courier" pitchFamily="2" charset="0"/>
              </a:rPr>
              <a:t>        SUB    D, A                 </a:t>
            </a:r>
            <a:r>
              <a:rPr lang="en-US" sz="1100" dirty="0">
                <a:solidFill>
                  <a:schemeClr val="bg1">
                    <a:lumMod val="50000"/>
                  </a:schemeClr>
                </a:solidFill>
                <a:latin typeface="Courier" pitchFamily="2" charset="0"/>
              </a:rPr>
              <a:t>; D = D - A  (i.e., D = last - i)</a:t>
            </a:r>
          </a:p>
          <a:p>
            <a:pPr marL="152400" indent="0">
              <a:spcBef>
                <a:spcPts val="100"/>
              </a:spcBef>
              <a:buNone/>
              <a:defRPr/>
            </a:pPr>
            <a:r>
              <a:rPr lang="en-US" sz="1100" dirty="0">
                <a:latin typeface="Courier" pitchFamily="2" charset="0"/>
              </a:rPr>
              <a:t>        CMP    B, D                 </a:t>
            </a:r>
            <a:r>
              <a:rPr lang="en-US" sz="1100" dirty="0">
                <a:solidFill>
                  <a:schemeClr val="bg1">
                    <a:lumMod val="50000"/>
                  </a:schemeClr>
                </a:solidFill>
                <a:latin typeface="Courier" pitchFamily="2" charset="0"/>
              </a:rPr>
              <a:t>; j &lt; last - i</a:t>
            </a:r>
          </a:p>
          <a:p>
            <a:pPr marL="152400" indent="0">
              <a:spcBef>
                <a:spcPts val="100"/>
              </a:spcBef>
              <a:buNone/>
              <a:defRPr/>
            </a:pPr>
            <a:r>
              <a:rPr lang="en-US" sz="1100" dirty="0">
                <a:latin typeface="Courier" pitchFamily="2" charset="0"/>
              </a:rPr>
              <a:t>        BRGE   </a:t>
            </a:r>
            <a:r>
              <a:rPr lang="en-US" sz="1100" dirty="0" err="1">
                <a:latin typeface="Courier" pitchFamily="2" charset="0"/>
              </a:rPr>
              <a:t>Iinc</a:t>
            </a:r>
            <a:r>
              <a:rPr lang="en-US" sz="1100" dirty="0">
                <a:latin typeface="Courier" pitchFamily="2" charset="0"/>
              </a:rPr>
              <a:t>                 </a:t>
            </a:r>
            <a:r>
              <a:rPr lang="en-US" sz="1100" dirty="0">
                <a:solidFill>
                  <a:schemeClr val="bg1">
                    <a:lumMod val="50000"/>
                  </a:schemeClr>
                </a:solidFill>
                <a:latin typeface="Courier" pitchFamily="2" charset="0"/>
              </a:rPr>
              <a:t>; If j &gt;= last-</a:t>
            </a:r>
            <a:r>
              <a:rPr lang="en-US" sz="1100" dirty="0" err="1">
                <a:solidFill>
                  <a:schemeClr val="bg1">
                    <a:lumMod val="50000"/>
                  </a:schemeClr>
                </a:solidFill>
                <a:latin typeface="Courier" pitchFamily="2" charset="0"/>
              </a:rPr>
              <a:t>i</a:t>
            </a:r>
            <a:r>
              <a:rPr lang="en-US" sz="1100" dirty="0">
                <a:solidFill>
                  <a:schemeClr val="bg1">
                    <a:lumMod val="50000"/>
                  </a:schemeClr>
                </a:solidFill>
                <a:latin typeface="Courier" pitchFamily="2" charset="0"/>
              </a:rPr>
              <a:t>  branch to </a:t>
            </a:r>
            <a:r>
              <a:rPr lang="en-US" sz="1100" dirty="0" err="1">
                <a:solidFill>
                  <a:schemeClr val="bg1">
                    <a:lumMod val="50000"/>
                  </a:schemeClr>
                </a:solidFill>
                <a:latin typeface="Courier" pitchFamily="2" charset="0"/>
              </a:rPr>
              <a:t>Iinc</a:t>
            </a:r>
            <a:endParaRPr lang="en-US" sz="1100" dirty="0">
              <a:solidFill>
                <a:schemeClr val="bg1">
                  <a:lumMod val="50000"/>
                </a:schemeClr>
              </a:solidFill>
              <a:latin typeface="Courier" pitchFamily="2" charset="0"/>
            </a:endParaRPr>
          </a:p>
          <a:p>
            <a:pPr marL="152400" indent="0">
              <a:spcBef>
                <a:spcPts val="100"/>
              </a:spcBef>
              <a:buNone/>
              <a:defRPr/>
            </a:pPr>
            <a:r>
              <a:rPr lang="en-US" sz="1100" dirty="0">
                <a:latin typeface="Courier" pitchFamily="2" charset="0"/>
              </a:rPr>
              <a:t>If:     LOADF  C, [</a:t>
            </a:r>
            <a:r>
              <a:rPr lang="en-US" sz="1100" dirty="0" err="1">
                <a:latin typeface="Courier" pitchFamily="2" charset="0"/>
              </a:rPr>
              <a:t>array+B</a:t>
            </a:r>
            <a:r>
              <a:rPr lang="en-US" sz="1100" dirty="0">
                <a:latin typeface="Courier" pitchFamily="2" charset="0"/>
              </a:rPr>
              <a:t>]         </a:t>
            </a:r>
            <a:r>
              <a:rPr lang="en-US" sz="1100" dirty="0">
                <a:solidFill>
                  <a:schemeClr val="bg1">
                    <a:lumMod val="50000"/>
                  </a:schemeClr>
                </a:solidFill>
                <a:latin typeface="Courier" pitchFamily="2" charset="0"/>
              </a:rPr>
              <a:t>; C = array[j]</a:t>
            </a:r>
          </a:p>
          <a:p>
            <a:pPr marL="152400" indent="0">
              <a:spcBef>
                <a:spcPts val="100"/>
              </a:spcBef>
              <a:buNone/>
              <a:defRPr/>
            </a:pPr>
            <a:r>
              <a:rPr lang="en-US" sz="1100" dirty="0">
                <a:latin typeface="Courier" pitchFamily="2" charset="0"/>
              </a:rPr>
              <a:t>        LOADF  D, [array+B+1]       </a:t>
            </a:r>
            <a:r>
              <a:rPr lang="en-US" sz="1100" dirty="0">
                <a:solidFill>
                  <a:schemeClr val="bg1">
                    <a:lumMod val="50000"/>
                  </a:schemeClr>
                </a:solidFill>
                <a:latin typeface="Courier" pitchFamily="2" charset="0"/>
              </a:rPr>
              <a:t>; D = array[j+1] (compiler adds 1 to </a:t>
            </a:r>
            <a:r>
              <a:rPr lang="en-US" sz="1100" dirty="0" err="1">
                <a:solidFill>
                  <a:schemeClr val="bg1">
                    <a:lumMod val="50000"/>
                  </a:schemeClr>
                </a:solidFill>
                <a:latin typeface="Courier" pitchFamily="2" charset="0"/>
              </a:rPr>
              <a:t>addr</a:t>
            </a:r>
            <a:r>
              <a:rPr lang="en-US" sz="1100" dirty="0">
                <a:solidFill>
                  <a:schemeClr val="bg1">
                    <a:lumMod val="50000"/>
                  </a:schemeClr>
                </a:solidFill>
                <a:latin typeface="Courier" pitchFamily="2" charset="0"/>
              </a:rPr>
              <a:t>. of array)</a:t>
            </a:r>
          </a:p>
          <a:p>
            <a:pPr marL="152400" indent="0">
              <a:spcBef>
                <a:spcPts val="100"/>
              </a:spcBef>
              <a:buNone/>
              <a:defRPr/>
            </a:pPr>
            <a:r>
              <a:rPr lang="en-US" sz="1100" dirty="0">
                <a:latin typeface="Courier" pitchFamily="2" charset="0"/>
              </a:rPr>
              <a:t>        CMP    D, C                 </a:t>
            </a:r>
            <a:r>
              <a:rPr lang="en-US" sz="1100" dirty="0">
                <a:solidFill>
                  <a:schemeClr val="bg1">
                    <a:lumMod val="50000"/>
                  </a:schemeClr>
                </a:solidFill>
                <a:latin typeface="Courier" pitchFamily="2" charset="0"/>
              </a:rPr>
              <a:t>; if array[j+1] &lt; array[j]  (switched direction)</a:t>
            </a:r>
          </a:p>
          <a:p>
            <a:pPr marL="152400" indent="0">
              <a:spcBef>
                <a:spcPts val="100"/>
              </a:spcBef>
              <a:buNone/>
              <a:defRPr/>
            </a:pPr>
            <a:r>
              <a:rPr lang="en-US" sz="1100" dirty="0">
                <a:latin typeface="Courier" pitchFamily="2" charset="0"/>
              </a:rPr>
              <a:t>        BRGE   </a:t>
            </a:r>
            <a:r>
              <a:rPr lang="en-US" sz="1100" dirty="0" err="1">
                <a:latin typeface="Courier" pitchFamily="2" charset="0"/>
              </a:rPr>
              <a:t>Jinc</a:t>
            </a:r>
            <a:endParaRPr lang="en-US" sz="1100" dirty="0">
              <a:latin typeface="Courier" pitchFamily="2" charset="0"/>
            </a:endParaRPr>
          </a:p>
          <a:p>
            <a:pPr marL="152400" indent="0">
              <a:spcBef>
                <a:spcPts val="100"/>
              </a:spcBef>
              <a:buNone/>
              <a:defRPr/>
            </a:pPr>
            <a:r>
              <a:rPr lang="en-US" sz="1100" dirty="0">
                <a:latin typeface="Courier" pitchFamily="2" charset="0"/>
              </a:rPr>
              <a:t>Swap:   STOREF [</a:t>
            </a:r>
            <a:r>
              <a:rPr lang="en-US" sz="1100" dirty="0" err="1">
                <a:latin typeface="Courier" pitchFamily="2" charset="0"/>
              </a:rPr>
              <a:t>array+B</a:t>
            </a:r>
            <a:r>
              <a:rPr lang="en-US" sz="1100" dirty="0">
                <a:latin typeface="Courier" pitchFamily="2" charset="0"/>
              </a:rPr>
              <a:t>], D</a:t>
            </a:r>
          </a:p>
          <a:p>
            <a:pPr marL="152400" indent="0">
              <a:spcBef>
                <a:spcPts val="100"/>
              </a:spcBef>
              <a:buNone/>
              <a:defRPr/>
            </a:pPr>
            <a:r>
              <a:rPr lang="en-US" sz="1100" dirty="0">
                <a:latin typeface="Courier" pitchFamily="2" charset="0"/>
              </a:rPr>
              <a:t>        STOREF [array+B+1], C</a:t>
            </a:r>
          </a:p>
          <a:p>
            <a:pPr marL="152400" indent="0">
              <a:spcBef>
                <a:spcPts val="100"/>
              </a:spcBef>
              <a:buNone/>
              <a:defRPr/>
            </a:pPr>
            <a:r>
              <a:rPr lang="en-US" sz="1100" dirty="0" err="1">
                <a:latin typeface="Courier" pitchFamily="2" charset="0"/>
              </a:rPr>
              <a:t>Jinc</a:t>
            </a:r>
            <a:r>
              <a:rPr lang="en-US" sz="1100" dirty="0">
                <a:latin typeface="Courier" pitchFamily="2" charset="0"/>
              </a:rPr>
              <a:t>:   ADDI   B, 1                 </a:t>
            </a:r>
            <a:r>
              <a:rPr lang="en-US" sz="1100" dirty="0">
                <a:solidFill>
                  <a:schemeClr val="bg1">
                    <a:lumMod val="50000"/>
                  </a:schemeClr>
                </a:solidFill>
                <a:latin typeface="Courier" pitchFamily="2" charset="0"/>
              </a:rPr>
              <a:t>; </a:t>
            </a:r>
            <a:r>
              <a:rPr lang="en-US" sz="1100" dirty="0" err="1">
                <a:solidFill>
                  <a:schemeClr val="bg1">
                    <a:lumMod val="50000"/>
                  </a:schemeClr>
                </a:solidFill>
                <a:latin typeface="Courier" pitchFamily="2" charset="0"/>
              </a:rPr>
              <a:t>j++</a:t>
            </a:r>
            <a:endParaRPr lang="en-US" sz="1100" dirty="0">
              <a:solidFill>
                <a:schemeClr val="bg1">
                  <a:lumMod val="50000"/>
                </a:schemeClr>
              </a:solidFill>
              <a:latin typeface="Courier" pitchFamily="2" charset="0"/>
            </a:endParaRPr>
          </a:p>
          <a:p>
            <a:pPr marL="152400" indent="0">
              <a:spcBef>
                <a:spcPts val="100"/>
              </a:spcBef>
              <a:buNone/>
              <a:defRPr/>
            </a:pPr>
            <a:r>
              <a:rPr lang="en-US" sz="1100" dirty="0">
                <a:latin typeface="Courier" pitchFamily="2" charset="0"/>
              </a:rPr>
              <a:t>        JUMP   Inner</a:t>
            </a:r>
          </a:p>
          <a:p>
            <a:pPr marL="152400" indent="0">
              <a:spcBef>
                <a:spcPts val="100"/>
              </a:spcBef>
              <a:buNone/>
              <a:defRPr/>
            </a:pPr>
            <a:r>
              <a:rPr lang="en-US" sz="1100" dirty="0" err="1">
                <a:latin typeface="Courier" pitchFamily="2" charset="0"/>
              </a:rPr>
              <a:t>Iinc</a:t>
            </a:r>
            <a:r>
              <a:rPr lang="en-US" sz="1100" dirty="0">
                <a:latin typeface="Courier" pitchFamily="2" charset="0"/>
              </a:rPr>
              <a:t>:   ADDI   A, 1                 </a:t>
            </a:r>
            <a:r>
              <a:rPr lang="en-US" sz="1100" dirty="0">
                <a:solidFill>
                  <a:schemeClr val="bg1">
                    <a:lumMod val="50000"/>
                  </a:schemeClr>
                </a:solidFill>
                <a:latin typeface="Courier" pitchFamily="2" charset="0"/>
              </a:rPr>
              <a:t>; i++</a:t>
            </a:r>
          </a:p>
          <a:p>
            <a:pPr marL="152400" indent="0">
              <a:spcBef>
                <a:spcPts val="100"/>
              </a:spcBef>
              <a:buNone/>
              <a:defRPr/>
            </a:pPr>
            <a:r>
              <a:rPr lang="en-US" sz="1100" dirty="0">
                <a:latin typeface="Courier" pitchFamily="2" charset="0"/>
              </a:rPr>
              <a:t>        JUMP   Outer</a:t>
            </a:r>
          </a:p>
          <a:p>
            <a:pPr marL="152400" indent="0">
              <a:spcBef>
                <a:spcPts val="100"/>
              </a:spcBef>
              <a:buNone/>
              <a:defRPr/>
            </a:pPr>
            <a:r>
              <a:rPr lang="en-US" sz="1100" dirty="0">
                <a:latin typeface="Courier" pitchFamily="2" charset="0"/>
              </a:rPr>
              <a:t>End:    NOOP                        </a:t>
            </a:r>
            <a:r>
              <a:rPr lang="en-US" sz="1100" dirty="0">
                <a:solidFill>
                  <a:schemeClr val="bg1">
                    <a:lumMod val="50000"/>
                  </a:schemeClr>
                </a:solidFill>
                <a:latin typeface="Courier" pitchFamily="2" charset="0"/>
              </a:rPr>
              <a:t>; Do nothing</a:t>
            </a:r>
          </a:p>
          <a:p>
            <a:pPr marL="152400" indent="0">
              <a:spcBef>
                <a:spcPts val="100"/>
              </a:spcBef>
              <a:buNone/>
              <a:defRPr/>
            </a:pPr>
            <a:endParaRPr lang="en-US" sz="1100" dirty="0">
              <a:latin typeface="Courier" pitchFamily="2" charset="0"/>
            </a:endParaRPr>
          </a:p>
          <a:p>
            <a:pPr marL="152400" indent="0">
              <a:spcBef>
                <a:spcPts val="100"/>
              </a:spcBef>
              <a:buNone/>
              <a:defRPr/>
            </a:pPr>
            <a:r>
              <a:rPr lang="en-US" sz="1100" dirty="0">
                <a:solidFill>
                  <a:schemeClr val="bg1">
                    <a:lumMod val="50000"/>
                  </a:schemeClr>
                </a:solidFill>
                <a:latin typeface="Courier" pitchFamily="2" charset="0"/>
              </a:rPr>
              <a:t>; Register allocation:  </a:t>
            </a:r>
          </a:p>
          <a:p>
            <a:pPr marL="152400" indent="0">
              <a:spcBef>
                <a:spcPts val="100"/>
              </a:spcBef>
              <a:buNone/>
              <a:defRPr/>
            </a:pPr>
            <a:r>
              <a:rPr lang="en-US" sz="1100" dirty="0">
                <a:solidFill>
                  <a:schemeClr val="bg1">
                    <a:lumMod val="50000"/>
                  </a:schemeClr>
                </a:solidFill>
                <a:latin typeface="Courier" pitchFamily="2" charset="0"/>
              </a:rPr>
              <a:t>; A: i</a:t>
            </a:r>
          </a:p>
          <a:p>
            <a:pPr marL="152400" indent="0">
              <a:spcBef>
                <a:spcPts val="100"/>
              </a:spcBef>
              <a:buNone/>
              <a:defRPr/>
            </a:pPr>
            <a:r>
              <a:rPr lang="en-US" sz="1100" dirty="0">
                <a:solidFill>
                  <a:schemeClr val="bg1">
                    <a:lumMod val="50000"/>
                  </a:schemeClr>
                </a:solidFill>
                <a:latin typeface="Courier" pitchFamily="2" charset="0"/>
              </a:rPr>
              <a:t>; B: j</a:t>
            </a:r>
          </a:p>
          <a:p>
            <a:pPr marL="152400" indent="0">
              <a:spcBef>
                <a:spcPts val="100"/>
              </a:spcBef>
              <a:buNone/>
              <a:defRPr/>
            </a:pPr>
            <a:r>
              <a:rPr lang="en-US" sz="1100" dirty="0">
                <a:solidFill>
                  <a:schemeClr val="bg1">
                    <a:lumMod val="50000"/>
                  </a:schemeClr>
                </a:solidFill>
                <a:latin typeface="Courier" pitchFamily="2" charset="0"/>
              </a:rPr>
              <a:t>; C: array[j]</a:t>
            </a:r>
          </a:p>
          <a:p>
            <a:pPr marL="152400" indent="0">
              <a:spcBef>
                <a:spcPts val="100"/>
              </a:spcBef>
              <a:buNone/>
              <a:defRPr/>
            </a:pPr>
            <a:r>
              <a:rPr lang="en-US" sz="1100" dirty="0">
                <a:solidFill>
                  <a:schemeClr val="bg1">
                    <a:lumMod val="50000"/>
                  </a:schemeClr>
                </a:solidFill>
                <a:latin typeface="Courier" pitchFamily="2" charset="0"/>
              </a:rPr>
              <a:t>; D: last, array[j+1]</a:t>
            </a:r>
          </a:p>
          <a:p>
            <a:pPr marL="152400" indent="0">
              <a:spcBef>
                <a:spcPts val="100"/>
              </a:spcBef>
              <a:buNone/>
              <a:defRPr/>
            </a:pPr>
            <a:endParaRPr lang="en-US" sz="1100" dirty="0">
              <a:solidFill>
                <a:schemeClr val="bg1">
                  <a:lumMod val="50000"/>
                </a:schemeClr>
              </a:solidFill>
              <a:latin typeface="Courier" pitchFamily="2" charset="0"/>
            </a:endParaRPr>
          </a:p>
          <a:p>
            <a:pPr marL="152400" indent="0">
              <a:spcBef>
                <a:spcPts val="100"/>
              </a:spcBef>
              <a:buNone/>
              <a:defRPr/>
            </a:pPr>
            <a:r>
              <a:rPr lang="en-US" sz="1100" dirty="0">
                <a:solidFill>
                  <a:schemeClr val="bg1">
                    <a:lumMod val="50000"/>
                  </a:schemeClr>
                </a:solidFill>
                <a:latin typeface="Courier" pitchFamily="2" charset="0"/>
              </a:rPr>
              <a:t>; Notes: i and j are optimized away. They exist only in registers, not in the main memory.</a:t>
            </a:r>
          </a:p>
          <a:p>
            <a:pPr marL="152400" indent="0">
              <a:spcBef>
                <a:spcPts val="100"/>
              </a:spcBef>
              <a:buNone/>
              <a:defRPr/>
            </a:pPr>
            <a:endParaRPr lang="en-US" dirty="0">
              <a:solidFill>
                <a:schemeClr val="bg1">
                  <a:lumMod val="50000"/>
                </a:schemeClr>
              </a:solidFill>
            </a:endParaRPr>
          </a:p>
        </p:txBody>
      </p:sp>
    </p:spTree>
  </p:cSld>
  <p:clrMapOvr>
    <a:masterClrMapping/>
  </p:clrMapOvr>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5393" name="Title 1">
            <a:extLst>
              <a:ext uri="{FF2B5EF4-FFF2-40B4-BE49-F238E27FC236}">
                <a16:creationId xmlns:a16="http://schemas.microsoft.com/office/drawing/2014/main" id="{F1851073-A9B9-DA40-9D61-746DB22AD197}"/>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315394" name="Text Placeholder 2">
            <a:extLst>
              <a:ext uri="{FF2B5EF4-FFF2-40B4-BE49-F238E27FC236}">
                <a16:creationId xmlns:a16="http://schemas.microsoft.com/office/drawing/2014/main" id="{2F3633AC-6C3A-2D47-9C11-F3AC2276EE62}"/>
              </a:ext>
            </a:extLst>
          </p:cNvPr>
          <p:cNvSpPr txBox="1">
            <a:spLocks/>
          </p:cNvSpPr>
          <p:nvPr/>
        </p:nvSpPr>
        <p:spPr bwMode="auto">
          <a:xfrm>
            <a:off x="1408113" y="1004889"/>
            <a:ext cx="3541712"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en-US" altLang="en-US" sz="1100" b="1">
                <a:latin typeface="Courier" pitchFamily="2" charset="0"/>
              </a:rPr>
              <a:t>.data</a:t>
            </a:r>
          </a:p>
          <a:p>
            <a:pPr>
              <a:spcBef>
                <a:spcPts val="100"/>
              </a:spcBef>
              <a:buClr>
                <a:srgbClr val="000000"/>
              </a:buClr>
            </a:pPr>
            <a:r>
              <a:rPr lang="en-US" altLang="en-US" sz="1100" b="1">
                <a:latin typeface="Courier" pitchFamily="2" charset="0"/>
              </a:rPr>
              <a:t>array   BYTE 7, 3, 2, 1, 6, 4, 5, 8</a:t>
            </a:r>
          </a:p>
          <a:p>
            <a:pPr>
              <a:spcBef>
                <a:spcPts val="100"/>
              </a:spcBef>
              <a:buClr>
                <a:srgbClr val="000000"/>
              </a:buClr>
            </a:pPr>
            <a:r>
              <a:rPr lang="en-US" altLang="en-US" sz="1100" b="1">
                <a:latin typeface="Courier" pitchFamily="2" charset="0"/>
              </a:rPr>
              <a:t>last    BYTE 7</a:t>
            </a:r>
          </a:p>
          <a:p>
            <a:pPr>
              <a:spcBef>
                <a:spcPts val="100"/>
              </a:spcBef>
              <a:buClr>
                <a:srgbClr val="000000"/>
              </a:buClr>
            </a:pPr>
            <a:r>
              <a:rPr lang="en-US" altLang="en-US" sz="1100" b="1">
                <a:latin typeface="Courier" pitchFamily="2" charset="0"/>
              </a:rPr>
              <a:t>temp    BYTE ?</a:t>
            </a:r>
          </a:p>
          <a:p>
            <a:pPr>
              <a:spcBef>
                <a:spcPts val="100"/>
              </a:spcBef>
              <a:buClr>
                <a:srgbClr val="000000"/>
              </a:buClr>
            </a:pPr>
            <a:endParaRPr lang="en-US" altLang="en-US" sz="1100" b="1">
              <a:latin typeface="Courier" pitchFamily="2" charset="0"/>
            </a:endParaRPr>
          </a:p>
          <a:p>
            <a:pPr>
              <a:spcBef>
                <a:spcPts val="100"/>
              </a:spcBef>
              <a:buClr>
                <a:srgbClr val="000000"/>
              </a:buClr>
            </a:pPr>
            <a:r>
              <a:rPr lang="en-US" altLang="en-US" sz="1100" b="1">
                <a:latin typeface="Courier" pitchFamily="2" charset="0"/>
              </a:rPr>
              <a:t>.code</a:t>
            </a:r>
          </a:p>
          <a:p>
            <a:pPr>
              <a:spcBef>
                <a:spcPts val="100"/>
              </a:spcBef>
              <a:buClr>
                <a:srgbClr val="000000"/>
              </a:buClr>
            </a:pPr>
            <a:r>
              <a:rPr lang="en-US" altLang="en-US" sz="1100" b="1">
                <a:latin typeface="Courier" pitchFamily="2" charset="0"/>
              </a:rPr>
              <a:t>        LOADI  A,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Outer: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LOADI  B,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A,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End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Inner: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SUB    D, A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B,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Iinc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If:     LOADF  C, [array+B]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LOADF  D, [array+B+1]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D, 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Jinc</a:t>
            </a:r>
          </a:p>
          <a:p>
            <a:pPr>
              <a:spcBef>
                <a:spcPts val="100"/>
              </a:spcBef>
              <a:buClr>
                <a:srgbClr val="000000"/>
              </a:buClr>
            </a:pPr>
            <a:r>
              <a:rPr lang="en-US" altLang="en-US" sz="1100" b="1">
                <a:latin typeface="Courier" pitchFamily="2" charset="0"/>
              </a:rPr>
              <a:t>Swap:   STOREF [array+B], D</a:t>
            </a:r>
          </a:p>
          <a:p>
            <a:pPr>
              <a:spcBef>
                <a:spcPts val="100"/>
              </a:spcBef>
              <a:buClr>
                <a:srgbClr val="000000"/>
              </a:buClr>
            </a:pPr>
            <a:r>
              <a:rPr lang="en-US" altLang="en-US" sz="1100" b="1">
                <a:latin typeface="Courier" pitchFamily="2" charset="0"/>
              </a:rPr>
              <a:t>        STOREF [array+B+1], C</a:t>
            </a:r>
          </a:p>
          <a:p>
            <a:pPr>
              <a:spcBef>
                <a:spcPts val="100"/>
              </a:spcBef>
              <a:buClr>
                <a:srgbClr val="000000"/>
              </a:buClr>
            </a:pPr>
            <a:r>
              <a:rPr lang="en-US" altLang="en-US" sz="1100" b="1">
                <a:latin typeface="Courier" pitchFamily="2" charset="0"/>
              </a:rPr>
              <a:t>Jinc:   ADDI   B,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Inner</a:t>
            </a:r>
          </a:p>
          <a:p>
            <a:pPr>
              <a:spcBef>
                <a:spcPts val="100"/>
              </a:spcBef>
              <a:buClr>
                <a:srgbClr val="000000"/>
              </a:buClr>
            </a:pPr>
            <a:r>
              <a:rPr lang="en-US" altLang="en-US" sz="1100" b="1">
                <a:latin typeface="Courier" pitchFamily="2" charset="0"/>
              </a:rPr>
              <a:t>Iinc:   ADDI   A,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Outer</a:t>
            </a:r>
          </a:p>
          <a:p>
            <a:pPr>
              <a:spcBef>
                <a:spcPts val="100"/>
              </a:spcBef>
              <a:buClr>
                <a:srgbClr val="000000"/>
              </a:buClr>
            </a:pPr>
            <a:r>
              <a:rPr lang="en-US" altLang="en-US" sz="1100" b="1">
                <a:latin typeface="Courier" pitchFamily="2" charset="0"/>
              </a:rPr>
              <a:t>End:    NOOP</a:t>
            </a:r>
            <a:endParaRPr lang="en-US" altLang="en-US" sz="2400" b="1">
              <a:solidFill>
                <a:srgbClr val="7F7F7F"/>
              </a:solidFill>
            </a:endParaRPr>
          </a:p>
        </p:txBody>
      </p:sp>
    </p:spTree>
  </p:cSld>
  <p:clrMapOvr>
    <a:masterClrMapping/>
  </p:clrMapOvr>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7" name="Title 1">
            <a:extLst>
              <a:ext uri="{FF2B5EF4-FFF2-40B4-BE49-F238E27FC236}">
                <a16:creationId xmlns:a16="http://schemas.microsoft.com/office/drawing/2014/main" id="{9485EACE-08DE-BD4D-B48F-B7F5582426BD}"/>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9" name="Text Placeholder 2">
            <a:extLst>
              <a:ext uri="{FF2B5EF4-FFF2-40B4-BE49-F238E27FC236}">
                <a16:creationId xmlns:a16="http://schemas.microsoft.com/office/drawing/2014/main" id="{FF2E2918-BE49-E64A-8B00-081915FCD6AF}"/>
              </a:ext>
            </a:extLst>
          </p:cNvPr>
          <p:cNvSpPr>
            <a:spLocks noGrp="1"/>
          </p:cNvSpPr>
          <p:nvPr>
            <p:ph type="body" idx="1"/>
          </p:nvPr>
        </p:nvSpPr>
        <p:spPr>
          <a:xfrm>
            <a:off x="6623050" y="892176"/>
            <a:ext cx="2751138" cy="5908675"/>
          </a:xfrm>
        </p:spPr>
        <p:txBody>
          <a:bodyPr/>
          <a:lstStyle/>
          <a:p>
            <a:pPr marL="152400" indent="0">
              <a:buNone/>
              <a:defRPr/>
            </a:pPr>
            <a:r>
              <a:rPr lang="en-US" sz="1400" dirty="0">
                <a:solidFill>
                  <a:srgbClr val="0070C0"/>
                </a:solidFill>
                <a:latin typeface="Courier" pitchFamily="2" charset="0"/>
              </a:rPr>
              <a:t>Data Memory:</a:t>
            </a:r>
          </a:p>
          <a:p>
            <a:pPr marL="152400" indent="0">
              <a:spcBef>
                <a:spcPts val="100"/>
              </a:spcBef>
              <a:buNone/>
              <a:defRPr/>
            </a:pPr>
            <a:r>
              <a:rPr lang="en-US" sz="1400" dirty="0">
                <a:latin typeface="Courier" pitchFamily="2" charset="0"/>
              </a:rPr>
              <a:t>00000111 </a:t>
            </a:r>
            <a:endParaRPr lang="en-US" sz="1400" dirty="0">
              <a:solidFill>
                <a:schemeClr val="bg1">
                  <a:lumMod val="50000"/>
                </a:schemeClr>
              </a:solidFill>
              <a:latin typeface="Courier" pitchFamily="2" charset="0"/>
            </a:endParaRPr>
          </a:p>
          <a:p>
            <a:pPr marL="152400" indent="0">
              <a:spcBef>
                <a:spcPts val="100"/>
              </a:spcBef>
              <a:buNone/>
              <a:defRPr/>
            </a:pPr>
            <a:r>
              <a:rPr lang="en-US" sz="1400" dirty="0">
                <a:latin typeface="Courier" pitchFamily="2" charset="0"/>
              </a:rPr>
              <a:t>00000011 </a:t>
            </a:r>
            <a:endParaRPr lang="en-US" sz="1400" dirty="0">
              <a:solidFill>
                <a:schemeClr val="bg1">
                  <a:lumMod val="50000"/>
                </a:schemeClr>
              </a:solidFill>
              <a:latin typeface="Courier" pitchFamily="2" charset="0"/>
            </a:endParaRPr>
          </a:p>
          <a:p>
            <a:pPr marL="152400" indent="0">
              <a:spcBef>
                <a:spcPts val="100"/>
              </a:spcBef>
              <a:buNone/>
              <a:defRPr/>
            </a:pPr>
            <a:r>
              <a:rPr lang="en-US" sz="1400" dirty="0">
                <a:latin typeface="Courier" pitchFamily="2" charset="0"/>
              </a:rPr>
              <a:t>00000010 </a:t>
            </a:r>
            <a:endParaRPr lang="en-US" sz="1400" dirty="0">
              <a:solidFill>
                <a:schemeClr val="bg1">
                  <a:lumMod val="50000"/>
                </a:schemeClr>
              </a:solidFill>
              <a:latin typeface="Courier" pitchFamily="2" charset="0"/>
            </a:endParaRPr>
          </a:p>
          <a:p>
            <a:pPr marL="152400" indent="0">
              <a:spcBef>
                <a:spcPts val="100"/>
              </a:spcBef>
              <a:buNone/>
              <a:defRPr/>
            </a:pPr>
            <a:r>
              <a:rPr lang="en-US" sz="1400" dirty="0">
                <a:latin typeface="Courier" pitchFamily="2" charset="0"/>
              </a:rPr>
              <a:t>00000001 </a:t>
            </a:r>
            <a:endParaRPr lang="en-US" sz="1400" dirty="0">
              <a:solidFill>
                <a:schemeClr val="bg1">
                  <a:lumMod val="50000"/>
                </a:schemeClr>
              </a:solidFill>
              <a:latin typeface="Courier" pitchFamily="2" charset="0"/>
            </a:endParaRPr>
          </a:p>
          <a:p>
            <a:pPr marL="152400" indent="0">
              <a:spcBef>
                <a:spcPts val="100"/>
              </a:spcBef>
              <a:buNone/>
              <a:defRPr/>
            </a:pPr>
            <a:r>
              <a:rPr lang="en-US" sz="1400" dirty="0">
                <a:latin typeface="Courier" pitchFamily="2" charset="0"/>
              </a:rPr>
              <a:t>00000110 </a:t>
            </a:r>
            <a:endParaRPr lang="en-US" sz="1400" dirty="0">
              <a:solidFill>
                <a:schemeClr val="bg1">
                  <a:lumMod val="50000"/>
                </a:schemeClr>
              </a:solidFill>
              <a:latin typeface="Courier" pitchFamily="2" charset="0"/>
            </a:endParaRPr>
          </a:p>
          <a:p>
            <a:pPr marL="152400" indent="0">
              <a:spcBef>
                <a:spcPts val="100"/>
              </a:spcBef>
              <a:buNone/>
              <a:defRPr/>
            </a:pPr>
            <a:r>
              <a:rPr lang="en-US" sz="1400" dirty="0">
                <a:latin typeface="Courier" pitchFamily="2" charset="0"/>
              </a:rPr>
              <a:t>00000100 </a:t>
            </a:r>
            <a:endParaRPr lang="en-US" sz="1400" dirty="0">
              <a:solidFill>
                <a:schemeClr val="bg1">
                  <a:lumMod val="50000"/>
                </a:schemeClr>
              </a:solidFill>
              <a:latin typeface="Courier" pitchFamily="2" charset="0"/>
            </a:endParaRPr>
          </a:p>
          <a:p>
            <a:pPr marL="152400" indent="0">
              <a:spcBef>
                <a:spcPts val="100"/>
              </a:spcBef>
              <a:buNone/>
              <a:defRPr/>
            </a:pPr>
            <a:r>
              <a:rPr lang="en-US" sz="1400" dirty="0">
                <a:latin typeface="Courier" pitchFamily="2" charset="0"/>
              </a:rPr>
              <a:t>00000101 </a:t>
            </a:r>
            <a:endParaRPr lang="en-US" sz="1400" dirty="0">
              <a:solidFill>
                <a:schemeClr val="bg1">
                  <a:lumMod val="50000"/>
                </a:schemeClr>
              </a:solidFill>
              <a:latin typeface="Courier" pitchFamily="2" charset="0"/>
            </a:endParaRPr>
          </a:p>
          <a:p>
            <a:pPr marL="152400" indent="0">
              <a:spcBef>
                <a:spcPts val="100"/>
              </a:spcBef>
              <a:buNone/>
              <a:defRPr/>
            </a:pPr>
            <a:r>
              <a:rPr lang="en-US" sz="1400" dirty="0">
                <a:latin typeface="Courier" pitchFamily="2" charset="0"/>
              </a:rPr>
              <a:t>00001000 </a:t>
            </a:r>
            <a:endParaRPr lang="en-US" sz="1400" dirty="0">
              <a:solidFill>
                <a:schemeClr val="bg1">
                  <a:lumMod val="50000"/>
                </a:schemeClr>
              </a:solidFill>
              <a:latin typeface="Courier" pitchFamily="2" charset="0"/>
            </a:endParaRPr>
          </a:p>
          <a:p>
            <a:pPr marL="152400" indent="0">
              <a:spcBef>
                <a:spcPts val="100"/>
              </a:spcBef>
              <a:buNone/>
              <a:defRPr/>
            </a:pPr>
            <a:r>
              <a:rPr lang="en-US" sz="1400" dirty="0">
                <a:latin typeface="Courier" pitchFamily="2" charset="0"/>
              </a:rPr>
              <a:t>00000111 </a:t>
            </a:r>
            <a:endParaRPr lang="en-US" sz="1400" dirty="0">
              <a:solidFill>
                <a:schemeClr val="bg1">
                  <a:lumMod val="50000"/>
                </a:schemeClr>
              </a:solidFill>
              <a:latin typeface="Courier" pitchFamily="2" charset="0"/>
            </a:endParaRPr>
          </a:p>
          <a:p>
            <a:pPr marL="152400" indent="0">
              <a:spcBef>
                <a:spcPts val="100"/>
              </a:spcBef>
              <a:buNone/>
              <a:defRPr/>
            </a:pPr>
            <a:r>
              <a:rPr lang="en-US" sz="1400" dirty="0">
                <a:latin typeface="Courier" pitchFamily="2" charset="0"/>
              </a:rPr>
              <a:t>00000000 </a:t>
            </a:r>
            <a:endParaRPr lang="en-US" sz="1400" dirty="0">
              <a:solidFill>
                <a:schemeClr val="bg1">
                  <a:lumMod val="50000"/>
                </a:schemeClr>
              </a:solidFill>
              <a:latin typeface="Courier" pitchFamily="2" charset="0"/>
            </a:endParaRPr>
          </a:p>
          <a:p>
            <a:pPr marL="152400" indent="0">
              <a:buNone/>
              <a:defRPr/>
            </a:pPr>
            <a:endParaRPr lang="en-US" dirty="0"/>
          </a:p>
        </p:txBody>
      </p:sp>
      <p:sp>
        <p:nvSpPr>
          <p:cNvPr id="316419" name="Text Placeholder 2">
            <a:extLst>
              <a:ext uri="{FF2B5EF4-FFF2-40B4-BE49-F238E27FC236}">
                <a16:creationId xmlns:a16="http://schemas.microsoft.com/office/drawing/2014/main" id="{C94C23CC-BA1E-4E48-992F-59E06B4A90A2}"/>
              </a:ext>
            </a:extLst>
          </p:cNvPr>
          <p:cNvSpPr txBox="1">
            <a:spLocks/>
          </p:cNvSpPr>
          <p:nvPr/>
        </p:nvSpPr>
        <p:spPr bwMode="auto">
          <a:xfrm>
            <a:off x="1408113" y="1004889"/>
            <a:ext cx="3541712"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en-US" altLang="en-US" sz="1100" b="1">
                <a:latin typeface="Courier" pitchFamily="2" charset="0"/>
              </a:rPr>
              <a:t>.data</a:t>
            </a:r>
          </a:p>
          <a:p>
            <a:pPr>
              <a:spcBef>
                <a:spcPts val="100"/>
              </a:spcBef>
              <a:buClr>
                <a:srgbClr val="000000"/>
              </a:buClr>
            </a:pPr>
            <a:r>
              <a:rPr lang="en-US" altLang="en-US" sz="1100" b="1">
                <a:latin typeface="Courier" pitchFamily="2" charset="0"/>
              </a:rPr>
              <a:t>array   BYTE 7, 3, 2, 1, 6, 4, 5, 8</a:t>
            </a:r>
          </a:p>
          <a:p>
            <a:pPr>
              <a:spcBef>
                <a:spcPts val="100"/>
              </a:spcBef>
              <a:buClr>
                <a:srgbClr val="000000"/>
              </a:buClr>
            </a:pPr>
            <a:r>
              <a:rPr lang="en-US" altLang="en-US" sz="1100" b="1">
                <a:latin typeface="Courier" pitchFamily="2" charset="0"/>
              </a:rPr>
              <a:t>last    BYTE 7</a:t>
            </a:r>
          </a:p>
          <a:p>
            <a:pPr>
              <a:spcBef>
                <a:spcPts val="100"/>
              </a:spcBef>
              <a:buClr>
                <a:srgbClr val="000000"/>
              </a:buClr>
            </a:pPr>
            <a:r>
              <a:rPr lang="en-US" altLang="en-US" sz="1100" b="1">
                <a:latin typeface="Courier" pitchFamily="2" charset="0"/>
              </a:rPr>
              <a:t>temp    BYTE ?</a:t>
            </a:r>
          </a:p>
          <a:p>
            <a:pPr>
              <a:spcBef>
                <a:spcPts val="100"/>
              </a:spcBef>
              <a:buClr>
                <a:srgbClr val="000000"/>
              </a:buClr>
            </a:pPr>
            <a:endParaRPr lang="en-US" altLang="en-US" sz="1100" b="1">
              <a:latin typeface="Courier" pitchFamily="2" charset="0"/>
            </a:endParaRPr>
          </a:p>
          <a:p>
            <a:pPr>
              <a:spcBef>
                <a:spcPts val="100"/>
              </a:spcBef>
              <a:buClr>
                <a:srgbClr val="000000"/>
              </a:buClr>
            </a:pPr>
            <a:r>
              <a:rPr lang="en-US" altLang="en-US" sz="1100" b="1">
                <a:latin typeface="Courier" pitchFamily="2" charset="0"/>
              </a:rPr>
              <a:t>.code</a:t>
            </a:r>
          </a:p>
          <a:p>
            <a:pPr>
              <a:spcBef>
                <a:spcPts val="100"/>
              </a:spcBef>
              <a:buClr>
                <a:srgbClr val="000000"/>
              </a:buClr>
            </a:pPr>
            <a:r>
              <a:rPr lang="en-US" altLang="en-US" sz="1100" b="1">
                <a:latin typeface="Courier" pitchFamily="2" charset="0"/>
              </a:rPr>
              <a:t>        LOADI  A,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Outer: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LOADI  B,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A,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End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Inner: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SUB    D, A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B,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Iinc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If:     LOADF  C, [array+B]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LOADF  D, [array+B+1]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D, 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Jinc</a:t>
            </a:r>
          </a:p>
          <a:p>
            <a:pPr>
              <a:spcBef>
                <a:spcPts val="100"/>
              </a:spcBef>
              <a:buClr>
                <a:srgbClr val="000000"/>
              </a:buClr>
            </a:pPr>
            <a:r>
              <a:rPr lang="en-US" altLang="en-US" sz="1100" b="1">
                <a:latin typeface="Courier" pitchFamily="2" charset="0"/>
              </a:rPr>
              <a:t>Swap:   STOREF [array+B], D</a:t>
            </a:r>
          </a:p>
          <a:p>
            <a:pPr>
              <a:spcBef>
                <a:spcPts val="100"/>
              </a:spcBef>
              <a:buClr>
                <a:srgbClr val="000000"/>
              </a:buClr>
            </a:pPr>
            <a:r>
              <a:rPr lang="en-US" altLang="en-US" sz="1100" b="1">
                <a:latin typeface="Courier" pitchFamily="2" charset="0"/>
              </a:rPr>
              <a:t>        STOREF [array+B+1], C</a:t>
            </a:r>
          </a:p>
          <a:p>
            <a:pPr>
              <a:spcBef>
                <a:spcPts val="100"/>
              </a:spcBef>
              <a:buClr>
                <a:srgbClr val="000000"/>
              </a:buClr>
            </a:pPr>
            <a:r>
              <a:rPr lang="en-US" altLang="en-US" sz="1100" b="1">
                <a:latin typeface="Courier" pitchFamily="2" charset="0"/>
              </a:rPr>
              <a:t>Jinc:   ADDI   B,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Inner</a:t>
            </a:r>
          </a:p>
          <a:p>
            <a:pPr>
              <a:spcBef>
                <a:spcPts val="100"/>
              </a:spcBef>
              <a:buClr>
                <a:srgbClr val="000000"/>
              </a:buClr>
            </a:pPr>
            <a:r>
              <a:rPr lang="en-US" altLang="en-US" sz="1100" b="1">
                <a:latin typeface="Courier" pitchFamily="2" charset="0"/>
              </a:rPr>
              <a:t>Iinc:   ADDI   A,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Outer</a:t>
            </a:r>
          </a:p>
          <a:p>
            <a:pPr>
              <a:spcBef>
                <a:spcPts val="100"/>
              </a:spcBef>
              <a:buClr>
                <a:srgbClr val="000000"/>
              </a:buClr>
            </a:pPr>
            <a:r>
              <a:rPr lang="en-US" altLang="en-US" sz="1100" b="1">
                <a:latin typeface="Courier" pitchFamily="2" charset="0"/>
              </a:rPr>
              <a:t>End:    NOOP</a:t>
            </a:r>
            <a:endParaRPr lang="en-US" altLang="en-US" sz="2400" b="1">
              <a:solidFill>
                <a:srgbClr val="7F7F7F"/>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hape 42">
            <a:extLst>
              <a:ext uri="{FF2B5EF4-FFF2-40B4-BE49-F238E27FC236}">
                <a16:creationId xmlns:a16="http://schemas.microsoft.com/office/drawing/2014/main" id="{E2BB1F05-D5EB-954F-B724-568A7F42E1FB}"/>
              </a:ext>
            </a:extLst>
          </p:cNvPr>
          <p:cNvSpPr txBox="1">
            <a:spLocks noGrp="1"/>
          </p:cNvSpPr>
          <p:nvPr>
            <p:ph type="ctrTitle"/>
          </p:nvPr>
        </p:nvSpPr>
        <p:spPr>
          <a:xfrm>
            <a:off x="1393825" y="1095376"/>
            <a:ext cx="8370888" cy="4295775"/>
          </a:xfrm>
        </p:spPr>
        <p:txBody>
          <a:bodyPr vert="horz" wrap="square" lIns="91425" tIns="45700" rIns="91425" bIns="45700" numCol="1" anchor="ctr" anchorCtr="0" compatLnSpc="1">
            <a:prstTxWarp prst="textNoShape">
              <a:avLst/>
            </a:prstTxWarp>
            <a:noAutofit/>
          </a:bodyPr>
          <a:lstStyle/>
          <a:p>
            <a:pPr>
              <a:buClr>
                <a:schemeClr val="dk2"/>
              </a:buClr>
              <a:buSzPct val="25000"/>
              <a:buFont typeface="Times New Roman"/>
              <a:buNone/>
              <a:defRPr/>
            </a:pPr>
            <a:r>
              <a:rPr lang="en-US" b="1" dirty="0">
                <a:solidFill>
                  <a:srgbClr val="000000"/>
                </a:solidFill>
                <a:latin typeface="+mn-lt"/>
              </a:rPr>
              <a:t>Assembly Language</a:t>
            </a:r>
            <a:br>
              <a:rPr lang="en-US" b="1" dirty="0">
                <a:solidFill>
                  <a:srgbClr val="000000"/>
                </a:solidFill>
                <a:latin typeface="+mn-lt"/>
              </a:rPr>
            </a:br>
            <a:r>
              <a:rPr lang="en-US" sz="3600" b="1" dirty="0">
                <a:solidFill>
                  <a:srgbClr val="000000"/>
                </a:solidFill>
                <a:latin typeface="+mn-lt"/>
              </a:rPr>
              <a:t>(for the i281 CPU)</a:t>
            </a:r>
            <a:endParaRPr lang="en-US" b="1" dirty="0">
              <a:solidFill>
                <a:srgbClr val="000000"/>
              </a:solidFill>
              <a:latin typeface="+mn-lt"/>
            </a:endParaRPr>
          </a:p>
        </p:txBody>
      </p:sp>
      <p:sp>
        <p:nvSpPr>
          <p:cNvPr id="9218" name="Text Box 5">
            <a:extLst>
              <a:ext uri="{FF2B5EF4-FFF2-40B4-BE49-F238E27FC236}">
                <a16:creationId xmlns:a16="http://schemas.microsoft.com/office/drawing/2014/main" id="{07B8F63C-2475-2F46-BE49-1712A4BA79D7}"/>
              </a:ext>
            </a:extLst>
          </p:cNvPr>
          <p:cNvSpPr txBox="1">
            <a:spLocks noChangeArrowheads="1"/>
          </p:cNvSpPr>
          <p:nvPr/>
        </p:nvSpPr>
        <p:spPr bwMode="auto">
          <a:xfrm>
            <a:off x="6248400" y="5942014"/>
            <a:ext cx="3810000" cy="915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sz="1800" i="1" dirty="0" err="1"/>
              <a:t>CprE</a:t>
            </a:r>
            <a:r>
              <a:rPr lang="en-US" altLang="en-US" sz="1800" i="1" dirty="0"/>
              <a:t> 2810: Digital Logic</a:t>
            </a:r>
          </a:p>
          <a:p>
            <a:pPr eaLnBrk="1" hangingPunct="1"/>
            <a:r>
              <a:rPr lang="en-US" altLang="en-US" sz="1800" i="1" dirty="0"/>
              <a:t>Iowa State University, Ames, IA</a:t>
            </a:r>
          </a:p>
          <a:p>
            <a:pPr eaLnBrk="1" hangingPunct="1"/>
            <a:r>
              <a:rPr lang="en-US" altLang="en-US" sz="1800" i="1" dirty="0"/>
              <a:t>Copyright © Alexander Stoytchev</a:t>
            </a:r>
          </a:p>
        </p:txBody>
      </p:sp>
    </p:spTree>
  </p:cSld>
  <p:clrMapOvr>
    <a:masterClrMapping/>
  </p:clrMapOvr>
  <p:transition/>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3" name="Text Placeholder 2">
            <a:extLst>
              <a:ext uri="{FF2B5EF4-FFF2-40B4-BE49-F238E27FC236}">
                <a16:creationId xmlns:a16="http://schemas.microsoft.com/office/drawing/2014/main" id="{CA04A6D3-6989-9F43-A905-C2D23F4C0647}"/>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4034" name="Title 1">
            <a:extLst>
              <a:ext uri="{FF2B5EF4-FFF2-40B4-BE49-F238E27FC236}">
                <a16:creationId xmlns:a16="http://schemas.microsoft.com/office/drawing/2014/main" id="{321CF1C8-3DB0-ED4F-AC0E-795EBCED082C}"/>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44035" name="Text Placeholder 2">
            <a:extLst>
              <a:ext uri="{FF2B5EF4-FFF2-40B4-BE49-F238E27FC236}">
                <a16:creationId xmlns:a16="http://schemas.microsoft.com/office/drawing/2014/main" id="{19245BDD-39FA-B94F-8BA9-E339EB79BAF2}"/>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41" name="Title 1">
            <a:extLst>
              <a:ext uri="{FF2B5EF4-FFF2-40B4-BE49-F238E27FC236}">
                <a16:creationId xmlns:a16="http://schemas.microsoft.com/office/drawing/2014/main" id="{AA0CD5D0-06BD-CB4E-A75B-30D5D831E2F3}"/>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9" name="Text Placeholder 2">
            <a:extLst>
              <a:ext uri="{FF2B5EF4-FFF2-40B4-BE49-F238E27FC236}">
                <a16:creationId xmlns:a16="http://schemas.microsoft.com/office/drawing/2014/main" id="{FF2E2918-BE49-E64A-8B00-081915FCD6AF}"/>
              </a:ext>
            </a:extLst>
          </p:cNvPr>
          <p:cNvSpPr>
            <a:spLocks noGrp="1"/>
          </p:cNvSpPr>
          <p:nvPr>
            <p:ph type="body" idx="1"/>
          </p:nvPr>
        </p:nvSpPr>
        <p:spPr>
          <a:xfrm>
            <a:off x="6623050" y="892176"/>
            <a:ext cx="2751138" cy="5908675"/>
          </a:xfrm>
        </p:spPr>
        <p:txBody>
          <a:bodyPr/>
          <a:lstStyle/>
          <a:p>
            <a:pPr marL="152400" indent="0">
              <a:buNone/>
              <a:defRPr/>
            </a:pPr>
            <a:r>
              <a:rPr lang="en-US" sz="1400" dirty="0">
                <a:solidFill>
                  <a:srgbClr val="0070C0"/>
                </a:solidFill>
                <a:latin typeface="Courier" pitchFamily="2" charset="0"/>
              </a:rPr>
              <a:t>Data Memory:</a:t>
            </a:r>
          </a:p>
          <a:p>
            <a:pPr marL="152400" indent="0">
              <a:spcBef>
                <a:spcPts val="100"/>
              </a:spcBef>
              <a:buNone/>
              <a:defRPr/>
            </a:pPr>
            <a:r>
              <a:rPr lang="en-US" sz="1400" dirty="0">
                <a:latin typeface="Courier" pitchFamily="2" charset="0"/>
              </a:rPr>
              <a:t>00000111 </a:t>
            </a:r>
            <a:r>
              <a:rPr lang="en-US" sz="1400" dirty="0">
                <a:solidFill>
                  <a:schemeClr val="bg1">
                    <a:lumMod val="50000"/>
                  </a:schemeClr>
                </a:solidFill>
                <a:latin typeface="Courier" pitchFamily="2" charset="0"/>
              </a:rPr>
              <a:t>//array[0]</a:t>
            </a:r>
          </a:p>
          <a:p>
            <a:pPr marL="152400" indent="0">
              <a:spcBef>
                <a:spcPts val="100"/>
              </a:spcBef>
              <a:buNone/>
              <a:defRPr/>
            </a:pPr>
            <a:r>
              <a:rPr lang="en-US" sz="1400" dirty="0">
                <a:latin typeface="Courier" pitchFamily="2" charset="0"/>
              </a:rPr>
              <a:t>00000011 </a:t>
            </a:r>
            <a:r>
              <a:rPr lang="en-US" sz="1400" dirty="0">
                <a:solidFill>
                  <a:schemeClr val="bg1">
                    <a:lumMod val="50000"/>
                  </a:schemeClr>
                </a:solidFill>
                <a:latin typeface="Courier" pitchFamily="2" charset="0"/>
              </a:rPr>
              <a:t>//array[1]</a:t>
            </a:r>
          </a:p>
          <a:p>
            <a:pPr marL="152400" indent="0">
              <a:spcBef>
                <a:spcPts val="100"/>
              </a:spcBef>
              <a:buNone/>
              <a:defRPr/>
            </a:pPr>
            <a:r>
              <a:rPr lang="en-US" sz="1400" dirty="0">
                <a:latin typeface="Courier" pitchFamily="2" charset="0"/>
              </a:rPr>
              <a:t>00000010 </a:t>
            </a:r>
            <a:r>
              <a:rPr lang="en-US" sz="1400" dirty="0">
                <a:solidFill>
                  <a:schemeClr val="bg1">
                    <a:lumMod val="50000"/>
                  </a:schemeClr>
                </a:solidFill>
                <a:latin typeface="Courier" pitchFamily="2" charset="0"/>
              </a:rPr>
              <a:t>//array[2]</a:t>
            </a:r>
          </a:p>
          <a:p>
            <a:pPr marL="152400" indent="0">
              <a:spcBef>
                <a:spcPts val="100"/>
              </a:spcBef>
              <a:buNone/>
              <a:defRPr/>
            </a:pPr>
            <a:r>
              <a:rPr lang="en-US" sz="1400" dirty="0">
                <a:latin typeface="Courier" pitchFamily="2" charset="0"/>
              </a:rPr>
              <a:t>00000001 </a:t>
            </a:r>
            <a:r>
              <a:rPr lang="en-US" sz="1400" dirty="0">
                <a:solidFill>
                  <a:schemeClr val="bg1">
                    <a:lumMod val="50000"/>
                  </a:schemeClr>
                </a:solidFill>
                <a:latin typeface="Courier" pitchFamily="2" charset="0"/>
              </a:rPr>
              <a:t>//array[3]</a:t>
            </a:r>
          </a:p>
          <a:p>
            <a:pPr marL="152400" indent="0">
              <a:spcBef>
                <a:spcPts val="100"/>
              </a:spcBef>
              <a:buNone/>
              <a:defRPr/>
            </a:pPr>
            <a:r>
              <a:rPr lang="en-US" sz="1400" dirty="0">
                <a:latin typeface="Courier" pitchFamily="2" charset="0"/>
              </a:rPr>
              <a:t>00000110 </a:t>
            </a:r>
            <a:r>
              <a:rPr lang="en-US" sz="1400" dirty="0">
                <a:solidFill>
                  <a:schemeClr val="bg1">
                    <a:lumMod val="50000"/>
                  </a:schemeClr>
                </a:solidFill>
                <a:latin typeface="Courier" pitchFamily="2" charset="0"/>
              </a:rPr>
              <a:t>//array[4]</a:t>
            </a:r>
          </a:p>
          <a:p>
            <a:pPr marL="152400" indent="0">
              <a:spcBef>
                <a:spcPts val="100"/>
              </a:spcBef>
              <a:buNone/>
              <a:defRPr/>
            </a:pPr>
            <a:r>
              <a:rPr lang="en-US" sz="1400" dirty="0">
                <a:latin typeface="Courier" pitchFamily="2" charset="0"/>
              </a:rPr>
              <a:t>00000100 </a:t>
            </a:r>
            <a:r>
              <a:rPr lang="en-US" sz="1400" dirty="0">
                <a:solidFill>
                  <a:schemeClr val="bg1">
                    <a:lumMod val="50000"/>
                  </a:schemeClr>
                </a:solidFill>
                <a:latin typeface="Courier" pitchFamily="2" charset="0"/>
              </a:rPr>
              <a:t>//array[5]</a:t>
            </a:r>
          </a:p>
          <a:p>
            <a:pPr marL="152400" indent="0">
              <a:spcBef>
                <a:spcPts val="100"/>
              </a:spcBef>
              <a:buNone/>
              <a:defRPr/>
            </a:pPr>
            <a:r>
              <a:rPr lang="en-US" sz="1400" dirty="0">
                <a:latin typeface="Courier" pitchFamily="2" charset="0"/>
              </a:rPr>
              <a:t>00000101 </a:t>
            </a:r>
            <a:r>
              <a:rPr lang="en-US" sz="1400" dirty="0">
                <a:solidFill>
                  <a:schemeClr val="bg1">
                    <a:lumMod val="50000"/>
                  </a:schemeClr>
                </a:solidFill>
                <a:latin typeface="Courier" pitchFamily="2" charset="0"/>
              </a:rPr>
              <a:t>//array[6]</a:t>
            </a:r>
          </a:p>
          <a:p>
            <a:pPr marL="152400" indent="0">
              <a:spcBef>
                <a:spcPts val="100"/>
              </a:spcBef>
              <a:buNone/>
              <a:defRPr/>
            </a:pPr>
            <a:r>
              <a:rPr lang="en-US" sz="1400" dirty="0">
                <a:latin typeface="Courier" pitchFamily="2" charset="0"/>
              </a:rPr>
              <a:t>00001000 </a:t>
            </a:r>
            <a:r>
              <a:rPr lang="en-US" sz="1400" dirty="0">
                <a:solidFill>
                  <a:schemeClr val="bg1">
                    <a:lumMod val="50000"/>
                  </a:schemeClr>
                </a:solidFill>
                <a:latin typeface="Courier" pitchFamily="2" charset="0"/>
              </a:rPr>
              <a:t>//array[7]</a:t>
            </a:r>
          </a:p>
          <a:p>
            <a:pPr marL="152400" indent="0">
              <a:spcBef>
                <a:spcPts val="100"/>
              </a:spcBef>
              <a:buNone/>
              <a:defRPr/>
            </a:pPr>
            <a:r>
              <a:rPr lang="en-US" sz="1400" dirty="0">
                <a:latin typeface="Courier" pitchFamily="2" charset="0"/>
              </a:rPr>
              <a:t>00000111 </a:t>
            </a:r>
            <a:r>
              <a:rPr lang="en-US" sz="1400" dirty="0">
                <a:solidFill>
                  <a:schemeClr val="bg1">
                    <a:lumMod val="50000"/>
                  </a:schemeClr>
                </a:solidFill>
                <a:latin typeface="Courier" pitchFamily="2" charset="0"/>
              </a:rPr>
              <a:t>//last</a:t>
            </a:r>
          </a:p>
          <a:p>
            <a:pPr marL="152400" indent="0">
              <a:spcBef>
                <a:spcPts val="100"/>
              </a:spcBef>
              <a:buNone/>
              <a:defRPr/>
            </a:pPr>
            <a:r>
              <a:rPr lang="en-US" sz="1400" dirty="0">
                <a:latin typeface="Courier" pitchFamily="2" charset="0"/>
              </a:rPr>
              <a:t>00000000 </a:t>
            </a:r>
            <a:r>
              <a:rPr lang="en-US" sz="1400" dirty="0">
                <a:solidFill>
                  <a:schemeClr val="bg1">
                    <a:lumMod val="50000"/>
                  </a:schemeClr>
                </a:solidFill>
                <a:latin typeface="Courier" pitchFamily="2" charset="0"/>
              </a:rPr>
              <a:t>//temp</a:t>
            </a:r>
          </a:p>
          <a:p>
            <a:pPr marL="152400" indent="0">
              <a:buNone/>
              <a:defRPr/>
            </a:pPr>
            <a:endParaRPr lang="en-US" dirty="0"/>
          </a:p>
        </p:txBody>
      </p:sp>
      <p:sp>
        <p:nvSpPr>
          <p:cNvPr id="317443" name="Text Placeholder 2">
            <a:extLst>
              <a:ext uri="{FF2B5EF4-FFF2-40B4-BE49-F238E27FC236}">
                <a16:creationId xmlns:a16="http://schemas.microsoft.com/office/drawing/2014/main" id="{DE9695D5-5FC1-5341-B71A-1D47D0F1E2E9}"/>
              </a:ext>
            </a:extLst>
          </p:cNvPr>
          <p:cNvSpPr txBox="1">
            <a:spLocks/>
          </p:cNvSpPr>
          <p:nvPr/>
        </p:nvSpPr>
        <p:spPr bwMode="auto">
          <a:xfrm>
            <a:off x="1408113" y="1004889"/>
            <a:ext cx="3541712"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en-US" altLang="en-US" sz="1100" b="1">
                <a:latin typeface="Courier" pitchFamily="2" charset="0"/>
              </a:rPr>
              <a:t>.data</a:t>
            </a:r>
          </a:p>
          <a:p>
            <a:pPr>
              <a:spcBef>
                <a:spcPts val="100"/>
              </a:spcBef>
              <a:buClr>
                <a:srgbClr val="000000"/>
              </a:buClr>
            </a:pPr>
            <a:r>
              <a:rPr lang="en-US" altLang="en-US" sz="1100" b="1">
                <a:latin typeface="Courier" pitchFamily="2" charset="0"/>
              </a:rPr>
              <a:t>array   BYTE 7, 3, 2, 1, 6, 4, 5, 8</a:t>
            </a:r>
          </a:p>
          <a:p>
            <a:pPr>
              <a:spcBef>
                <a:spcPts val="100"/>
              </a:spcBef>
              <a:buClr>
                <a:srgbClr val="000000"/>
              </a:buClr>
            </a:pPr>
            <a:r>
              <a:rPr lang="en-US" altLang="en-US" sz="1100" b="1">
                <a:latin typeface="Courier" pitchFamily="2" charset="0"/>
              </a:rPr>
              <a:t>last    BYTE 7</a:t>
            </a:r>
          </a:p>
          <a:p>
            <a:pPr>
              <a:spcBef>
                <a:spcPts val="100"/>
              </a:spcBef>
              <a:buClr>
                <a:srgbClr val="000000"/>
              </a:buClr>
            </a:pPr>
            <a:r>
              <a:rPr lang="en-US" altLang="en-US" sz="1100" b="1">
                <a:latin typeface="Courier" pitchFamily="2" charset="0"/>
              </a:rPr>
              <a:t>temp    BYTE ?</a:t>
            </a:r>
          </a:p>
          <a:p>
            <a:pPr>
              <a:spcBef>
                <a:spcPts val="100"/>
              </a:spcBef>
              <a:buClr>
                <a:srgbClr val="000000"/>
              </a:buClr>
            </a:pPr>
            <a:endParaRPr lang="en-US" altLang="en-US" sz="1100" b="1">
              <a:latin typeface="Courier" pitchFamily="2" charset="0"/>
            </a:endParaRPr>
          </a:p>
          <a:p>
            <a:pPr>
              <a:spcBef>
                <a:spcPts val="100"/>
              </a:spcBef>
              <a:buClr>
                <a:srgbClr val="000000"/>
              </a:buClr>
            </a:pPr>
            <a:r>
              <a:rPr lang="en-US" altLang="en-US" sz="1100" b="1">
                <a:latin typeface="Courier" pitchFamily="2" charset="0"/>
              </a:rPr>
              <a:t>.code</a:t>
            </a:r>
          </a:p>
          <a:p>
            <a:pPr>
              <a:spcBef>
                <a:spcPts val="100"/>
              </a:spcBef>
              <a:buClr>
                <a:srgbClr val="000000"/>
              </a:buClr>
            </a:pPr>
            <a:r>
              <a:rPr lang="en-US" altLang="en-US" sz="1100" b="1">
                <a:latin typeface="Courier" pitchFamily="2" charset="0"/>
              </a:rPr>
              <a:t>        LOADI  A,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Outer: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LOADI  B,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A,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End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Inner: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SUB    D, A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B,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Iinc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If:     LOADF  C, [array+B]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LOADF  D, [array+B+1]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D, 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Jinc</a:t>
            </a:r>
          </a:p>
          <a:p>
            <a:pPr>
              <a:spcBef>
                <a:spcPts val="100"/>
              </a:spcBef>
              <a:buClr>
                <a:srgbClr val="000000"/>
              </a:buClr>
            </a:pPr>
            <a:r>
              <a:rPr lang="en-US" altLang="en-US" sz="1100" b="1">
                <a:latin typeface="Courier" pitchFamily="2" charset="0"/>
              </a:rPr>
              <a:t>Swap:   STOREF [array+B], D</a:t>
            </a:r>
          </a:p>
          <a:p>
            <a:pPr>
              <a:spcBef>
                <a:spcPts val="100"/>
              </a:spcBef>
              <a:buClr>
                <a:srgbClr val="000000"/>
              </a:buClr>
            </a:pPr>
            <a:r>
              <a:rPr lang="en-US" altLang="en-US" sz="1100" b="1">
                <a:latin typeface="Courier" pitchFamily="2" charset="0"/>
              </a:rPr>
              <a:t>        STOREF [array+B+1], C</a:t>
            </a:r>
          </a:p>
          <a:p>
            <a:pPr>
              <a:spcBef>
                <a:spcPts val="100"/>
              </a:spcBef>
              <a:buClr>
                <a:srgbClr val="000000"/>
              </a:buClr>
            </a:pPr>
            <a:r>
              <a:rPr lang="en-US" altLang="en-US" sz="1100" b="1">
                <a:latin typeface="Courier" pitchFamily="2" charset="0"/>
              </a:rPr>
              <a:t>Jinc:   ADDI   B,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Inner</a:t>
            </a:r>
          </a:p>
          <a:p>
            <a:pPr>
              <a:spcBef>
                <a:spcPts val="100"/>
              </a:spcBef>
              <a:buClr>
                <a:srgbClr val="000000"/>
              </a:buClr>
            </a:pPr>
            <a:r>
              <a:rPr lang="en-US" altLang="en-US" sz="1100" b="1">
                <a:latin typeface="Courier" pitchFamily="2" charset="0"/>
              </a:rPr>
              <a:t>Iinc:   ADDI   A,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Outer</a:t>
            </a:r>
          </a:p>
          <a:p>
            <a:pPr>
              <a:spcBef>
                <a:spcPts val="100"/>
              </a:spcBef>
              <a:buClr>
                <a:srgbClr val="000000"/>
              </a:buClr>
            </a:pPr>
            <a:r>
              <a:rPr lang="en-US" altLang="en-US" sz="1100" b="1">
                <a:latin typeface="Courier" pitchFamily="2" charset="0"/>
              </a:rPr>
              <a:t>End:    NOOP</a:t>
            </a:r>
            <a:endParaRPr lang="en-US" altLang="en-US" sz="2400" b="1">
              <a:solidFill>
                <a:srgbClr val="7F7F7F"/>
              </a:solidFill>
            </a:endParaRPr>
          </a:p>
        </p:txBody>
      </p:sp>
    </p:spTree>
  </p:cSld>
  <p:clrMapOvr>
    <a:masterClrMapping/>
  </p:clrMapOvr>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5" name="Title 1">
            <a:extLst>
              <a:ext uri="{FF2B5EF4-FFF2-40B4-BE49-F238E27FC236}">
                <a16:creationId xmlns:a16="http://schemas.microsoft.com/office/drawing/2014/main" id="{AFA143B7-9281-0646-8403-17D7AD0568A2}"/>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9" name="Text Placeholder 2">
            <a:extLst>
              <a:ext uri="{FF2B5EF4-FFF2-40B4-BE49-F238E27FC236}">
                <a16:creationId xmlns:a16="http://schemas.microsoft.com/office/drawing/2014/main" id="{FF2E2918-BE49-E64A-8B00-081915FCD6AF}"/>
              </a:ext>
            </a:extLst>
          </p:cNvPr>
          <p:cNvSpPr>
            <a:spLocks noGrp="1"/>
          </p:cNvSpPr>
          <p:nvPr>
            <p:ph type="body" idx="1"/>
          </p:nvPr>
        </p:nvSpPr>
        <p:spPr>
          <a:xfrm>
            <a:off x="6623050" y="892176"/>
            <a:ext cx="2751138" cy="5908675"/>
          </a:xfrm>
        </p:spPr>
        <p:txBody>
          <a:bodyPr/>
          <a:lstStyle/>
          <a:p>
            <a:pPr marL="152400" indent="0">
              <a:buNone/>
              <a:defRPr/>
            </a:pPr>
            <a:r>
              <a:rPr lang="en-US" sz="1400" dirty="0">
                <a:solidFill>
                  <a:srgbClr val="0070C0"/>
                </a:solidFill>
                <a:latin typeface="Courier" pitchFamily="2" charset="0"/>
              </a:rPr>
              <a:t>Data Memory:</a:t>
            </a:r>
          </a:p>
          <a:p>
            <a:pPr marL="152400" indent="0">
              <a:spcBef>
                <a:spcPts val="100"/>
              </a:spcBef>
              <a:buNone/>
              <a:defRPr/>
            </a:pPr>
            <a:r>
              <a:rPr lang="en-US" sz="1400" dirty="0">
                <a:latin typeface="Courier" pitchFamily="2" charset="0"/>
              </a:rPr>
              <a:t>00000111 </a:t>
            </a:r>
            <a:r>
              <a:rPr lang="en-US" sz="1400" dirty="0">
                <a:solidFill>
                  <a:schemeClr val="bg1">
                    <a:lumMod val="50000"/>
                  </a:schemeClr>
                </a:solidFill>
                <a:latin typeface="Courier" pitchFamily="2" charset="0"/>
              </a:rPr>
              <a:t>//array[0]</a:t>
            </a:r>
          </a:p>
          <a:p>
            <a:pPr marL="152400" indent="0">
              <a:spcBef>
                <a:spcPts val="100"/>
              </a:spcBef>
              <a:buNone/>
              <a:defRPr/>
            </a:pPr>
            <a:r>
              <a:rPr lang="en-US" sz="1400" dirty="0">
                <a:latin typeface="Courier" pitchFamily="2" charset="0"/>
              </a:rPr>
              <a:t>00000011 </a:t>
            </a:r>
            <a:r>
              <a:rPr lang="en-US" sz="1400" dirty="0">
                <a:solidFill>
                  <a:schemeClr val="bg1">
                    <a:lumMod val="50000"/>
                  </a:schemeClr>
                </a:solidFill>
                <a:latin typeface="Courier" pitchFamily="2" charset="0"/>
              </a:rPr>
              <a:t>//array[1]</a:t>
            </a:r>
          </a:p>
          <a:p>
            <a:pPr marL="152400" indent="0">
              <a:spcBef>
                <a:spcPts val="100"/>
              </a:spcBef>
              <a:buNone/>
              <a:defRPr/>
            </a:pPr>
            <a:r>
              <a:rPr lang="en-US" sz="1400" dirty="0">
                <a:latin typeface="Courier" pitchFamily="2" charset="0"/>
              </a:rPr>
              <a:t>00000010 </a:t>
            </a:r>
            <a:r>
              <a:rPr lang="en-US" sz="1400" dirty="0">
                <a:solidFill>
                  <a:schemeClr val="bg1">
                    <a:lumMod val="50000"/>
                  </a:schemeClr>
                </a:solidFill>
                <a:latin typeface="Courier" pitchFamily="2" charset="0"/>
              </a:rPr>
              <a:t>//array[2]</a:t>
            </a:r>
          </a:p>
          <a:p>
            <a:pPr marL="152400" indent="0">
              <a:spcBef>
                <a:spcPts val="100"/>
              </a:spcBef>
              <a:buNone/>
              <a:defRPr/>
            </a:pPr>
            <a:r>
              <a:rPr lang="en-US" sz="1400" dirty="0">
                <a:latin typeface="Courier" pitchFamily="2" charset="0"/>
              </a:rPr>
              <a:t>00000001 </a:t>
            </a:r>
            <a:r>
              <a:rPr lang="en-US" sz="1400" dirty="0">
                <a:solidFill>
                  <a:schemeClr val="bg1">
                    <a:lumMod val="50000"/>
                  </a:schemeClr>
                </a:solidFill>
                <a:latin typeface="Courier" pitchFamily="2" charset="0"/>
              </a:rPr>
              <a:t>//array[3]</a:t>
            </a:r>
          </a:p>
          <a:p>
            <a:pPr marL="152400" indent="0">
              <a:spcBef>
                <a:spcPts val="100"/>
              </a:spcBef>
              <a:buNone/>
              <a:defRPr/>
            </a:pPr>
            <a:r>
              <a:rPr lang="en-US" sz="1400" dirty="0">
                <a:latin typeface="Courier" pitchFamily="2" charset="0"/>
              </a:rPr>
              <a:t>00000110 </a:t>
            </a:r>
            <a:r>
              <a:rPr lang="en-US" sz="1400" dirty="0">
                <a:solidFill>
                  <a:schemeClr val="bg1">
                    <a:lumMod val="50000"/>
                  </a:schemeClr>
                </a:solidFill>
                <a:latin typeface="Courier" pitchFamily="2" charset="0"/>
              </a:rPr>
              <a:t>//array[4]</a:t>
            </a:r>
          </a:p>
          <a:p>
            <a:pPr marL="152400" indent="0">
              <a:spcBef>
                <a:spcPts val="100"/>
              </a:spcBef>
              <a:buNone/>
              <a:defRPr/>
            </a:pPr>
            <a:r>
              <a:rPr lang="en-US" sz="1400" dirty="0">
                <a:latin typeface="Courier" pitchFamily="2" charset="0"/>
              </a:rPr>
              <a:t>00000100 </a:t>
            </a:r>
            <a:r>
              <a:rPr lang="en-US" sz="1400" dirty="0">
                <a:solidFill>
                  <a:schemeClr val="bg1">
                    <a:lumMod val="50000"/>
                  </a:schemeClr>
                </a:solidFill>
                <a:latin typeface="Courier" pitchFamily="2" charset="0"/>
              </a:rPr>
              <a:t>//array[5]</a:t>
            </a:r>
          </a:p>
          <a:p>
            <a:pPr marL="152400" indent="0">
              <a:spcBef>
                <a:spcPts val="100"/>
              </a:spcBef>
              <a:buNone/>
              <a:defRPr/>
            </a:pPr>
            <a:r>
              <a:rPr lang="en-US" sz="1400" dirty="0">
                <a:latin typeface="Courier" pitchFamily="2" charset="0"/>
              </a:rPr>
              <a:t>00000101 </a:t>
            </a:r>
            <a:r>
              <a:rPr lang="en-US" sz="1400" dirty="0">
                <a:solidFill>
                  <a:schemeClr val="bg1">
                    <a:lumMod val="50000"/>
                  </a:schemeClr>
                </a:solidFill>
                <a:latin typeface="Courier" pitchFamily="2" charset="0"/>
              </a:rPr>
              <a:t>//array[6]</a:t>
            </a:r>
          </a:p>
          <a:p>
            <a:pPr marL="152400" indent="0">
              <a:spcBef>
                <a:spcPts val="100"/>
              </a:spcBef>
              <a:buNone/>
              <a:defRPr/>
            </a:pPr>
            <a:r>
              <a:rPr lang="en-US" sz="1400" dirty="0">
                <a:latin typeface="Courier" pitchFamily="2" charset="0"/>
              </a:rPr>
              <a:t>00001000 </a:t>
            </a:r>
            <a:r>
              <a:rPr lang="en-US" sz="1400" dirty="0">
                <a:solidFill>
                  <a:schemeClr val="bg1">
                    <a:lumMod val="50000"/>
                  </a:schemeClr>
                </a:solidFill>
                <a:latin typeface="Courier" pitchFamily="2" charset="0"/>
              </a:rPr>
              <a:t>//array[7]</a:t>
            </a:r>
          </a:p>
          <a:p>
            <a:pPr marL="152400" indent="0">
              <a:spcBef>
                <a:spcPts val="100"/>
              </a:spcBef>
              <a:buNone/>
              <a:defRPr/>
            </a:pPr>
            <a:r>
              <a:rPr lang="en-US" sz="1400" dirty="0">
                <a:latin typeface="Courier" pitchFamily="2" charset="0"/>
              </a:rPr>
              <a:t>00000111 </a:t>
            </a:r>
            <a:r>
              <a:rPr lang="en-US" sz="1400" dirty="0">
                <a:solidFill>
                  <a:schemeClr val="bg1">
                    <a:lumMod val="50000"/>
                  </a:schemeClr>
                </a:solidFill>
                <a:latin typeface="Courier" pitchFamily="2" charset="0"/>
              </a:rPr>
              <a:t>//last</a:t>
            </a:r>
          </a:p>
          <a:p>
            <a:pPr marL="152400" indent="0">
              <a:spcBef>
                <a:spcPts val="100"/>
              </a:spcBef>
              <a:buNone/>
              <a:defRPr/>
            </a:pPr>
            <a:r>
              <a:rPr lang="en-US" sz="1400" dirty="0">
                <a:latin typeface="Courier" pitchFamily="2" charset="0"/>
              </a:rPr>
              <a:t>00000000 </a:t>
            </a:r>
            <a:r>
              <a:rPr lang="en-US" sz="1400" dirty="0">
                <a:solidFill>
                  <a:schemeClr val="bg1">
                    <a:lumMod val="50000"/>
                  </a:schemeClr>
                </a:solidFill>
                <a:latin typeface="Courier" pitchFamily="2" charset="0"/>
              </a:rPr>
              <a:t>//temp</a:t>
            </a:r>
          </a:p>
          <a:p>
            <a:pPr marL="152400" indent="0">
              <a:buNone/>
              <a:defRPr/>
            </a:pPr>
            <a:endParaRPr lang="en-US" dirty="0"/>
          </a:p>
        </p:txBody>
      </p:sp>
      <p:sp>
        <p:nvSpPr>
          <p:cNvPr id="318467" name="TextBox 9">
            <a:extLst>
              <a:ext uri="{FF2B5EF4-FFF2-40B4-BE49-F238E27FC236}">
                <a16:creationId xmlns:a16="http://schemas.microsoft.com/office/drawing/2014/main" id="{BE49BA56-8167-6740-AD8F-0649271D16D9}"/>
              </a:ext>
            </a:extLst>
          </p:cNvPr>
          <p:cNvSpPr txBox="1">
            <a:spLocks noChangeArrowheads="1"/>
          </p:cNvSpPr>
          <p:nvPr/>
        </p:nvSpPr>
        <p:spPr bwMode="auto">
          <a:xfrm>
            <a:off x="5634039" y="933450"/>
            <a:ext cx="1089025" cy="2590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b="1">
                <a:solidFill>
                  <a:srgbClr val="0070C0"/>
                </a:solidFill>
                <a:latin typeface="Courier" pitchFamily="2" charset="0"/>
              </a:rPr>
              <a:t>Address</a:t>
            </a:r>
          </a:p>
          <a:p>
            <a:pPr algn="ctr">
              <a:spcBef>
                <a:spcPts val="100"/>
              </a:spcBef>
            </a:pPr>
            <a:r>
              <a:rPr lang="en-US" altLang="en-US" b="1">
                <a:solidFill>
                  <a:srgbClr val="0070C0"/>
                </a:solidFill>
                <a:latin typeface="Courier" pitchFamily="2" charset="0"/>
              </a:rPr>
              <a:t>0000</a:t>
            </a:r>
          </a:p>
          <a:p>
            <a:pPr algn="ctr">
              <a:spcBef>
                <a:spcPts val="100"/>
              </a:spcBef>
            </a:pPr>
            <a:r>
              <a:rPr lang="en-US" altLang="en-US" b="1">
                <a:solidFill>
                  <a:srgbClr val="0070C0"/>
                </a:solidFill>
                <a:latin typeface="Courier" pitchFamily="2" charset="0"/>
              </a:rPr>
              <a:t>0001</a:t>
            </a:r>
          </a:p>
          <a:p>
            <a:pPr algn="ctr">
              <a:spcBef>
                <a:spcPts val="100"/>
              </a:spcBef>
            </a:pPr>
            <a:r>
              <a:rPr lang="en-US" altLang="en-US" b="1">
                <a:solidFill>
                  <a:srgbClr val="0070C0"/>
                </a:solidFill>
                <a:latin typeface="Courier" pitchFamily="2" charset="0"/>
              </a:rPr>
              <a:t>0010</a:t>
            </a:r>
          </a:p>
          <a:p>
            <a:pPr algn="ctr">
              <a:spcBef>
                <a:spcPts val="100"/>
              </a:spcBef>
            </a:pPr>
            <a:r>
              <a:rPr lang="en-US" altLang="en-US" b="1">
                <a:solidFill>
                  <a:srgbClr val="0070C0"/>
                </a:solidFill>
                <a:latin typeface="Courier" pitchFamily="2" charset="0"/>
              </a:rPr>
              <a:t>0011</a:t>
            </a:r>
          </a:p>
          <a:p>
            <a:pPr algn="ctr">
              <a:spcBef>
                <a:spcPts val="100"/>
              </a:spcBef>
            </a:pPr>
            <a:r>
              <a:rPr lang="en-US" altLang="en-US" b="1">
                <a:solidFill>
                  <a:srgbClr val="0070C0"/>
                </a:solidFill>
                <a:latin typeface="Courier" pitchFamily="2" charset="0"/>
              </a:rPr>
              <a:t>0100</a:t>
            </a:r>
          </a:p>
          <a:p>
            <a:pPr algn="ctr">
              <a:spcBef>
                <a:spcPts val="100"/>
              </a:spcBef>
            </a:pPr>
            <a:r>
              <a:rPr lang="en-US" altLang="en-US" b="1">
                <a:solidFill>
                  <a:srgbClr val="0070C0"/>
                </a:solidFill>
                <a:latin typeface="Courier" pitchFamily="2" charset="0"/>
              </a:rPr>
              <a:t>0101</a:t>
            </a:r>
          </a:p>
          <a:p>
            <a:pPr algn="ctr">
              <a:spcBef>
                <a:spcPts val="100"/>
              </a:spcBef>
            </a:pPr>
            <a:r>
              <a:rPr lang="en-US" altLang="en-US" b="1">
                <a:solidFill>
                  <a:srgbClr val="0070C0"/>
                </a:solidFill>
                <a:latin typeface="Courier" pitchFamily="2" charset="0"/>
              </a:rPr>
              <a:t>0110</a:t>
            </a:r>
          </a:p>
          <a:p>
            <a:pPr algn="ctr">
              <a:spcBef>
                <a:spcPts val="100"/>
              </a:spcBef>
            </a:pPr>
            <a:r>
              <a:rPr lang="en-US" altLang="en-US" b="1">
                <a:solidFill>
                  <a:srgbClr val="0070C0"/>
                </a:solidFill>
                <a:latin typeface="Courier" pitchFamily="2" charset="0"/>
              </a:rPr>
              <a:t>0111</a:t>
            </a:r>
          </a:p>
          <a:p>
            <a:pPr algn="ctr">
              <a:spcBef>
                <a:spcPts val="100"/>
              </a:spcBef>
            </a:pPr>
            <a:r>
              <a:rPr lang="en-US" altLang="en-US" b="1">
                <a:solidFill>
                  <a:srgbClr val="0070C0"/>
                </a:solidFill>
                <a:latin typeface="Courier" pitchFamily="2" charset="0"/>
              </a:rPr>
              <a:t>1000</a:t>
            </a:r>
          </a:p>
          <a:p>
            <a:pPr algn="ctr">
              <a:spcBef>
                <a:spcPts val="100"/>
              </a:spcBef>
            </a:pPr>
            <a:r>
              <a:rPr lang="en-US" altLang="en-US" b="1">
                <a:solidFill>
                  <a:srgbClr val="0070C0"/>
                </a:solidFill>
                <a:latin typeface="Courier" pitchFamily="2" charset="0"/>
              </a:rPr>
              <a:t>1001</a:t>
            </a:r>
          </a:p>
        </p:txBody>
      </p:sp>
      <p:sp>
        <p:nvSpPr>
          <p:cNvPr id="318468" name="Text Placeholder 2">
            <a:extLst>
              <a:ext uri="{FF2B5EF4-FFF2-40B4-BE49-F238E27FC236}">
                <a16:creationId xmlns:a16="http://schemas.microsoft.com/office/drawing/2014/main" id="{B2298A21-CE0A-6349-8557-E27C6C7B6E80}"/>
              </a:ext>
            </a:extLst>
          </p:cNvPr>
          <p:cNvSpPr txBox="1">
            <a:spLocks/>
          </p:cNvSpPr>
          <p:nvPr/>
        </p:nvSpPr>
        <p:spPr bwMode="auto">
          <a:xfrm>
            <a:off x="1408113" y="1004889"/>
            <a:ext cx="3541712"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en-US" altLang="en-US" sz="1100" b="1">
                <a:latin typeface="Courier" pitchFamily="2" charset="0"/>
              </a:rPr>
              <a:t>.data</a:t>
            </a:r>
          </a:p>
          <a:p>
            <a:pPr>
              <a:spcBef>
                <a:spcPts val="100"/>
              </a:spcBef>
              <a:buClr>
                <a:srgbClr val="000000"/>
              </a:buClr>
            </a:pPr>
            <a:r>
              <a:rPr lang="en-US" altLang="en-US" sz="1100" b="1">
                <a:latin typeface="Courier" pitchFamily="2" charset="0"/>
              </a:rPr>
              <a:t>array   BYTE 7, 3, 2, 1, 6, 4, 5, 8</a:t>
            </a:r>
          </a:p>
          <a:p>
            <a:pPr>
              <a:spcBef>
                <a:spcPts val="100"/>
              </a:spcBef>
              <a:buClr>
                <a:srgbClr val="000000"/>
              </a:buClr>
            </a:pPr>
            <a:r>
              <a:rPr lang="en-US" altLang="en-US" sz="1100" b="1">
                <a:latin typeface="Courier" pitchFamily="2" charset="0"/>
              </a:rPr>
              <a:t>last    BYTE 7</a:t>
            </a:r>
          </a:p>
          <a:p>
            <a:pPr>
              <a:spcBef>
                <a:spcPts val="100"/>
              </a:spcBef>
              <a:buClr>
                <a:srgbClr val="000000"/>
              </a:buClr>
            </a:pPr>
            <a:r>
              <a:rPr lang="en-US" altLang="en-US" sz="1100" b="1">
                <a:latin typeface="Courier" pitchFamily="2" charset="0"/>
              </a:rPr>
              <a:t>temp    BYTE ?</a:t>
            </a:r>
          </a:p>
          <a:p>
            <a:pPr>
              <a:spcBef>
                <a:spcPts val="100"/>
              </a:spcBef>
              <a:buClr>
                <a:srgbClr val="000000"/>
              </a:buClr>
            </a:pPr>
            <a:endParaRPr lang="en-US" altLang="en-US" sz="1100" b="1">
              <a:latin typeface="Courier" pitchFamily="2" charset="0"/>
            </a:endParaRPr>
          </a:p>
          <a:p>
            <a:pPr>
              <a:spcBef>
                <a:spcPts val="100"/>
              </a:spcBef>
              <a:buClr>
                <a:srgbClr val="000000"/>
              </a:buClr>
            </a:pPr>
            <a:r>
              <a:rPr lang="en-US" altLang="en-US" sz="1100" b="1">
                <a:latin typeface="Courier" pitchFamily="2" charset="0"/>
              </a:rPr>
              <a:t>.code</a:t>
            </a:r>
          </a:p>
          <a:p>
            <a:pPr>
              <a:spcBef>
                <a:spcPts val="100"/>
              </a:spcBef>
              <a:buClr>
                <a:srgbClr val="000000"/>
              </a:buClr>
            </a:pPr>
            <a:r>
              <a:rPr lang="en-US" altLang="en-US" sz="1100" b="1">
                <a:latin typeface="Courier" pitchFamily="2" charset="0"/>
              </a:rPr>
              <a:t>        LOADI  A,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Outer: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LOADI  B,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A,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End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Inner: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SUB    D, A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B,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Iinc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If:     LOADF  C, [array+B]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LOADF  D, [array+B+1]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D, 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Jinc</a:t>
            </a:r>
          </a:p>
          <a:p>
            <a:pPr>
              <a:spcBef>
                <a:spcPts val="100"/>
              </a:spcBef>
              <a:buClr>
                <a:srgbClr val="000000"/>
              </a:buClr>
            </a:pPr>
            <a:r>
              <a:rPr lang="en-US" altLang="en-US" sz="1100" b="1">
                <a:latin typeface="Courier" pitchFamily="2" charset="0"/>
              </a:rPr>
              <a:t>Swap:   STOREF [array+B], D</a:t>
            </a:r>
          </a:p>
          <a:p>
            <a:pPr>
              <a:spcBef>
                <a:spcPts val="100"/>
              </a:spcBef>
              <a:buClr>
                <a:srgbClr val="000000"/>
              </a:buClr>
            </a:pPr>
            <a:r>
              <a:rPr lang="en-US" altLang="en-US" sz="1100" b="1">
                <a:latin typeface="Courier" pitchFamily="2" charset="0"/>
              </a:rPr>
              <a:t>        STOREF [array+B+1], C</a:t>
            </a:r>
          </a:p>
          <a:p>
            <a:pPr>
              <a:spcBef>
                <a:spcPts val="100"/>
              </a:spcBef>
              <a:buClr>
                <a:srgbClr val="000000"/>
              </a:buClr>
            </a:pPr>
            <a:r>
              <a:rPr lang="en-US" altLang="en-US" sz="1100" b="1">
                <a:latin typeface="Courier" pitchFamily="2" charset="0"/>
              </a:rPr>
              <a:t>Jinc:   ADDI   B,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Inner</a:t>
            </a:r>
          </a:p>
          <a:p>
            <a:pPr>
              <a:spcBef>
                <a:spcPts val="100"/>
              </a:spcBef>
              <a:buClr>
                <a:srgbClr val="000000"/>
              </a:buClr>
            </a:pPr>
            <a:r>
              <a:rPr lang="en-US" altLang="en-US" sz="1100" b="1">
                <a:latin typeface="Courier" pitchFamily="2" charset="0"/>
              </a:rPr>
              <a:t>Iinc:   ADDI   A,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Outer</a:t>
            </a:r>
          </a:p>
          <a:p>
            <a:pPr>
              <a:spcBef>
                <a:spcPts val="100"/>
              </a:spcBef>
              <a:buClr>
                <a:srgbClr val="000000"/>
              </a:buClr>
            </a:pPr>
            <a:r>
              <a:rPr lang="en-US" altLang="en-US" sz="1100" b="1">
                <a:latin typeface="Courier" pitchFamily="2" charset="0"/>
              </a:rPr>
              <a:t>End:    NOOP</a:t>
            </a:r>
            <a:endParaRPr lang="en-US" altLang="en-US" sz="2400" b="1">
              <a:solidFill>
                <a:srgbClr val="7F7F7F"/>
              </a:solidFill>
            </a:endParaRPr>
          </a:p>
        </p:txBody>
      </p:sp>
    </p:spTree>
  </p:cSld>
  <p:clrMapOvr>
    <a:masterClrMapping/>
  </p:clrMapOvr>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489" name="Title 1">
            <a:extLst>
              <a:ext uri="{FF2B5EF4-FFF2-40B4-BE49-F238E27FC236}">
                <a16:creationId xmlns:a16="http://schemas.microsoft.com/office/drawing/2014/main" id="{85A649EE-91E1-8E4F-8C67-DBBAAD14732E}"/>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9" name="Text Placeholder 2">
            <a:extLst>
              <a:ext uri="{FF2B5EF4-FFF2-40B4-BE49-F238E27FC236}">
                <a16:creationId xmlns:a16="http://schemas.microsoft.com/office/drawing/2014/main" id="{FF2E2918-BE49-E64A-8B00-081915FCD6AF}"/>
              </a:ext>
            </a:extLst>
          </p:cNvPr>
          <p:cNvSpPr>
            <a:spLocks noGrp="1"/>
          </p:cNvSpPr>
          <p:nvPr>
            <p:ph type="body" idx="1"/>
          </p:nvPr>
        </p:nvSpPr>
        <p:spPr>
          <a:xfrm>
            <a:off x="6623050" y="892176"/>
            <a:ext cx="2751138" cy="5908675"/>
          </a:xfrm>
        </p:spPr>
        <p:txBody>
          <a:bodyPr/>
          <a:lstStyle/>
          <a:p>
            <a:pPr marL="152400" indent="0">
              <a:buNone/>
              <a:defRPr/>
            </a:pPr>
            <a:r>
              <a:rPr lang="en-US" sz="1400" dirty="0">
                <a:solidFill>
                  <a:srgbClr val="0070C0"/>
                </a:solidFill>
                <a:latin typeface="Courier" pitchFamily="2" charset="0"/>
              </a:rPr>
              <a:t>Data Memory:</a:t>
            </a:r>
          </a:p>
          <a:p>
            <a:pPr marL="152400" indent="0">
              <a:spcBef>
                <a:spcPts val="100"/>
              </a:spcBef>
              <a:buNone/>
              <a:defRPr/>
            </a:pPr>
            <a:r>
              <a:rPr lang="en-US" sz="1400" dirty="0">
                <a:latin typeface="Courier" pitchFamily="2" charset="0"/>
              </a:rPr>
              <a:t>00000111 </a:t>
            </a:r>
            <a:r>
              <a:rPr lang="en-US" sz="1400" dirty="0">
                <a:solidFill>
                  <a:schemeClr val="bg1">
                    <a:lumMod val="50000"/>
                  </a:schemeClr>
                </a:solidFill>
                <a:latin typeface="Courier" pitchFamily="2" charset="0"/>
              </a:rPr>
              <a:t>//array[0]</a:t>
            </a:r>
          </a:p>
          <a:p>
            <a:pPr marL="152400" indent="0">
              <a:spcBef>
                <a:spcPts val="100"/>
              </a:spcBef>
              <a:buNone/>
              <a:defRPr/>
            </a:pPr>
            <a:r>
              <a:rPr lang="en-US" sz="1400" dirty="0">
                <a:latin typeface="Courier" pitchFamily="2" charset="0"/>
              </a:rPr>
              <a:t>00000011 </a:t>
            </a:r>
            <a:r>
              <a:rPr lang="en-US" sz="1400" dirty="0">
                <a:solidFill>
                  <a:schemeClr val="bg1">
                    <a:lumMod val="50000"/>
                  </a:schemeClr>
                </a:solidFill>
                <a:latin typeface="Courier" pitchFamily="2" charset="0"/>
              </a:rPr>
              <a:t>//array[1]</a:t>
            </a:r>
          </a:p>
          <a:p>
            <a:pPr marL="152400" indent="0">
              <a:spcBef>
                <a:spcPts val="100"/>
              </a:spcBef>
              <a:buNone/>
              <a:defRPr/>
            </a:pPr>
            <a:r>
              <a:rPr lang="en-US" sz="1400" dirty="0">
                <a:latin typeface="Courier" pitchFamily="2" charset="0"/>
              </a:rPr>
              <a:t>00000010 </a:t>
            </a:r>
            <a:r>
              <a:rPr lang="en-US" sz="1400" dirty="0">
                <a:solidFill>
                  <a:schemeClr val="bg1">
                    <a:lumMod val="50000"/>
                  </a:schemeClr>
                </a:solidFill>
                <a:latin typeface="Courier" pitchFamily="2" charset="0"/>
              </a:rPr>
              <a:t>//array[2]</a:t>
            </a:r>
          </a:p>
          <a:p>
            <a:pPr marL="152400" indent="0">
              <a:spcBef>
                <a:spcPts val="100"/>
              </a:spcBef>
              <a:buNone/>
              <a:defRPr/>
            </a:pPr>
            <a:r>
              <a:rPr lang="en-US" sz="1400" dirty="0">
                <a:latin typeface="Courier" pitchFamily="2" charset="0"/>
              </a:rPr>
              <a:t>00000001 </a:t>
            </a:r>
            <a:r>
              <a:rPr lang="en-US" sz="1400" dirty="0">
                <a:solidFill>
                  <a:schemeClr val="bg1">
                    <a:lumMod val="50000"/>
                  </a:schemeClr>
                </a:solidFill>
                <a:latin typeface="Courier" pitchFamily="2" charset="0"/>
              </a:rPr>
              <a:t>//array[3]</a:t>
            </a:r>
          </a:p>
          <a:p>
            <a:pPr marL="152400" indent="0">
              <a:spcBef>
                <a:spcPts val="100"/>
              </a:spcBef>
              <a:buNone/>
              <a:defRPr/>
            </a:pPr>
            <a:r>
              <a:rPr lang="en-US" sz="1400" dirty="0">
                <a:latin typeface="Courier" pitchFamily="2" charset="0"/>
              </a:rPr>
              <a:t>00000110 </a:t>
            </a:r>
            <a:r>
              <a:rPr lang="en-US" sz="1400" dirty="0">
                <a:solidFill>
                  <a:schemeClr val="bg1">
                    <a:lumMod val="50000"/>
                  </a:schemeClr>
                </a:solidFill>
                <a:latin typeface="Courier" pitchFamily="2" charset="0"/>
              </a:rPr>
              <a:t>//array[4]</a:t>
            </a:r>
          </a:p>
          <a:p>
            <a:pPr marL="152400" indent="0">
              <a:spcBef>
                <a:spcPts val="100"/>
              </a:spcBef>
              <a:buNone/>
              <a:defRPr/>
            </a:pPr>
            <a:r>
              <a:rPr lang="en-US" sz="1400" dirty="0">
                <a:latin typeface="Courier" pitchFamily="2" charset="0"/>
              </a:rPr>
              <a:t>00000100 </a:t>
            </a:r>
            <a:r>
              <a:rPr lang="en-US" sz="1400" dirty="0">
                <a:solidFill>
                  <a:schemeClr val="bg1">
                    <a:lumMod val="50000"/>
                  </a:schemeClr>
                </a:solidFill>
                <a:latin typeface="Courier" pitchFamily="2" charset="0"/>
              </a:rPr>
              <a:t>//array[5]</a:t>
            </a:r>
          </a:p>
          <a:p>
            <a:pPr marL="152400" indent="0">
              <a:spcBef>
                <a:spcPts val="100"/>
              </a:spcBef>
              <a:buNone/>
              <a:defRPr/>
            </a:pPr>
            <a:r>
              <a:rPr lang="en-US" sz="1400" dirty="0">
                <a:latin typeface="Courier" pitchFamily="2" charset="0"/>
              </a:rPr>
              <a:t>00000101 </a:t>
            </a:r>
            <a:r>
              <a:rPr lang="en-US" sz="1400" dirty="0">
                <a:solidFill>
                  <a:schemeClr val="bg1">
                    <a:lumMod val="50000"/>
                  </a:schemeClr>
                </a:solidFill>
                <a:latin typeface="Courier" pitchFamily="2" charset="0"/>
              </a:rPr>
              <a:t>//array[6]</a:t>
            </a:r>
          </a:p>
          <a:p>
            <a:pPr marL="152400" indent="0">
              <a:spcBef>
                <a:spcPts val="100"/>
              </a:spcBef>
              <a:buNone/>
              <a:defRPr/>
            </a:pPr>
            <a:r>
              <a:rPr lang="en-US" sz="1400" dirty="0">
                <a:latin typeface="Courier" pitchFamily="2" charset="0"/>
              </a:rPr>
              <a:t>00001000 </a:t>
            </a:r>
            <a:r>
              <a:rPr lang="en-US" sz="1400" dirty="0">
                <a:solidFill>
                  <a:schemeClr val="bg1">
                    <a:lumMod val="50000"/>
                  </a:schemeClr>
                </a:solidFill>
                <a:latin typeface="Courier" pitchFamily="2" charset="0"/>
              </a:rPr>
              <a:t>//array[7]</a:t>
            </a:r>
          </a:p>
          <a:p>
            <a:pPr marL="152400" indent="0">
              <a:spcBef>
                <a:spcPts val="100"/>
              </a:spcBef>
              <a:buNone/>
              <a:defRPr/>
            </a:pPr>
            <a:r>
              <a:rPr lang="en-US" sz="1400" dirty="0">
                <a:latin typeface="Courier" pitchFamily="2" charset="0"/>
              </a:rPr>
              <a:t>00000111 </a:t>
            </a:r>
            <a:r>
              <a:rPr lang="en-US" sz="1400" dirty="0">
                <a:solidFill>
                  <a:schemeClr val="bg1">
                    <a:lumMod val="50000"/>
                  </a:schemeClr>
                </a:solidFill>
                <a:latin typeface="Courier" pitchFamily="2" charset="0"/>
              </a:rPr>
              <a:t>//last</a:t>
            </a:r>
          </a:p>
          <a:p>
            <a:pPr marL="152400" indent="0">
              <a:spcBef>
                <a:spcPts val="100"/>
              </a:spcBef>
              <a:buNone/>
              <a:defRPr/>
            </a:pPr>
            <a:r>
              <a:rPr lang="en-US" sz="1400" dirty="0">
                <a:latin typeface="Courier" pitchFamily="2" charset="0"/>
              </a:rPr>
              <a:t>00000000 </a:t>
            </a:r>
            <a:r>
              <a:rPr lang="en-US" sz="1400" dirty="0">
                <a:solidFill>
                  <a:schemeClr val="bg1">
                    <a:lumMod val="50000"/>
                  </a:schemeClr>
                </a:solidFill>
                <a:latin typeface="Courier" pitchFamily="2" charset="0"/>
              </a:rPr>
              <a:t>//temp</a:t>
            </a:r>
          </a:p>
          <a:p>
            <a:pPr marL="152400" indent="0">
              <a:spcBef>
                <a:spcPts val="100"/>
              </a:spcBef>
              <a:buNone/>
              <a:defRPr/>
            </a:pPr>
            <a:r>
              <a:rPr lang="en-US" sz="1400" dirty="0">
                <a:latin typeface="Courier" pitchFamily="2" charset="0"/>
              </a:rPr>
              <a:t>00000000</a:t>
            </a:r>
          </a:p>
          <a:p>
            <a:pPr marL="152400" indent="0">
              <a:spcBef>
                <a:spcPts val="100"/>
              </a:spcBef>
              <a:buNone/>
              <a:defRPr/>
            </a:pPr>
            <a:r>
              <a:rPr lang="en-US" sz="1400" dirty="0">
                <a:latin typeface="Courier" pitchFamily="2" charset="0"/>
              </a:rPr>
              <a:t>00000000</a:t>
            </a:r>
          </a:p>
          <a:p>
            <a:pPr marL="152400" indent="0">
              <a:spcBef>
                <a:spcPts val="100"/>
              </a:spcBef>
              <a:buNone/>
              <a:defRPr/>
            </a:pPr>
            <a:r>
              <a:rPr lang="en-US" sz="1400" dirty="0">
                <a:latin typeface="Courier" pitchFamily="2" charset="0"/>
              </a:rPr>
              <a:t>00000000</a:t>
            </a:r>
          </a:p>
          <a:p>
            <a:pPr marL="152400" indent="0">
              <a:spcBef>
                <a:spcPts val="100"/>
              </a:spcBef>
              <a:buNone/>
              <a:defRPr/>
            </a:pPr>
            <a:r>
              <a:rPr lang="en-US" sz="1400" dirty="0">
                <a:latin typeface="Courier" pitchFamily="2" charset="0"/>
              </a:rPr>
              <a:t>00000000</a:t>
            </a:r>
          </a:p>
          <a:p>
            <a:pPr marL="152400" indent="0">
              <a:spcBef>
                <a:spcPts val="100"/>
              </a:spcBef>
              <a:buNone/>
              <a:defRPr/>
            </a:pPr>
            <a:r>
              <a:rPr lang="en-US" sz="1400" dirty="0">
                <a:latin typeface="Courier" pitchFamily="2" charset="0"/>
              </a:rPr>
              <a:t>00000000</a:t>
            </a:r>
          </a:p>
          <a:p>
            <a:pPr marL="152400" indent="0">
              <a:spcBef>
                <a:spcPts val="100"/>
              </a:spcBef>
              <a:buNone/>
              <a:defRPr/>
            </a:pPr>
            <a:r>
              <a:rPr lang="en-US" sz="1400" dirty="0">
                <a:latin typeface="Courier" pitchFamily="2" charset="0"/>
              </a:rPr>
              <a:t>00000000</a:t>
            </a:r>
            <a:endParaRPr lang="en-US" sz="1400" dirty="0">
              <a:solidFill>
                <a:schemeClr val="bg1">
                  <a:lumMod val="50000"/>
                </a:schemeClr>
              </a:solidFill>
              <a:latin typeface="Courier" pitchFamily="2" charset="0"/>
            </a:endParaRPr>
          </a:p>
          <a:p>
            <a:pPr marL="152400" indent="0">
              <a:buNone/>
              <a:defRPr/>
            </a:pPr>
            <a:endParaRPr lang="en-US" dirty="0"/>
          </a:p>
        </p:txBody>
      </p:sp>
      <p:sp>
        <p:nvSpPr>
          <p:cNvPr id="319491" name="TextBox 9">
            <a:extLst>
              <a:ext uri="{FF2B5EF4-FFF2-40B4-BE49-F238E27FC236}">
                <a16:creationId xmlns:a16="http://schemas.microsoft.com/office/drawing/2014/main" id="{51BAA8CC-4DC0-AB45-B129-4E451FD8433E}"/>
              </a:ext>
            </a:extLst>
          </p:cNvPr>
          <p:cNvSpPr txBox="1">
            <a:spLocks noChangeArrowheads="1"/>
          </p:cNvSpPr>
          <p:nvPr/>
        </p:nvSpPr>
        <p:spPr bwMode="auto">
          <a:xfrm>
            <a:off x="5634039" y="933451"/>
            <a:ext cx="1089025" cy="3959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b="1">
                <a:solidFill>
                  <a:srgbClr val="0070C0"/>
                </a:solidFill>
                <a:latin typeface="Courier" pitchFamily="2" charset="0"/>
              </a:rPr>
              <a:t>Address</a:t>
            </a:r>
          </a:p>
          <a:p>
            <a:pPr algn="ctr">
              <a:spcBef>
                <a:spcPts val="100"/>
              </a:spcBef>
            </a:pPr>
            <a:r>
              <a:rPr lang="en-US" altLang="en-US" b="1">
                <a:solidFill>
                  <a:srgbClr val="0070C0"/>
                </a:solidFill>
                <a:latin typeface="Courier" pitchFamily="2" charset="0"/>
              </a:rPr>
              <a:t>0000</a:t>
            </a:r>
          </a:p>
          <a:p>
            <a:pPr algn="ctr">
              <a:spcBef>
                <a:spcPts val="100"/>
              </a:spcBef>
            </a:pPr>
            <a:r>
              <a:rPr lang="en-US" altLang="en-US" b="1">
                <a:solidFill>
                  <a:srgbClr val="0070C0"/>
                </a:solidFill>
                <a:latin typeface="Courier" pitchFamily="2" charset="0"/>
              </a:rPr>
              <a:t>0001</a:t>
            </a:r>
          </a:p>
          <a:p>
            <a:pPr algn="ctr">
              <a:spcBef>
                <a:spcPts val="100"/>
              </a:spcBef>
            </a:pPr>
            <a:r>
              <a:rPr lang="en-US" altLang="en-US" b="1">
                <a:solidFill>
                  <a:srgbClr val="0070C0"/>
                </a:solidFill>
                <a:latin typeface="Courier" pitchFamily="2" charset="0"/>
              </a:rPr>
              <a:t>0010</a:t>
            </a:r>
          </a:p>
          <a:p>
            <a:pPr algn="ctr">
              <a:spcBef>
                <a:spcPts val="100"/>
              </a:spcBef>
            </a:pPr>
            <a:r>
              <a:rPr lang="en-US" altLang="en-US" b="1">
                <a:solidFill>
                  <a:srgbClr val="0070C0"/>
                </a:solidFill>
                <a:latin typeface="Courier" pitchFamily="2" charset="0"/>
              </a:rPr>
              <a:t>0011</a:t>
            </a:r>
          </a:p>
          <a:p>
            <a:pPr algn="ctr">
              <a:spcBef>
                <a:spcPts val="100"/>
              </a:spcBef>
            </a:pPr>
            <a:r>
              <a:rPr lang="en-US" altLang="en-US" b="1">
                <a:solidFill>
                  <a:srgbClr val="0070C0"/>
                </a:solidFill>
                <a:latin typeface="Courier" pitchFamily="2" charset="0"/>
              </a:rPr>
              <a:t>0100</a:t>
            </a:r>
          </a:p>
          <a:p>
            <a:pPr algn="ctr">
              <a:spcBef>
                <a:spcPts val="100"/>
              </a:spcBef>
            </a:pPr>
            <a:r>
              <a:rPr lang="en-US" altLang="en-US" b="1">
                <a:solidFill>
                  <a:srgbClr val="0070C0"/>
                </a:solidFill>
                <a:latin typeface="Courier" pitchFamily="2" charset="0"/>
              </a:rPr>
              <a:t>0101</a:t>
            </a:r>
          </a:p>
          <a:p>
            <a:pPr algn="ctr">
              <a:spcBef>
                <a:spcPts val="100"/>
              </a:spcBef>
            </a:pPr>
            <a:r>
              <a:rPr lang="en-US" altLang="en-US" b="1">
                <a:solidFill>
                  <a:srgbClr val="0070C0"/>
                </a:solidFill>
                <a:latin typeface="Courier" pitchFamily="2" charset="0"/>
              </a:rPr>
              <a:t>0110</a:t>
            </a:r>
          </a:p>
          <a:p>
            <a:pPr algn="ctr">
              <a:spcBef>
                <a:spcPts val="100"/>
              </a:spcBef>
            </a:pPr>
            <a:r>
              <a:rPr lang="en-US" altLang="en-US" b="1">
                <a:solidFill>
                  <a:srgbClr val="0070C0"/>
                </a:solidFill>
                <a:latin typeface="Courier" pitchFamily="2" charset="0"/>
              </a:rPr>
              <a:t>0111</a:t>
            </a:r>
          </a:p>
          <a:p>
            <a:pPr algn="ctr">
              <a:spcBef>
                <a:spcPts val="100"/>
              </a:spcBef>
            </a:pPr>
            <a:r>
              <a:rPr lang="en-US" altLang="en-US" b="1">
                <a:solidFill>
                  <a:srgbClr val="0070C0"/>
                </a:solidFill>
                <a:latin typeface="Courier" pitchFamily="2" charset="0"/>
              </a:rPr>
              <a:t>1000</a:t>
            </a:r>
          </a:p>
          <a:p>
            <a:pPr algn="ctr">
              <a:spcBef>
                <a:spcPts val="100"/>
              </a:spcBef>
            </a:pPr>
            <a:r>
              <a:rPr lang="en-US" altLang="en-US" b="1">
                <a:solidFill>
                  <a:srgbClr val="0070C0"/>
                </a:solidFill>
                <a:latin typeface="Courier" pitchFamily="2" charset="0"/>
              </a:rPr>
              <a:t>1001</a:t>
            </a:r>
          </a:p>
          <a:p>
            <a:pPr algn="ctr">
              <a:spcBef>
                <a:spcPts val="100"/>
              </a:spcBef>
            </a:pPr>
            <a:r>
              <a:rPr lang="en-US" altLang="en-US" b="1">
                <a:solidFill>
                  <a:srgbClr val="0070C0"/>
                </a:solidFill>
                <a:latin typeface="Courier" pitchFamily="2" charset="0"/>
              </a:rPr>
              <a:t>1010</a:t>
            </a:r>
          </a:p>
          <a:p>
            <a:pPr algn="ctr">
              <a:spcBef>
                <a:spcPts val="100"/>
              </a:spcBef>
            </a:pPr>
            <a:r>
              <a:rPr lang="en-US" altLang="en-US" b="1">
                <a:solidFill>
                  <a:srgbClr val="0070C0"/>
                </a:solidFill>
                <a:latin typeface="Courier" pitchFamily="2" charset="0"/>
              </a:rPr>
              <a:t>1011</a:t>
            </a:r>
          </a:p>
          <a:p>
            <a:pPr algn="ctr">
              <a:spcBef>
                <a:spcPts val="100"/>
              </a:spcBef>
            </a:pPr>
            <a:r>
              <a:rPr lang="en-US" altLang="en-US" b="1">
                <a:solidFill>
                  <a:srgbClr val="0070C0"/>
                </a:solidFill>
                <a:latin typeface="Courier" pitchFamily="2" charset="0"/>
              </a:rPr>
              <a:t>1100</a:t>
            </a:r>
          </a:p>
          <a:p>
            <a:pPr algn="ctr">
              <a:spcBef>
                <a:spcPts val="100"/>
              </a:spcBef>
            </a:pPr>
            <a:r>
              <a:rPr lang="en-US" altLang="en-US" b="1">
                <a:solidFill>
                  <a:srgbClr val="0070C0"/>
                </a:solidFill>
                <a:latin typeface="Courier" pitchFamily="2" charset="0"/>
              </a:rPr>
              <a:t>1101</a:t>
            </a:r>
          </a:p>
          <a:p>
            <a:pPr algn="ctr">
              <a:spcBef>
                <a:spcPts val="100"/>
              </a:spcBef>
            </a:pPr>
            <a:r>
              <a:rPr lang="en-US" altLang="en-US" b="1">
                <a:solidFill>
                  <a:srgbClr val="0070C0"/>
                </a:solidFill>
                <a:latin typeface="Courier" pitchFamily="2" charset="0"/>
              </a:rPr>
              <a:t>1110</a:t>
            </a:r>
          </a:p>
          <a:p>
            <a:pPr algn="ctr">
              <a:spcBef>
                <a:spcPts val="100"/>
              </a:spcBef>
            </a:pPr>
            <a:r>
              <a:rPr lang="en-US" altLang="en-US" b="1">
                <a:solidFill>
                  <a:srgbClr val="0070C0"/>
                </a:solidFill>
                <a:latin typeface="Courier" pitchFamily="2" charset="0"/>
              </a:rPr>
              <a:t>1111</a:t>
            </a:r>
            <a:endParaRPr lang="en-US" altLang="en-US" sz="1100" b="1">
              <a:solidFill>
                <a:srgbClr val="0070C0"/>
              </a:solidFill>
              <a:latin typeface="Courier" pitchFamily="2" charset="0"/>
            </a:endParaRPr>
          </a:p>
        </p:txBody>
      </p:sp>
      <p:sp>
        <p:nvSpPr>
          <p:cNvPr id="319492" name="Text Placeholder 2">
            <a:extLst>
              <a:ext uri="{FF2B5EF4-FFF2-40B4-BE49-F238E27FC236}">
                <a16:creationId xmlns:a16="http://schemas.microsoft.com/office/drawing/2014/main" id="{8B83699E-3A0A-314B-8C96-77998C586007}"/>
              </a:ext>
            </a:extLst>
          </p:cNvPr>
          <p:cNvSpPr txBox="1">
            <a:spLocks/>
          </p:cNvSpPr>
          <p:nvPr/>
        </p:nvSpPr>
        <p:spPr bwMode="auto">
          <a:xfrm>
            <a:off x="1408113" y="1004889"/>
            <a:ext cx="3541712"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en-US" altLang="en-US" sz="1100" b="1">
                <a:latin typeface="Courier" pitchFamily="2" charset="0"/>
              </a:rPr>
              <a:t>.data</a:t>
            </a:r>
          </a:p>
          <a:p>
            <a:pPr>
              <a:spcBef>
                <a:spcPts val="100"/>
              </a:spcBef>
              <a:buClr>
                <a:srgbClr val="000000"/>
              </a:buClr>
            </a:pPr>
            <a:r>
              <a:rPr lang="en-US" altLang="en-US" sz="1100" b="1">
                <a:latin typeface="Courier" pitchFamily="2" charset="0"/>
              </a:rPr>
              <a:t>array   BYTE 7, 3, 2, 1, 6, 4, 5, 8</a:t>
            </a:r>
          </a:p>
          <a:p>
            <a:pPr>
              <a:spcBef>
                <a:spcPts val="100"/>
              </a:spcBef>
              <a:buClr>
                <a:srgbClr val="000000"/>
              </a:buClr>
            </a:pPr>
            <a:r>
              <a:rPr lang="en-US" altLang="en-US" sz="1100" b="1">
                <a:latin typeface="Courier" pitchFamily="2" charset="0"/>
              </a:rPr>
              <a:t>last    BYTE 7</a:t>
            </a:r>
          </a:p>
          <a:p>
            <a:pPr>
              <a:spcBef>
                <a:spcPts val="100"/>
              </a:spcBef>
              <a:buClr>
                <a:srgbClr val="000000"/>
              </a:buClr>
            </a:pPr>
            <a:r>
              <a:rPr lang="en-US" altLang="en-US" sz="1100" b="1">
                <a:latin typeface="Courier" pitchFamily="2" charset="0"/>
              </a:rPr>
              <a:t>temp    BYTE ?</a:t>
            </a:r>
          </a:p>
          <a:p>
            <a:pPr>
              <a:spcBef>
                <a:spcPts val="100"/>
              </a:spcBef>
              <a:buClr>
                <a:srgbClr val="000000"/>
              </a:buClr>
            </a:pPr>
            <a:endParaRPr lang="en-US" altLang="en-US" sz="1100" b="1">
              <a:latin typeface="Courier" pitchFamily="2" charset="0"/>
            </a:endParaRPr>
          </a:p>
          <a:p>
            <a:pPr>
              <a:spcBef>
                <a:spcPts val="100"/>
              </a:spcBef>
              <a:buClr>
                <a:srgbClr val="000000"/>
              </a:buClr>
            </a:pPr>
            <a:r>
              <a:rPr lang="en-US" altLang="en-US" sz="1100" b="1">
                <a:latin typeface="Courier" pitchFamily="2" charset="0"/>
              </a:rPr>
              <a:t>.code</a:t>
            </a:r>
          </a:p>
          <a:p>
            <a:pPr>
              <a:spcBef>
                <a:spcPts val="100"/>
              </a:spcBef>
              <a:buClr>
                <a:srgbClr val="000000"/>
              </a:buClr>
            </a:pPr>
            <a:r>
              <a:rPr lang="en-US" altLang="en-US" sz="1100" b="1">
                <a:latin typeface="Courier" pitchFamily="2" charset="0"/>
              </a:rPr>
              <a:t>        LOADI  A,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Outer: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LOADI  B,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A,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End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Inner: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SUB    D, A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B,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Iinc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If:     LOADF  C, [array+B]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LOADF  D, [array+B+1]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D, 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Jinc</a:t>
            </a:r>
          </a:p>
          <a:p>
            <a:pPr>
              <a:spcBef>
                <a:spcPts val="100"/>
              </a:spcBef>
              <a:buClr>
                <a:srgbClr val="000000"/>
              </a:buClr>
            </a:pPr>
            <a:r>
              <a:rPr lang="en-US" altLang="en-US" sz="1100" b="1">
                <a:latin typeface="Courier" pitchFamily="2" charset="0"/>
              </a:rPr>
              <a:t>Swap:   STOREF [array+B], D</a:t>
            </a:r>
          </a:p>
          <a:p>
            <a:pPr>
              <a:spcBef>
                <a:spcPts val="100"/>
              </a:spcBef>
              <a:buClr>
                <a:srgbClr val="000000"/>
              </a:buClr>
            </a:pPr>
            <a:r>
              <a:rPr lang="en-US" altLang="en-US" sz="1100" b="1">
                <a:latin typeface="Courier" pitchFamily="2" charset="0"/>
              </a:rPr>
              <a:t>        STOREF [array+B+1], C</a:t>
            </a:r>
          </a:p>
          <a:p>
            <a:pPr>
              <a:spcBef>
                <a:spcPts val="100"/>
              </a:spcBef>
              <a:buClr>
                <a:srgbClr val="000000"/>
              </a:buClr>
            </a:pPr>
            <a:r>
              <a:rPr lang="en-US" altLang="en-US" sz="1100" b="1">
                <a:latin typeface="Courier" pitchFamily="2" charset="0"/>
              </a:rPr>
              <a:t>Jinc:   ADDI   B,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Inner</a:t>
            </a:r>
          </a:p>
          <a:p>
            <a:pPr>
              <a:spcBef>
                <a:spcPts val="100"/>
              </a:spcBef>
              <a:buClr>
                <a:srgbClr val="000000"/>
              </a:buClr>
            </a:pPr>
            <a:r>
              <a:rPr lang="en-US" altLang="en-US" sz="1100" b="1">
                <a:latin typeface="Courier" pitchFamily="2" charset="0"/>
              </a:rPr>
              <a:t>Iinc:   ADDI   A,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Outer</a:t>
            </a:r>
          </a:p>
          <a:p>
            <a:pPr>
              <a:spcBef>
                <a:spcPts val="100"/>
              </a:spcBef>
              <a:buClr>
                <a:srgbClr val="000000"/>
              </a:buClr>
            </a:pPr>
            <a:r>
              <a:rPr lang="en-US" altLang="en-US" sz="1100" b="1">
                <a:latin typeface="Courier" pitchFamily="2" charset="0"/>
              </a:rPr>
              <a:t>End:    NOOP</a:t>
            </a:r>
            <a:endParaRPr lang="en-US" altLang="en-US" sz="2400" b="1">
              <a:solidFill>
                <a:srgbClr val="7F7F7F"/>
              </a:solidFill>
            </a:endParaRPr>
          </a:p>
        </p:txBody>
      </p:sp>
    </p:spTree>
  </p:cSld>
  <p:clrMapOvr>
    <a:masterClrMapping/>
  </p:clrMapOvr>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0513" name="Title 1">
            <a:extLst>
              <a:ext uri="{FF2B5EF4-FFF2-40B4-BE49-F238E27FC236}">
                <a16:creationId xmlns:a16="http://schemas.microsoft.com/office/drawing/2014/main" id="{6010D574-39BD-3543-817A-0A19DF35742F}"/>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320514" name="Text Placeholder 2">
            <a:extLst>
              <a:ext uri="{FF2B5EF4-FFF2-40B4-BE49-F238E27FC236}">
                <a16:creationId xmlns:a16="http://schemas.microsoft.com/office/drawing/2014/main" id="{917491D6-7AFF-A947-88C6-BED2C4B2B3BC}"/>
              </a:ext>
            </a:extLst>
          </p:cNvPr>
          <p:cNvSpPr txBox="1">
            <a:spLocks/>
          </p:cNvSpPr>
          <p:nvPr/>
        </p:nvSpPr>
        <p:spPr bwMode="auto">
          <a:xfrm>
            <a:off x="1408113" y="1004889"/>
            <a:ext cx="3541712"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en-US" altLang="en-US" sz="1100" b="1">
                <a:latin typeface="Courier" pitchFamily="2" charset="0"/>
              </a:rPr>
              <a:t>.data</a:t>
            </a:r>
          </a:p>
          <a:p>
            <a:pPr>
              <a:spcBef>
                <a:spcPts val="100"/>
              </a:spcBef>
              <a:buClr>
                <a:srgbClr val="000000"/>
              </a:buClr>
            </a:pPr>
            <a:r>
              <a:rPr lang="en-US" altLang="en-US" sz="1100" b="1">
                <a:latin typeface="Courier" pitchFamily="2" charset="0"/>
              </a:rPr>
              <a:t>array   BYTE 7, 3, 2, 1, 6, 4, 5, 8</a:t>
            </a:r>
          </a:p>
          <a:p>
            <a:pPr>
              <a:spcBef>
                <a:spcPts val="100"/>
              </a:spcBef>
              <a:buClr>
                <a:srgbClr val="000000"/>
              </a:buClr>
            </a:pPr>
            <a:r>
              <a:rPr lang="en-US" altLang="en-US" sz="1100" b="1">
                <a:latin typeface="Courier" pitchFamily="2" charset="0"/>
              </a:rPr>
              <a:t>last    BYTE 7</a:t>
            </a:r>
          </a:p>
          <a:p>
            <a:pPr>
              <a:spcBef>
                <a:spcPts val="100"/>
              </a:spcBef>
              <a:buClr>
                <a:srgbClr val="000000"/>
              </a:buClr>
            </a:pPr>
            <a:r>
              <a:rPr lang="en-US" altLang="en-US" sz="1100" b="1">
                <a:latin typeface="Courier" pitchFamily="2" charset="0"/>
              </a:rPr>
              <a:t>temp    BYTE ?</a:t>
            </a:r>
          </a:p>
          <a:p>
            <a:pPr>
              <a:spcBef>
                <a:spcPts val="100"/>
              </a:spcBef>
              <a:buClr>
                <a:srgbClr val="000000"/>
              </a:buClr>
            </a:pPr>
            <a:endParaRPr lang="en-US" altLang="en-US" sz="1100" b="1">
              <a:latin typeface="Courier" pitchFamily="2" charset="0"/>
            </a:endParaRPr>
          </a:p>
          <a:p>
            <a:pPr>
              <a:spcBef>
                <a:spcPts val="100"/>
              </a:spcBef>
              <a:buClr>
                <a:srgbClr val="000000"/>
              </a:buClr>
            </a:pPr>
            <a:r>
              <a:rPr lang="en-US" altLang="en-US" sz="1100" b="1">
                <a:latin typeface="Courier" pitchFamily="2" charset="0"/>
              </a:rPr>
              <a:t>.code</a:t>
            </a:r>
          </a:p>
          <a:p>
            <a:pPr>
              <a:spcBef>
                <a:spcPts val="100"/>
              </a:spcBef>
              <a:buClr>
                <a:srgbClr val="000000"/>
              </a:buClr>
            </a:pPr>
            <a:r>
              <a:rPr lang="en-US" altLang="en-US" sz="1100" b="1">
                <a:latin typeface="Courier" pitchFamily="2" charset="0"/>
              </a:rPr>
              <a:t>        LOADI  A,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Outer: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LOADI  B,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A,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End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Inner: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SUB    D, A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B,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Iinc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If:     LOADF  C, [array+B]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LOADF  D, [array+B+1]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D, 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Jinc</a:t>
            </a:r>
          </a:p>
          <a:p>
            <a:pPr>
              <a:spcBef>
                <a:spcPts val="100"/>
              </a:spcBef>
              <a:buClr>
                <a:srgbClr val="000000"/>
              </a:buClr>
            </a:pPr>
            <a:r>
              <a:rPr lang="en-US" altLang="en-US" sz="1100" b="1">
                <a:latin typeface="Courier" pitchFamily="2" charset="0"/>
              </a:rPr>
              <a:t>Swap:   STOREF [array+B], D</a:t>
            </a:r>
          </a:p>
          <a:p>
            <a:pPr>
              <a:spcBef>
                <a:spcPts val="100"/>
              </a:spcBef>
              <a:buClr>
                <a:srgbClr val="000000"/>
              </a:buClr>
            </a:pPr>
            <a:r>
              <a:rPr lang="en-US" altLang="en-US" sz="1100" b="1">
                <a:latin typeface="Courier" pitchFamily="2" charset="0"/>
              </a:rPr>
              <a:t>        STOREF [array+B+1], C</a:t>
            </a:r>
          </a:p>
          <a:p>
            <a:pPr>
              <a:spcBef>
                <a:spcPts val="100"/>
              </a:spcBef>
              <a:buClr>
                <a:srgbClr val="000000"/>
              </a:buClr>
            </a:pPr>
            <a:r>
              <a:rPr lang="en-US" altLang="en-US" sz="1100" b="1">
                <a:latin typeface="Courier" pitchFamily="2" charset="0"/>
              </a:rPr>
              <a:t>Jinc:   ADDI   B,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Inner</a:t>
            </a:r>
          </a:p>
          <a:p>
            <a:pPr>
              <a:spcBef>
                <a:spcPts val="100"/>
              </a:spcBef>
              <a:buClr>
                <a:srgbClr val="000000"/>
              </a:buClr>
            </a:pPr>
            <a:r>
              <a:rPr lang="en-US" altLang="en-US" sz="1100" b="1">
                <a:latin typeface="Courier" pitchFamily="2" charset="0"/>
              </a:rPr>
              <a:t>Iinc:   ADDI   A,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Outer</a:t>
            </a:r>
          </a:p>
          <a:p>
            <a:pPr>
              <a:spcBef>
                <a:spcPts val="100"/>
              </a:spcBef>
              <a:buClr>
                <a:srgbClr val="000000"/>
              </a:buClr>
            </a:pPr>
            <a:r>
              <a:rPr lang="en-US" altLang="en-US" sz="1100" b="1">
                <a:latin typeface="Courier" pitchFamily="2" charset="0"/>
              </a:rPr>
              <a:t>End:    NOOP</a:t>
            </a:r>
            <a:endParaRPr lang="en-US" altLang="en-US" sz="2400" b="1">
              <a:solidFill>
                <a:srgbClr val="7F7F7F"/>
              </a:solidFill>
            </a:endParaRPr>
          </a:p>
        </p:txBody>
      </p:sp>
    </p:spTree>
  </p:cSld>
  <p:clrMapOvr>
    <a:masterClrMapping/>
  </p:clrMapOvr>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37" name="Title 1">
            <a:extLst>
              <a:ext uri="{FF2B5EF4-FFF2-40B4-BE49-F238E27FC236}">
                <a16:creationId xmlns:a16="http://schemas.microsoft.com/office/drawing/2014/main" id="{C79E6559-C008-004C-AB5D-2AD42491B031}"/>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321538" name="Text Placeholder 2">
            <a:extLst>
              <a:ext uri="{FF2B5EF4-FFF2-40B4-BE49-F238E27FC236}">
                <a16:creationId xmlns:a16="http://schemas.microsoft.com/office/drawing/2014/main" id="{824B5E87-7608-A345-A983-DD868AE1F997}"/>
              </a:ext>
            </a:extLst>
          </p:cNvPr>
          <p:cNvSpPr txBox="1">
            <a:spLocks/>
          </p:cNvSpPr>
          <p:nvPr/>
        </p:nvSpPr>
        <p:spPr bwMode="auto">
          <a:xfrm>
            <a:off x="6532563" y="1866901"/>
            <a:ext cx="2413000" cy="4657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100"/>
              </a:spcBef>
              <a:buClr>
                <a:srgbClr val="000000"/>
              </a:buClr>
            </a:pPr>
            <a:r>
              <a:rPr lang="nn-NO" altLang="en-US" sz="1100" b="1">
                <a:latin typeface="Courier" pitchFamily="2" charset="0"/>
              </a:rPr>
              <a:t>0011000000000000</a:t>
            </a:r>
          </a:p>
          <a:p>
            <a:pPr>
              <a:spcBef>
                <a:spcPts val="100"/>
              </a:spcBef>
              <a:buClr>
                <a:srgbClr val="000000"/>
              </a:buClr>
            </a:pPr>
            <a:r>
              <a:rPr lang="nn-NO" altLang="en-US" sz="1100" b="1">
                <a:latin typeface="Courier" pitchFamily="2" charset="0"/>
              </a:rPr>
              <a:t>1000110000001000</a:t>
            </a:r>
          </a:p>
          <a:p>
            <a:pPr>
              <a:spcBef>
                <a:spcPts val="100"/>
              </a:spcBef>
              <a:buClr>
                <a:srgbClr val="000000"/>
              </a:buClr>
            </a:pPr>
            <a:r>
              <a:rPr lang="nn-NO" altLang="en-US" sz="1100" b="1">
                <a:latin typeface="Courier" pitchFamily="2" charset="0"/>
              </a:rPr>
              <a:t>0011010000000000</a:t>
            </a:r>
          </a:p>
          <a:p>
            <a:pPr>
              <a:spcBef>
                <a:spcPts val="100"/>
              </a:spcBef>
              <a:buClr>
                <a:srgbClr val="000000"/>
              </a:buClr>
            </a:pPr>
            <a:r>
              <a:rPr lang="nn-NO" altLang="en-US" sz="1100" b="1">
                <a:latin typeface="Courier" pitchFamily="2" charset="0"/>
              </a:rPr>
              <a:t>1101001100000000</a:t>
            </a:r>
          </a:p>
          <a:p>
            <a:pPr>
              <a:spcBef>
                <a:spcPts val="100"/>
              </a:spcBef>
              <a:buClr>
                <a:srgbClr val="000000"/>
              </a:buClr>
            </a:pPr>
            <a:r>
              <a:rPr lang="nn-NO" altLang="en-US" sz="1100" b="1">
                <a:latin typeface="Courier" pitchFamily="2" charset="0"/>
              </a:rPr>
              <a:t>1111001100001110</a:t>
            </a:r>
          </a:p>
          <a:p>
            <a:pPr>
              <a:spcBef>
                <a:spcPts val="100"/>
              </a:spcBef>
              <a:buClr>
                <a:srgbClr val="000000"/>
              </a:buClr>
            </a:pPr>
            <a:r>
              <a:rPr lang="nn-NO" altLang="en-US" sz="1100" b="1">
                <a:latin typeface="Courier" pitchFamily="2" charset="0"/>
              </a:rPr>
              <a:t>1000110000001000</a:t>
            </a:r>
          </a:p>
          <a:p>
            <a:pPr>
              <a:spcBef>
                <a:spcPts val="100"/>
              </a:spcBef>
              <a:buClr>
                <a:srgbClr val="000000"/>
              </a:buClr>
            </a:pPr>
            <a:r>
              <a:rPr lang="nn-NO" altLang="en-US" sz="1100" b="1">
                <a:latin typeface="Courier" pitchFamily="2" charset="0"/>
              </a:rPr>
              <a:t>0110110000000000</a:t>
            </a:r>
          </a:p>
          <a:p>
            <a:pPr>
              <a:spcBef>
                <a:spcPts val="100"/>
              </a:spcBef>
              <a:buClr>
                <a:srgbClr val="000000"/>
              </a:buClr>
            </a:pPr>
            <a:r>
              <a:rPr lang="nn-NO" altLang="en-US" sz="1100" b="1">
                <a:latin typeface="Courier" pitchFamily="2" charset="0"/>
              </a:rPr>
              <a:t>1101011100000000</a:t>
            </a:r>
          </a:p>
          <a:p>
            <a:pPr>
              <a:spcBef>
                <a:spcPts val="100"/>
              </a:spcBef>
              <a:buClr>
                <a:srgbClr val="000000"/>
              </a:buClr>
            </a:pPr>
            <a:r>
              <a:rPr lang="nn-NO" altLang="en-US" sz="1100" b="1">
                <a:latin typeface="Courier" pitchFamily="2" charset="0"/>
              </a:rPr>
              <a:t>1111001100001000</a:t>
            </a:r>
          </a:p>
          <a:p>
            <a:pPr>
              <a:spcBef>
                <a:spcPts val="100"/>
              </a:spcBef>
              <a:buClr>
                <a:srgbClr val="000000"/>
              </a:buClr>
            </a:pPr>
            <a:r>
              <a:rPr lang="nn-NO" altLang="en-US" sz="1100" b="1">
                <a:latin typeface="Courier" pitchFamily="2" charset="0"/>
              </a:rPr>
              <a:t>1001100100000000</a:t>
            </a:r>
          </a:p>
          <a:p>
            <a:pPr>
              <a:spcBef>
                <a:spcPts val="100"/>
              </a:spcBef>
              <a:buClr>
                <a:srgbClr val="000000"/>
              </a:buClr>
            </a:pPr>
            <a:r>
              <a:rPr lang="nn-NO" altLang="en-US" sz="1100" b="1">
                <a:latin typeface="Courier" pitchFamily="2" charset="0"/>
              </a:rPr>
              <a:t>1001110100000001</a:t>
            </a:r>
          </a:p>
          <a:p>
            <a:pPr>
              <a:spcBef>
                <a:spcPts val="100"/>
              </a:spcBef>
              <a:buClr>
                <a:srgbClr val="000000"/>
              </a:buClr>
            </a:pPr>
            <a:r>
              <a:rPr lang="nn-NO" altLang="en-US" sz="1100" b="1">
                <a:latin typeface="Courier" pitchFamily="2" charset="0"/>
              </a:rPr>
              <a:t>1101111000000000</a:t>
            </a:r>
          </a:p>
          <a:p>
            <a:pPr>
              <a:spcBef>
                <a:spcPts val="100"/>
              </a:spcBef>
              <a:buClr>
                <a:srgbClr val="000000"/>
              </a:buClr>
            </a:pPr>
            <a:r>
              <a:rPr lang="nn-NO" altLang="en-US" sz="1100" b="1">
                <a:latin typeface="Courier" pitchFamily="2" charset="0"/>
              </a:rPr>
              <a:t>1111001100000010</a:t>
            </a:r>
          </a:p>
          <a:p>
            <a:pPr>
              <a:spcBef>
                <a:spcPts val="100"/>
              </a:spcBef>
              <a:buClr>
                <a:srgbClr val="000000"/>
              </a:buClr>
            </a:pPr>
            <a:r>
              <a:rPr lang="nn-NO" altLang="en-US" sz="1100" b="1">
                <a:latin typeface="Courier" pitchFamily="2" charset="0"/>
              </a:rPr>
              <a:t>1011110100000000</a:t>
            </a:r>
          </a:p>
          <a:p>
            <a:pPr>
              <a:spcBef>
                <a:spcPts val="100"/>
              </a:spcBef>
              <a:buClr>
                <a:srgbClr val="000000"/>
              </a:buClr>
            </a:pPr>
            <a:r>
              <a:rPr lang="nn-NO" altLang="en-US" sz="1100" b="1">
                <a:latin typeface="Courier" pitchFamily="2" charset="0"/>
              </a:rPr>
              <a:t>1011100100000001</a:t>
            </a:r>
          </a:p>
          <a:p>
            <a:pPr>
              <a:spcBef>
                <a:spcPts val="100"/>
              </a:spcBef>
              <a:buClr>
                <a:srgbClr val="000000"/>
              </a:buClr>
            </a:pPr>
            <a:r>
              <a:rPr lang="nn-NO" altLang="en-US" sz="1100" b="1">
                <a:latin typeface="Courier" pitchFamily="2" charset="0"/>
              </a:rPr>
              <a:t>0101010000000001</a:t>
            </a:r>
          </a:p>
          <a:p>
            <a:pPr>
              <a:spcBef>
                <a:spcPts val="100"/>
              </a:spcBef>
              <a:buClr>
                <a:srgbClr val="000000"/>
              </a:buClr>
            </a:pPr>
            <a:r>
              <a:rPr lang="nn-NO" altLang="en-US" sz="1100" b="1">
                <a:latin typeface="Courier" pitchFamily="2" charset="0"/>
              </a:rPr>
              <a:t>1110000011110100</a:t>
            </a:r>
          </a:p>
          <a:p>
            <a:pPr>
              <a:spcBef>
                <a:spcPts val="100"/>
              </a:spcBef>
              <a:buClr>
                <a:srgbClr val="000000"/>
              </a:buClr>
            </a:pPr>
            <a:r>
              <a:rPr lang="nn-NO" altLang="en-US" sz="1100" b="1">
                <a:latin typeface="Courier" pitchFamily="2" charset="0"/>
              </a:rPr>
              <a:t>0101000000000001</a:t>
            </a:r>
          </a:p>
          <a:p>
            <a:pPr>
              <a:spcBef>
                <a:spcPts val="100"/>
              </a:spcBef>
              <a:buClr>
                <a:srgbClr val="000000"/>
              </a:buClr>
            </a:pPr>
            <a:r>
              <a:rPr lang="nn-NO" altLang="en-US" sz="1100" b="1">
                <a:latin typeface="Courier" pitchFamily="2" charset="0"/>
              </a:rPr>
              <a:t>1110000011101110</a:t>
            </a:r>
          </a:p>
          <a:p>
            <a:pPr>
              <a:spcBef>
                <a:spcPts val="100"/>
              </a:spcBef>
              <a:buClr>
                <a:srgbClr val="000000"/>
              </a:buClr>
            </a:pPr>
            <a:r>
              <a:rPr lang="nn-NO" altLang="en-US" sz="1100" b="1">
                <a:latin typeface="Courier" pitchFamily="2" charset="0"/>
              </a:rPr>
              <a:t>0000000000000000</a:t>
            </a:r>
          </a:p>
          <a:p>
            <a:pPr>
              <a:spcBef>
                <a:spcPts val="475"/>
              </a:spcBef>
              <a:buClr>
                <a:srgbClr val="000000"/>
              </a:buClr>
            </a:pPr>
            <a:endParaRPr lang="nn-NO" altLang="en-US" sz="1100" b="1">
              <a:latin typeface="Courier" pitchFamily="2" charset="0"/>
            </a:endParaRPr>
          </a:p>
          <a:p>
            <a:pPr>
              <a:spcBef>
                <a:spcPts val="475"/>
              </a:spcBef>
              <a:buClr>
                <a:srgbClr val="000000"/>
              </a:buClr>
            </a:pPr>
            <a:endParaRPr lang="en-US" altLang="en-US" sz="2400" b="1"/>
          </a:p>
        </p:txBody>
      </p:sp>
      <p:sp>
        <p:nvSpPr>
          <p:cNvPr id="321539" name="Text Placeholder 2">
            <a:extLst>
              <a:ext uri="{FF2B5EF4-FFF2-40B4-BE49-F238E27FC236}">
                <a16:creationId xmlns:a16="http://schemas.microsoft.com/office/drawing/2014/main" id="{5800D0CE-525B-E646-A023-1EE90C1CCD73}"/>
              </a:ext>
            </a:extLst>
          </p:cNvPr>
          <p:cNvSpPr txBox="1">
            <a:spLocks/>
          </p:cNvSpPr>
          <p:nvPr/>
        </p:nvSpPr>
        <p:spPr bwMode="auto">
          <a:xfrm>
            <a:off x="1408113" y="1004889"/>
            <a:ext cx="3541712"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en-US" altLang="en-US" sz="1100" b="1">
                <a:latin typeface="Courier" pitchFamily="2" charset="0"/>
              </a:rPr>
              <a:t>.data</a:t>
            </a:r>
          </a:p>
          <a:p>
            <a:pPr>
              <a:spcBef>
                <a:spcPts val="100"/>
              </a:spcBef>
              <a:buClr>
                <a:srgbClr val="000000"/>
              </a:buClr>
            </a:pPr>
            <a:r>
              <a:rPr lang="en-US" altLang="en-US" sz="1100" b="1">
                <a:latin typeface="Courier" pitchFamily="2" charset="0"/>
              </a:rPr>
              <a:t>array   BYTE 7, 3, 2, 1, 6, 4, 5, 8</a:t>
            </a:r>
          </a:p>
          <a:p>
            <a:pPr>
              <a:spcBef>
                <a:spcPts val="100"/>
              </a:spcBef>
              <a:buClr>
                <a:srgbClr val="000000"/>
              </a:buClr>
            </a:pPr>
            <a:r>
              <a:rPr lang="en-US" altLang="en-US" sz="1100" b="1">
                <a:latin typeface="Courier" pitchFamily="2" charset="0"/>
              </a:rPr>
              <a:t>last    BYTE 7</a:t>
            </a:r>
          </a:p>
          <a:p>
            <a:pPr>
              <a:spcBef>
                <a:spcPts val="100"/>
              </a:spcBef>
              <a:buClr>
                <a:srgbClr val="000000"/>
              </a:buClr>
            </a:pPr>
            <a:r>
              <a:rPr lang="en-US" altLang="en-US" sz="1100" b="1">
                <a:latin typeface="Courier" pitchFamily="2" charset="0"/>
              </a:rPr>
              <a:t>temp    BYTE ?</a:t>
            </a:r>
          </a:p>
          <a:p>
            <a:pPr>
              <a:spcBef>
                <a:spcPts val="100"/>
              </a:spcBef>
              <a:buClr>
                <a:srgbClr val="000000"/>
              </a:buClr>
            </a:pPr>
            <a:endParaRPr lang="en-US" altLang="en-US" sz="1100" b="1">
              <a:latin typeface="Courier" pitchFamily="2" charset="0"/>
            </a:endParaRPr>
          </a:p>
          <a:p>
            <a:pPr>
              <a:spcBef>
                <a:spcPts val="100"/>
              </a:spcBef>
              <a:buClr>
                <a:srgbClr val="000000"/>
              </a:buClr>
            </a:pPr>
            <a:r>
              <a:rPr lang="en-US" altLang="en-US" sz="1100" b="1">
                <a:latin typeface="Courier" pitchFamily="2" charset="0"/>
              </a:rPr>
              <a:t>.code</a:t>
            </a:r>
          </a:p>
          <a:p>
            <a:pPr>
              <a:spcBef>
                <a:spcPts val="100"/>
              </a:spcBef>
              <a:buClr>
                <a:srgbClr val="000000"/>
              </a:buClr>
            </a:pPr>
            <a:r>
              <a:rPr lang="en-US" altLang="en-US" sz="1100" b="1">
                <a:latin typeface="Courier" pitchFamily="2" charset="0"/>
              </a:rPr>
              <a:t>        LOADI  A,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Outer: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LOADI  B,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A,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End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Inner: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SUB    D, A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B,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Iinc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If:     LOADF  C, [array+B]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LOADF  D, [array+B+1]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D, 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Jinc</a:t>
            </a:r>
          </a:p>
          <a:p>
            <a:pPr>
              <a:spcBef>
                <a:spcPts val="100"/>
              </a:spcBef>
              <a:buClr>
                <a:srgbClr val="000000"/>
              </a:buClr>
            </a:pPr>
            <a:r>
              <a:rPr lang="en-US" altLang="en-US" sz="1100" b="1">
                <a:latin typeface="Courier" pitchFamily="2" charset="0"/>
              </a:rPr>
              <a:t>Swap:   STOREF [array+B], D</a:t>
            </a:r>
          </a:p>
          <a:p>
            <a:pPr>
              <a:spcBef>
                <a:spcPts val="100"/>
              </a:spcBef>
              <a:buClr>
                <a:srgbClr val="000000"/>
              </a:buClr>
            </a:pPr>
            <a:r>
              <a:rPr lang="en-US" altLang="en-US" sz="1100" b="1">
                <a:latin typeface="Courier" pitchFamily="2" charset="0"/>
              </a:rPr>
              <a:t>        STOREF [array+B+1], C</a:t>
            </a:r>
          </a:p>
          <a:p>
            <a:pPr>
              <a:spcBef>
                <a:spcPts val="100"/>
              </a:spcBef>
              <a:buClr>
                <a:srgbClr val="000000"/>
              </a:buClr>
            </a:pPr>
            <a:r>
              <a:rPr lang="en-US" altLang="en-US" sz="1100" b="1">
                <a:latin typeface="Courier" pitchFamily="2" charset="0"/>
              </a:rPr>
              <a:t>Jinc:   ADDI   B,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Inner</a:t>
            </a:r>
          </a:p>
          <a:p>
            <a:pPr>
              <a:spcBef>
                <a:spcPts val="100"/>
              </a:spcBef>
              <a:buClr>
                <a:srgbClr val="000000"/>
              </a:buClr>
            </a:pPr>
            <a:r>
              <a:rPr lang="en-US" altLang="en-US" sz="1100" b="1">
                <a:latin typeface="Courier" pitchFamily="2" charset="0"/>
              </a:rPr>
              <a:t>Iinc:   ADDI   A,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Outer</a:t>
            </a:r>
          </a:p>
          <a:p>
            <a:pPr>
              <a:spcBef>
                <a:spcPts val="100"/>
              </a:spcBef>
              <a:buClr>
                <a:srgbClr val="000000"/>
              </a:buClr>
            </a:pPr>
            <a:r>
              <a:rPr lang="en-US" altLang="en-US" sz="1100" b="1">
                <a:latin typeface="Courier" pitchFamily="2" charset="0"/>
              </a:rPr>
              <a:t>End:    NOOP</a:t>
            </a:r>
            <a:endParaRPr lang="en-US" altLang="en-US" sz="2400" b="1">
              <a:solidFill>
                <a:srgbClr val="7F7F7F"/>
              </a:solidFill>
            </a:endParaRPr>
          </a:p>
        </p:txBody>
      </p:sp>
    </p:spTree>
  </p:cSld>
  <p:clrMapOvr>
    <a:masterClrMapping/>
  </p:clrMapOvr>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561" name="Title 1">
            <a:extLst>
              <a:ext uri="{FF2B5EF4-FFF2-40B4-BE49-F238E27FC236}">
                <a16:creationId xmlns:a16="http://schemas.microsoft.com/office/drawing/2014/main" id="{17419DC9-57BE-FB49-BA24-82197E50232B}"/>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322562" name="Text Placeholder 2">
            <a:extLst>
              <a:ext uri="{FF2B5EF4-FFF2-40B4-BE49-F238E27FC236}">
                <a16:creationId xmlns:a16="http://schemas.microsoft.com/office/drawing/2014/main" id="{D83E4B84-C87B-0B44-B12B-6DAAC424F7C9}"/>
              </a:ext>
            </a:extLst>
          </p:cNvPr>
          <p:cNvSpPr txBox="1">
            <a:spLocks/>
          </p:cNvSpPr>
          <p:nvPr/>
        </p:nvSpPr>
        <p:spPr bwMode="auto">
          <a:xfrm>
            <a:off x="6532563" y="1866901"/>
            <a:ext cx="2413000" cy="4657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100"/>
              </a:spcBef>
              <a:buClr>
                <a:srgbClr val="000000"/>
              </a:buClr>
            </a:pPr>
            <a:r>
              <a:rPr lang="nn-NO" altLang="en-US" sz="1100" b="1">
                <a:latin typeface="Courier" pitchFamily="2" charset="0"/>
              </a:rPr>
              <a:t>0011000000000000</a:t>
            </a:r>
          </a:p>
          <a:p>
            <a:pPr>
              <a:spcBef>
                <a:spcPts val="100"/>
              </a:spcBef>
              <a:buClr>
                <a:srgbClr val="000000"/>
              </a:buClr>
            </a:pPr>
            <a:r>
              <a:rPr lang="nn-NO" altLang="en-US" sz="1100" b="1">
                <a:latin typeface="Courier" pitchFamily="2" charset="0"/>
              </a:rPr>
              <a:t>1000110000001000</a:t>
            </a:r>
          </a:p>
          <a:p>
            <a:pPr>
              <a:spcBef>
                <a:spcPts val="100"/>
              </a:spcBef>
              <a:buClr>
                <a:srgbClr val="000000"/>
              </a:buClr>
            </a:pPr>
            <a:r>
              <a:rPr lang="nn-NO" altLang="en-US" sz="1100" b="1">
                <a:latin typeface="Courier" pitchFamily="2" charset="0"/>
              </a:rPr>
              <a:t>0011010000000000</a:t>
            </a:r>
          </a:p>
          <a:p>
            <a:pPr>
              <a:spcBef>
                <a:spcPts val="100"/>
              </a:spcBef>
              <a:buClr>
                <a:srgbClr val="000000"/>
              </a:buClr>
            </a:pPr>
            <a:r>
              <a:rPr lang="nn-NO" altLang="en-US" sz="1100" b="1">
                <a:latin typeface="Courier" pitchFamily="2" charset="0"/>
              </a:rPr>
              <a:t>1101001100000000</a:t>
            </a:r>
          </a:p>
          <a:p>
            <a:pPr>
              <a:spcBef>
                <a:spcPts val="100"/>
              </a:spcBef>
              <a:buClr>
                <a:srgbClr val="000000"/>
              </a:buClr>
            </a:pPr>
            <a:r>
              <a:rPr lang="nn-NO" altLang="en-US" sz="1100" b="1">
                <a:latin typeface="Courier" pitchFamily="2" charset="0"/>
              </a:rPr>
              <a:t>1111001100001110</a:t>
            </a:r>
          </a:p>
          <a:p>
            <a:pPr>
              <a:spcBef>
                <a:spcPts val="100"/>
              </a:spcBef>
              <a:buClr>
                <a:srgbClr val="000000"/>
              </a:buClr>
            </a:pPr>
            <a:r>
              <a:rPr lang="nn-NO" altLang="en-US" sz="1100" b="1">
                <a:latin typeface="Courier" pitchFamily="2" charset="0"/>
              </a:rPr>
              <a:t>1000110000001000</a:t>
            </a:r>
          </a:p>
          <a:p>
            <a:pPr>
              <a:spcBef>
                <a:spcPts val="100"/>
              </a:spcBef>
              <a:buClr>
                <a:srgbClr val="000000"/>
              </a:buClr>
            </a:pPr>
            <a:r>
              <a:rPr lang="nn-NO" altLang="en-US" sz="1100" b="1">
                <a:latin typeface="Courier" pitchFamily="2" charset="0"/>
              </a:rPr>
              <a:t>0110110000000000</a:t>
            </a:r>
          </a:p>
          <a:p>
            <a:pPr>
              <a:spcBef>
                <a:spcPts val="100"/>
              </a:spcBef>
              <a:buClr>
                <a:srgbClr val="000000"/>
              </a:buClr>
            </a:pPr>
            <a:r>
              <a:rPr lang="nn-NO" altLang="en-US" sz="1100" b="1">
                <a:latin typeface="Courier" pitchFamily="2" charset="0"/>
              </a:rPr>
              <a:t>1101011100000000</a:t>
            </a:r>
          </a:p>
          <a:p>
            <a:pPr>
              <a:spcBef>
                <a:spcPts val="100"/>
              </a:spcBef>
              <a:buClr>
                <a:srgbClr val="000000"/>
              </a:buClr>
            </a:pPr>
            <a:r>
              <a:rPr lang="nn-NO" altLang="en-US" sz="1100" b="1">
                <a:latin typeface="Courier" pitchFamily="2" charset="0"/>
              </a:rPr>
              <a:t>1111001100001000</a:t>
            </a:r>
          </a:p>
          <a:p>
            <a:pPr>
              <a:spcBef>
                <a:spcPts val="100"/>
              </a:spcBef>
              <a:buClr>
                <a:srgbClr val="000000"/>
              </a:buClr>
            </a:pPr>
            <a:r>
              <a:rPr lang="nn-NO" altLang="en-US" sz="1100" b="1">
                <a:latin typeface="Courier" pitchFamily="2" charset="0"/>
              </a:rPr>
              <a:t>1001100100000000</a:t>
            </a:r>
          </a:p>
          <a:p>
            <a:pPr>
              <a:spcBef>
                <a:spcPts val="100"/>
              </a:spcBef>
              <a:buClr>
                <a:srgbClr val="000000"/>
              </a:buClr>
            </a:pPr>
            <a:r>
              <a:rPr lang="nn-NO" altLang="en-US" sz="1100" b="1">
                <a:latin typeface="Courier" pitchFamily="2" charset="0"/>
              </a:rPr>
              <a:t>1001110100000001</a:t>
            </a:r>
          </a:p>
          <a:p>
            <a:pPr>
              <a:spcBef>
                <a:spcPts val="100"/>
              </a:spcBef>
              <a:buClr>
                <a:srgbClr val="000000"/>
              </a:buClr>
            </a:pPr>
            <a:r>
              <a:rPr lang="nn-NO" altLang="en-US" sz="1100" b="1">
                <a:latin typeface="Courier" pitchFamily="2" charset="0"/>
              </a:rPr>
              <a:t>1101111000000000</a:t>
            </a:r>
          </a:p>
          <a:p>
            <a:pPr>
              <a:spcBef>
                <a:spcPts val="100"/>
              </a:spcBef>
              <a:buClr>
                <a:srgbClr val="000000"/>
              </a:buClr>
            </a:pPr>
            <a:r>
              <a:rPr lang="nn-NO" altLang="en-US" sz="1100" b="1">
                <a:latin typeface="Courier" pitchFamily="2" charset="0"/>
              </a:rPr>
              <a:t>1111001100000010</a:t>
            </a:r>
          </a:p>
          <a:p>
            <a:pPr>
              <a:spcBef>
                <a:spcPts val="100"/>
              </a:spcBef>
              <a:buClr>
                <a:srgbClr val="000000"/>
              </a:buClr>
            </a:pPr>
            <a:r>
              <a:rPr lang="nn-NO" altLang="en-US" sz="1100" b="1">
                <a:latin typeface="Courier" pitchFamily="2" charset="0"/>
              </a:rPr>
              <a:t>1011110100000000</a:t>
            </a:r>
          </a:p>
          <a:p>
            <a:pPr>
              <a:spcBef>
                <a:spcPts val="100"/>
              </a:spcBef>
              <a:buClr>
                <a:srgbClr val="000000"/>
              </a:buClr>
            </a:pPr>
            <a:r>
              <a:rPr lang="nn-NO" altLang="en-US" sz="1100" b="1">
                <a:latin typeface="Courier" pitchFamily="2" charset="0"/>
              </a:rPr>
              <a:t>1011100100000001</a:t>
            </a:r>
          </a:p>
          <a:p>
            <a:pPr>
              <a:spcBef>
                <a:spcPts val="100"/>
              </a:spcBef>
              <a:buClr>
                <a:srgbClr val="000000"/>
              </a:buClr>
            </a:pPr>
            <a:r>
              <a:rPr lang="nn-NO" altLang="en-US" sz="1100" b="1">
                <a:latin typeface="Courier" pitchFamily="2" charset="0"/>
              </a:rPr>
              <a:t>0101010000000001</a:t>
            </a:r>
          </a:p>
          <a:p>
            <a:pPr>
              <a:spcBef>
                <a:spcPts val="100"/>
              </a:spcBef>
              <a:buClr>
                <a:srgbClr val="000000"/>
              </a:buClr>
            </a:pPr>
            <a:r>
              <a:rPr lang="nn-NO" altLang="en-US" sz="1100" b="1">
                <a:latin typeface="Courier" pitchFamily="2" charset="0"/>
              </a:rPr>
              <a:t>1110000011110100</a:t>
            </a:r>
          </a:p>
          <a:p>
            <a:pPr>
              <a:spcBef>
                <a:spcPts val="100"/>
              </a:spcBef>
              <a:buClr>
                <a:srgbClr val="000000"/>
              </a:buClr>
            </a:pPr>
            <a:r>
              <a:rPr lang="nn-NO" altLang="en-US" sz="1100" b="1">
                <a:latin typeface="Courier" pitchFamily="2" charset="0"/>
              </a:rPr>
              <a:t>0101000000000001</a:t>
            </a:r>
          </a:p>
          <a:p>
            <a:pPr>
              <a:spcBef>
                <a:spcPts val="100"/>
              </a:spcBef>
              <a:buClr>
                <a:srgbClr val="000000"/>
              </a:buClr>
            </a:pPr>
            <a:r>
              <a:rPr lang="nn-NO" altLang="en-US" sz="1100" b="1">
                <a:latin typeface="Courier" pitchFamily="2" charset="0"/>
              </a:rPr>
              <a:t>1110000011101110</a:t>
            </a:r>
          </a:p>
          <a:p>
            <a:pPr>
              <a:spcBef>
                <a:spcPts val="100"/>
              </a:spcBef>
              <a:buClr>
                <a:srgbClr val="000000"/>
              </a:buClr>
            </a:pPr>
            <a:r>
              <a:rPr lang="nn-NO" altLang="en-US" sz="1100" b="1">
                <a:latin typeface="Courier" pitchFamily="2" charset="0"/>
              </a:rPr>
              <a:t>0000000000000000</a:t>
            </a:r>
          </a:p>
        </p:txBody>
      </p:sp>
      <p:sp>
        <p:nvSpPr>
          <p:cNvPr id="322563" name="TextBox 7">
            <a:extLst>
              <a:ext uri="{FF2B5EF4-FFF2-40B4-BE49-F238E27FC236}">
                <a16:creationId xmlns:a16="http://schemas.microsoft.com/office/drawing/2014/main" id="{EB3AE2EE-B2CE-EA45-9A71-7D263B655A99}"/>
              </a:ext>
            </a:extLst>
          </p:cNvPr>
          <p:cNvSpPr txBox="1">
            <a:spLocks noChangeArrowheads="1"/>
          </p:cNvSpPr>
          <p:nvPr/>
        </p:nvSpPr>
        <p:spPr bwMode="auto">
          <a:xfrm>
            <a:off x="5561014" y="1912939"/>
            <a:ext cx="1171575" cy="3951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b="1">
                <a:solidFill>
                  <a:srgbClr val="0070C0"/>
                </a:solidFill>
                <a:latin typeface="Courier" pitchFamily="2" charset="0"/>
              </a:rPr>
              <a:t>Address</a:t>
            </a:r>
          </a:p>
          <a:p>
            <a:pPr algn="ctr">
              <a:spcBef>
                <a:spcPts val="100"/>
              </a:spcBef>
            </a:pPr>
            <a:r>
              <a:rPr lang="en-US" altLang="en-US" sz="1100" b="1">
                <a:solidFill>
                  <a:srgbClr val="0070C0"/>
                </a:solidFill>
                <a:latin typeface="Courier" pitchFamily="2" charset="0"/>
              </a:rPr>
              <a:t>100000</a:t>
            </a:r>
          </a:p>
          <a:p>
            <a:pPr algn="ctr">
              <a:spcBef>
                <a:spcPts val="100"/>
              </a:spcBef>
            </a:pPr>
            <a:r>
              <a:rPr lang="en-US" altLang="en-US" sz="1100" b="1">
                <a:solidFill>
                  <a:srgbClr val="0070C0"/>
                </a:solidFill>
                <a:latin typeface="Courier" pitchFamily="2" charset="0"/>
              </a:rPr>
              <a:t>100001</a:t>
            </a:r>
          </a:p>
          <a:p>
            <a:pPr algn="ctr">
              <a:spcBef>
                <a:spcPts val="100"/>
              </a:spcBef>
            </a:pPr>
            <a:r>
              <a:rPr lang="en-US" altLang="en-US" sz="1100" b="1">
                <a:solidFill>
                  <a:srgbClr val="0070C0"/>
                </a:solidFill>
                <a:latin typeface="Courier" pitchFamily="2" charset="0"/>
              </a:rPr>
              <a:t>100010</a:t>
            </a:r>
          </a:p>
          <a:p>
            <a:pPr algn="ctr">
              <a:spcBef>
                <a:spcPts val="100"/>
              </a:spcBef>
            </a:pPr>
            <a:r>
              <a:rPr lang="en-US" altLang="en-US" sz="1100" b="1">
                <a:solidFill>
                  <a:srgbClr val="0070C0"/>
                </a:solidFill>
                <a:latin typeface="Courier" pitchFamily="2" charset="0"/>
              </a:rPr>
              <a:t>100011</a:t>
            </a:r>
          </a:p>
          <a:p>
            <a:pPr algn="ctr">
              <a:spcBef>
                <a:spcPts val="100"/>
              </a:spcBef>
            </a:pPr>
            <a:r>
              <a:rPr lang="en-US" altLang="en-US" sz="1100" b="1">
                <a:solidFill>
                  <a:srgbClr val="0070C0"/>
                </a:solidFill>
                <a:latin typeface="Courier" pitchFamily="2" charset="0"/>
              </a:rPr>
              <a:t>100100</a:t>
            </a:r>
          </a:p>
          <a:p>
            <a:pPr algn="ctr">
              <a:spcBef>
                <a:spcPts val="100"/>
              </a:spcBef>
            </a:pPr>
            <a:r>
              <a:rPr lang="en-US" altLang="en-US" sz="1100" b="1">
                <a:solidFill>
                  <a:srgbClr val="0070C0"/>
                </a:solidFill>
                <a:latin typeface="Courier" pitchFamily="2" charset="0"/>
              </a:rPr>
              <a:t>100101</a:t>
            </a:r>
          </a:p>
          <a:p>
            <a:pPr algn="ctr">
              <a:spcBef>
                <a:spcPts val="100"/>
              </a:spcBef>
            </a:pPr>
            <a:r>
              <a:rPr lang="en-US" altLang="en-US" sz="1100" b="1">
                <a:solidFill>
                  <a:srgbClr val="0070C0"/>
                </a:solidFill>
                <a:latin typeface="Courier" pitchFamily="2" charset="0"/>
              </a:rPr>
              <a:t>100110</a:t>
            </a:r>
          </a:p>
          <a:p>
            <a:pPr algn="ctr">
              <a:spcBef>
                <a:spcPts val="100"/>
              </a:spcBef>
            </a:pPr>
            <a:r>
              <a:rPr lang="en-US" altLang="en-US" sz="1100" b="1">
                <a:solidFill>
                  <a:srgbClr val="0070C0"/>
                </a:solidFill>
                <a:latin typeface="Courier" pitchFamily="2" charset="0"/>
              </a:rPr>
              <a:t>100111</a:t>
            </a:r>
          </a:p>
          <a:p>
            <a:pPr algn="ctr">
              <a:spcBef>
                <a:spcPts val="100"/>
              </a:spcBef>
            </a:pPr>
            <a:r>
              <a:rPr lang="en-US" altLang="en-US" sz="1100" b="1">
                <a:solidFill>
                  <a:srgbClr val="0070C0"/>
                </a:solidFill>
                <a:latin typeface="Courier" pitchFamily="2" charset="0"/>
              </a:rPr>
              <a:t>101000</a:t>
            </a:r>
          </a:p>
          <a:p>
            <a:pPr algn="ctr">
              <a:spcBef>
                <a:spcPts val="100"/>
              </a:spcBef>
            </a:pPr>
            <a:r>
              <a:rPr lang="en-US" altLang="en-US" sz="1100" b="1">
                <a:solidFill>
                  <a:srgbClr val="0070C0"/>
                </a:solidFill>
                <a:latin typeface="Courier" pitchFamily="2" charset="0"/>
              </a:rPr>
              <a:t>101001</a:t>
            </a:r>
          </a:p>
          <a:p>
            <a:pPr algn="ctr">
              <a:spcBef>
                <a:spcPts val="100"/>
              </a:spcBef>
            </a:pPr>
            <a:r>
              <a:rPr lang="en-US" altLang="en-US" sz="1100" b="1">
                <a:solidFill>
                  <a:srgbClr val="0070C0"/>
                </a:solidFill>
                <a:latin typeface="Courier" pitchFamily="2" charset="0"/>
              </a:rPr>
              <a:t>101010</a:t>
            </a:r>
          </a:p>
          <a:p>
            <a:pPr algn="ctr">
              <a:spcBef>
                <a:spcPts val="100"/>
              </a:spcBef>
            </a:pPr>
            <a:r>
              <a:rPr lang="en-US" altLang="en-US" sz="1100" b="1">
                <a:solidFill>
                  <a:srgbClr val="0070C0"/>
                </a:solidFill>
                <a:latin typeface="Courier" pitchFamily="2" charset="0"/>
              </a:rPr>
              <a:t>101011</a:t>
            </a:r>
          </a:p>
          <a:p>
            <a:pPr algn="ctr">
              <a:spcBef>
                <a:spcPts val="100"/>
              </a:spcBef>
            </a:pPr>
            <a:r>
              <a:rPr lang="en-US" altLang="en-US" sz="1100" b="1">
                <a:solidFill>
                  <a:srgbClr val="0070C0"/>
                </a:solidFill>
                <a:latin typeface="Courier" pitchFamily="2" charset="0"/>
              </a:rPr>
              <a:t>101100</a:t>
            </a:r>
          </a:p>
          <a:p>
            <a:pPr algn="ctr">
              <a:spcBef>
                <a:spcPts val="100"/>
              </a:spcBef>
            </a:pPr>
            <a:r>
              <a:rPr lang="en-US" altLang="en-US" sz="1100" b="1">
                <a:solidFill>
                  <a:srgbClr val="0070C0"/>
                </a:solidFill>
                <a:latin typeface="Courier" pitchFamily="2" charset="0"/>
              </a:rPr>
              <a:t>101101</a:t>
            </a:r>
          </a:p>
          <a:p>
            <a:pPr algn="ctr">
              <a:spcBef>
                <a:spcPts val="100"/>
              </a:spcBef>
            </a:pPr>
            <a:r>
              <a:rPr lang="en-US" altLang="en-US" sz="1100" b="1">
                <a:solidFill>
                  <a:srgbClr val="0070C0"/>
                </a:solidFill>
                <a:latin typeface="Courier" pitchFamily="2" charset="0"/>
              </a:rPr>
              <a:t>101110</a:t>
            </a:r>
          </a:p>
          <a:p>
            <a:pPr algn="ctr">
              <a:spcBef>
                <a:spcPts val="100"/>
              </a:spcBef>
            </a:pPr>
            <a:r>
              <a:rPr lang="en-US" altLang="en-US" sz="1100" b="1">
                <a:solidFill>
                  <a:srgbClr val="0070C0"/>
                </a:solidFill>
                <a:latin typeface="Courier" pitchFamily="2" charset="0"/>
              </a:rPr>
              <a:t>101111</a:t>
            </a:r>
          </a:p>
          <a:p>
            <a:pPr algn="ctr">
              <a:spcBef>
                <a:spcPts val="100"/>
              </a:spcBef>
            </a:pPr>
            <a:r>
              <a:rPr lang="en-US" altLang="en-US" sz="1100" b="1">
                <a:solidFill>
                  <a:srgbClr val="0070C0"/>
                </a:solidFill>
                <a:latin typeface="Courier" pitchFamily="2" charset="0"/>
              </a:rPr>
              <a:t>110000</a:t>
            </a:r>
          </a:p>
          <a:p>
            <a:pPr algn="ctr">
              <a:spcBef>
                <a:spcPts val="100"/>
              </a:spcBef>
            </a:pPr>
            <a:r>
              <a:rPr lang="en-US" altLang="en-US" sz="1100" b="1">
                <a:solidFill>
                  <a:srgbClr val="0070C0"/>
                </a:solidFill>
                <a:latin typeface="Courier" pitchFamily="2" charset="0"/>
              </a:rPr>
              <a:t>110001</a:t>
            </a:r>
          </a:p>
          <a:p>
            <a:pPr algn="ctr">
              <a:spcBef>
                <a:spcPts val="100"/>
              </a:spcBef>
            </a:pPr>
            <a:r>
              <a:rPr lang="en-US" altLang="en-US" sz="1100" b="1">
                <a:solidFill>
                  <a:srgbClr val="0070C0"/>
                </a:solidFill>
                <a:latin typeface="Courier" pitchFamily="2" charset="0"/>
              </a:rPr>
              <a:t>110010</a:t>
            </a:r>
          </a:p>
          <a:p>
            <a:pPr algn="ctr">
              <a:spcBef>
                <a:spcPts val="100"/>
              </a:spcBef>
            </a:pPr>
            <a:r>
              <a:rPr lang="en-US" altLang="en-US" sz="1100" b="1">
                <a:solidFill>
                  <a:srgbClr val="0070C0"/>
                </a:solidFill>
                <a:latin typeface="Courier" pitchFamily="2" charset="0"/>
              </a:rPr>
              <a:t>110011</a:t>
            </a:r>
          </a:p>
        </p:txBody>
      </p:sp>
      <p:sp>
        <p:nvSpPr>
          <p:cNvPr id="322564" name="Text Placeholder 2">
            <a:extLst>
              <a:ext uri="{FF2B5EF4-FFF2-40B4-BE49-F238E27FC236}">
                <a16:creationId xmlns:a16="http://schemas.microsoft.com/office/drawing/2014/main" id="{6E447711-573B-2148-9BD4-AA275F7D5C0D}"/>
              </a:ext>
            </a:extLst>
          </p:cNvPr>
          <p:cNvSpPr txBox="1">
            <a:spLocks/>
          </p:cNvSpPr>
          <p:nvPr/>
        </p:nvSpPr>
        <p:spPr bwMode="auto">
          <a:xfrm>
            <a:off x="1408113" y="1004889"/>
            <a:ext cx="3541712"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en-US" altLang="en-US" sz="1100" b="1">
                <a:latin typeface="Courier" pitchFamily="2" charset="0"/>
              </a:rPr>
              <a:t>.data</a:t>
            </a:r>
          </a:p>
          <a:p>
            <a:pPr>
              <a:spcBef>
                <a:spcPts val="100"/>
              </a:spcBef>
              <a:buClr>
                <a:srgbClr val="000000"/>
              </a:buClr>
            </a:pPr>
            <a:r>
              <a:rPr lang="en-US" altLang="en-US" sz="1100" b="1">
                <a:latin typeface="Courier" pitchFamily="2" charset="0"/>
              </a:rPr>
              <a:t>array   BYTE 7, 3, 2, 1, 6, 4, 5, 8</a:t>
            </a:r>
          </a:p>
          <a:p>
            <a:pPr>
              <a:spcBef>
                <a:spcPts val="100"/>
              </a:spcBef>
              <a:buClr>
                <a:srgbClr val="000000"/>
              </a:buClr>
            </a:pPr>
            <a:r>
              <a:rPr lang="en-US" altLang="en-US" sz="1100" b="1">
                <a:latin typeface="Courier" pitchFamily="2" charset="0"/>
              </a:rPr>
              <a:t>last    BYTE 7</a:t>
            </a:r>
          </a:p>
          <a:p>
            <a:pPr>
              <a:spcBef>
                <a:spcPts val="100"/>
              </a:spcBef>
              <a:buClr>
                <a:srgbClr val="000000"/>
              </a:buClr>
            </a:pPr>
            <a:r>
              <a:rPr lang="en-US" altLang="en-US" sz="1100" b="1">
                <a:latin typeface="Courier" pitchFamily="2" charset="0"/>
              </a:rPr>
              <a:t>temp    BYTE ?</a:t>
            </a:r>
          </a:p>
          <a:p>
            <a:pPr>
              <a:spcBef>
                <a:spcPts val="100"/>
              </a:spcBef>
              <a:buClr>
                <a:srgbClr val="000000"/>
              </a:buClr>
            </a:pPr>
            <a:endParaRPr lang="en-US" altLang="en-US" sz="1100" b="1">
              <a:latin typeface="Courier" pitchFamily="2" charset="0"/>
            </a:endParaRPr>
          </a:p>
          <a:p>
            <a:pPr>
              <a:spcBef>
                <a:spcPts val="100"/>
              </a:spcBef>
              <a:buClr>
                <a:srgbClr val="000000"/>
              </a:buClr>
            </a:pPr>
            <a:r>
              <a:rPr lang="en-US" altLang="en-US" sz="1100" b="1">
                <a:latin typeface="Courier" pitchFamily="2" charset="0"/>
              </a:rPr>
              <a:t>.code</a:t>
            </a:r>
          </a:p>
          <a:p>
            <a:pPr>
              <a:spcBef>
                <a:spcPts val="100"/>
              </a:spcBef>
              <a:buClr>
                <a:srgbClr val="000000"/>
              </a:buClr>
            </a:pPr>
            <a:r>
              <a:rPr lang="en-US" altLang="en-US" sz="1100" b="1">
                <a:latin typeface="Courier" pitchFamily="2" charset="0"/>
              </a:rPr>
              <a:t>        LOADI  A,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Outer: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LOADI  B,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A,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End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Inner: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SUB    D, A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B,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Iinc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If:     LOADF  C, [array+B]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LOADF  D, [array+B+1]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D, 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Jinc</a:t>
            </a:r>
          </a:p>
          <a:p>
            <a:pPr>
              <a:spcBef>
                <a:spcPts val="100"/>
              </a:spcBef>
              <a:buClr>
                <a:srgbClr val="000000"/>
              </a:buClr>
            </a:pPr>
            <a:r>
              <a:rPr lang="en-US" altLang="en-US" sz="1100" b="1">
                <a:latin typeface="Courier" pitchFamily="2" charset="0"/>
              </a:rPr>
              <a:t>Swap:   STOREF [array+B], D</a:t>
            </a:r>
          </a:p>
          <a:p>
            <a:pPr>
              <a:spcBef>
                <a:spcPts val="100"/>
              </a:spcBef>
              <a:buClr>
                <a:srgbClr val="000000"/>
              </a:buClr>
            </a:pPr>
            <a:r>
              <a:rPr lang="en-US" altLang="en-US" sz="1100" b="1">
                <a:latin typeface="Courier" pitchFamily="2" charset="0"/>
              </a:rPr>
              <a:t>        STOREF [array+B+1], C</a:t>
            </a:r>
          </a:p>
          <a:p>
            <a:pPr>
              <a:spcBef>
                <a:spcPts val="100"/>
              </a:spcBef>
              <a:buClr>
                <a:srgbClr val="000000"/>
              </a:buClr>
            </a:pPr>
            <a:r>
              <a:rPr lang="en-US" altLang="en-US" sz="1100" b="1">
                <a:latin typeface="Courier" pitchFamily="2" charset="0"/>
              </a:rPr>
              <a:t>Jinc:   ADDI   B,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Inner</a:t>
            </a:r>
          </a:p>
          <a:p>
            <a:pPr>
              <a:spcBef>
                <a:spcPts val="100"/>
              </a:spcBef>
              <a:buClr>
                <a:srgbClr val="000000"/>
              </a:buClr>
            </a:pPr>
            <a:r>
              <a:rPr lang="en-US" altLang="en-US" sz="1100" b="1">
                <a:latin typeface="Courier" pitchFamily="2" charset="0"/>
              </a:rPr>
              <a:t>Iinc:   ADDI   A,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Outer</a:t>
            </a:r>
          </a:p>
          <a:p>
            <a:pPr>
              <a:spcBef>
                <a:spcPts val="100"/>
              </a:spcBef>
              <a:buClr>
                <a:srgbClr val="000000"/>
              </a:buClr>
            </a:pPr>
            <a:r>
              <a:rPr lang="en-US" altLang="en-US" sz="1100" b="1">
                <a:latin typeface="Courier" pitchFamily="2" charset="0"/>
              </a:rPr>
              <a:t>End:    NOOP</a:t>
            </a:r>
            <a:endParaRPr lang="en-US" altLang="en-US" sz="2400" b="1">
              <a:solidFill>
                <a:srgbClr val="7F7F7F"/>
              </a:solidFill>
            </a:endParaRPr>
          </a:p>
        </p:txBody>
      </p:sp>
    </p:spTree>
  </p:cSld>
  <p:clrMapOvr>
    <a:masterClrMapping/>
  </p:clrMapOvr>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585" name="Title 1">
            <a:extLst>
              <a:ext uri="{FF2B5EF4-FFF2-40B4-BE49-F238E27FC236}">
                <a16:creationId xmlns:a16="http://schemas.microsoft.com/office/drawing/2014/main" id="{4F98DE07-6FD9-7B4E-A576-66DA5DCA0FB3}"/>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Machine Code Version</a:t>
            </a:r>
          </a:p>
        </p:txBody>
      </p:sp>
      <p:sp>
        <p:nvSpPr>
          <p:cNvPr id="323586" name="Text Placeholder 2">
            <a:extLst>
              <a:ext uri="{FF2B5EF4-FFF2-40B4-BE49-F238E27FC236}">
                <a16:creationId xmlns:a16="http://schemas.microsoft.com/office/drawing/2014/main" id="{9B6A6C3C-724E-B34A-BAB9-B1C1D55B274B}"/>
              </a:ext>
            </a:extLst>
          </p:cNvPr>
          <p:cNvSpPr txBox="1">
            <a:spLocks/>
          </p:cNvSpPr>
          <p:nvPr/>
        </p:nvSpPr>
        <p:spPr bwMode="auto">
          <a:xfrm>
            <a:off x="6532563" y="1866901"/>
            <a:ext cx="2413000" cy="4657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100"/>
              </a:spcBef>
              <a:buClr>
                <a:srgbClr val="000000"/>
              </a:buClr>
            </a:pPr>
            <a:r>
              <a:rPr lang="nn-NO" altLang="en-US" sz="1100" b="1">
                <a:latin typeface="Courier" pitchFamily="2" charset="0"/>
              </a:rPr>
              <a:t>0011000000000000</a:t>
            </a:r>
          </a:p>
          <a:p>
            <a:pPr>
              <a:spcBef>
                <a:spcPts val="100"/>
              </a:spcBef>
              <a:buClr>
                <a:srgbClr val="000000"/>
              </a:buClr>
            </a:pPr>
            <a:r>
              <a:rPr lang="nn-NO" altLang="en-US" sz="1100" b="1">
                <a:latin typeface="Courier" pitchFamily="2" charset="0"/>
              </a:rPr>
              <a:t>1000110000001000</a:t>
            </a:r>
          </a:p>
          <a:p>
            <a:pPr>
              <a:spcBef>
                <a:spcPts val="100"/>
              </a:spcBef>
              <a:buClr>
                <a:srgbClr val="000000"/>
              </a:buClr>
            </a:pPr>
            <a:r>
              <a:rPr lang="nn-NO" altLang="en-US" sz="1100" b="1">
                <a:latin typeface="Courier" pitchFamily="2" charset="0"/>
              </a:rPr>
              <a:t>0011010000000000</a:t>
            </a:r>
          </a:p>
          <a:p>
            <a:pPr>
              <a:spcBef>
                <a:spcPts val="100"/>
              </a:spcBef>
              <a:buClr>
                <a:srgbClr val="000000"/>
              </a:buClr>
            </a:pPr>
            <a:r>
              <a:rPr lang="nn-NO" altLang="en-US" sz="1100" b="1">
                <a:latin typeface="Courier" pitchFamily="2" charset="0"/>
              </a:rPr>
              <a:t>1101001100000000</a:t>
            </a:r>
          </a:p>
          <a:p>
            <a:pPr>
              <a:spcBef>
                <a:spcPts val="100"/>
              </a:spcBef>
              <a:buClr>
                <a:srgbClr val="000000"/>
              </a:buClr>
            </a:pPr>
            <a:r>
              <a:rPr lang="nn-NO" altLang="en-US" sz="1100" b="1">
                <a:latin typeface="Courier" pitchFamily="2" charset="0"/>
              </a:rPr>
              <a:t>1111001100001110</a:t>
            </a:r>
          </a:p>
          <a:p>
            <a:pPr>
              <a:spcBef>
                <a:spcPts val="100"/>
              </a:spcBef>
              <a:buClr>
                <a:srgbClr val="000000"/>
              </a:buClr>
            </a:pPr>
            <a:r>
              <a:rPr lang="nn-NO" altLang="en-US" sz="1100" b="1">
                <a:latin typeface="Courier" pitchFamily="2" charset="0"/>
              </a:rPr>
              <a:t>1000110000001000</a:t>
            </a:r>
          </a:p>
          <a:p>
            <a:pPr>
              <a:spcBef>
                <a:spcPts val="100"/>
              </a:spcBef>
              <a:buClr>
                <a:srgbClr val="000000"/>
              </a:buClr>
            </a:pPr>
            <a:r>
              <a:rPr lang="nn-NO" altLang="en-US" sz="1100" b="1">
                <a:latin typeface="Courier" pitchFamily="2" charset="0"/>
              </a:rPr>
              <a:t>0110110000000000</a:t>
            </a:r>
          </a:p>
          <a:p>
            <a:pPr>
              <a:spcBef>
                <a:spcPts val="100"/>
              </a:spcBef>
              <a:buClr>
                <a:srgbClr val="000000"/>
              </a:buClr>
            </a:pPr>
            <a:r>
              <a:rPr lang="nn-NO" altLang="en-US" sz="1100" b="1">
                <a:latin typeface="Courier" pitchFamily="2" charset="0"/>
              </a:rPr>
              <a:t>1101011100000000</a:t>
            </a:r>
          </a:p>
          <a:p>
            <a:pPr>
              <a:spcBef>
                <a:spcPts val="100"/>
              </a:spcBef>
              <a:buClr>
                <a:srgbClr val="000000"/>
              </a:buClr>
            </a:pPr>
            <a:r>
              <a:rPr lang="nn-NO" altLang="en-US" sz="1100" b="1">
                <a:latin typeface="Courier" pitchFamily="2" charset="0"/>
              </a:rPr>
              <a:t>1111001100001000</a:t>
            </a:r>
          </a:p>
          <a:p>
            <a:pPr>
              <a:spcBef>
                <a:spcPts val="100"/>
              </a:spcBef>
              <a:buClr>
                <a:srgbClr val="000000"/>
              </a:buClr>
            </a:pPr>
            <a:r>
              <a:rPr lang="nn-NO" altLang="en-US" sz="1100" b="1">
                <a:latin typeface="Courier" pitchFamily="2" charset="0"/>
              </a:rPr>
              <a:t>1001100100000000</a:t>
            </a:r>
          </a:p>
          <a:p>
            <a:pPr>
              <a:spcBef>
                <a:spcPts val="100"/>
              </a:spcBef>
              <a:buClr>
                <a:srgbClr val="000000"/>
              </a:buClr>
            </a:pPr>
            <a:r>
              <a:rPr lang="nn-NO" altLang="en-US" sz="1100" b="1">
                <a:latin typeface="Courier" pitchFamily="2" charset="0"/>
              </a:rPr>
              <a:t>1001110100000001</a:t>
            </a:r>
          </a:p>
          <a:p>
            <a:pPr>
              <a:spcBef>
                <a:spcPts val="100"/>
              </a:spcBef>
              <a:buClr>
                <a:srgbClr val="000000"/>
              </a:buClr>
            </a:pPr>
            <a:r>
              <a:rPr lang="nn-NO" altLang="en-US" sz="1100" b="1">
                <a:latin typeface="Courier" pitchFamily="2" charset="0"/>
              </a:rPr>
              <a:t>1101111000000000</a:t>
            </a:r>
          </a:p>
          <a:p>
            <a:pPr>
              <a:spcBef>
                <a:spcPts val="100"/>
              </a:spcBef>
              <a:buClr>
                <a:srgbClr val="000000"/>
              </a:buClr>
            </a:pPr>
            <a:r>
              <a:rPr lang="nn-NO" altLang="en-US" sz="1100" b="1">
                <a:latin typeface="Courier" pitchFamily="2" charset="0"/>
              </a:rPr>
              <a:t>1111001100000010</a:t>
            </a:r>
          </a:p>
          <a:p>
            <a:pPr>
              <a:spcBef>
                <a:spcPts val="100"/>
              </a:spcBef>
              <a:buClr>
                <a:srgbClr val="000000"/>
              </a:buClr>
            </a:pPr>
            <a:r>
              <a:rPr lang="nn-NO" altLang="en-US" sz="1100" b="1">
                <a:latin typeface="Courier" pitchFamily="2" charset="0"/>
              </a:rPr>
              <a:t>1011110100000000</a:t>
            </a:r>
          </a:p>
          <a:p>
            <a:pPr>
              <a:spcBef>
                <a:spcPts val="100"/>
              </a:spcBef>
              <a:buClr>
                <a:srgbClr val="000000"/>
              </a:buClr>
            </a:pPr>
            <a:r>
              <a:rPr lang="nn-NO" altLang="en-US" sz="1100" b="1">
                <a:latin typeface="Courier" pitchFamily="2" charset="0"/>
              </a:rPr>
              <a:t>1011100100000001</a:t>
            </a:r>
          </a:p>
          <a:p>
            <a:pPr>
              <a:spcBef>
                <a:spcPts val="100"/>
              </a:spcBef>
              <a:buClr>
                <a:srgbClr val="000000"/>
              </a:buClr>
            </a:pPr>
            <a:r>
              <a:rPr lang="nn-NO" altLang="en-US" sz="1100" b="1">
                <a:latin typeface="Courier" pitchFamily="2" charset="0"/>
              </a:rPr>
              <a:t>0101010000000001</a:t>
            </a:r>
          </a:p>
          <a:p>
            <a:pPr>
              <a:spcBef>
                <a:spcPts val="100"/>
              </a:spcBef>
              <a:buClr>
                <a:srgbClr val="000000"/>
              </a:buClr>
            </a:pPr>
            <a:r>
              <a:rPr lang="nn-NO" altLang="en-US" sz="1100" b="1">
                <a:latin typeface="Courier" pitchFamily="2" charset="0"/>
              </a:rPr>
              <a:t>1110000011110100</a:t>
            </a:r>
          </a:p>
          <a:p>
            <a:pPr>
              <a:spcBef>
                <a:spcPts val="100"/>
              </a:spcBef>
              <a:buClr>
                <a:srgbClr val="000000"/>
              </a:buClr>
            </a:pPr>
            <a:r>
              <a:rPr lang="nn-NO" altLang="en-US" sz="1100" b="1">
                <a:latin typeface="Courier" pitchFamily="2" charset="0"/>
              </a:rPr>
              <a:t>0101000000000001</a:t>
            </a:r>
          </a:p>
          <a:p>
            <a:pPr>
              <a:spcBef>
                <a:spcPts val="100"/>
              </a:spcBef>
              <a:buClr>
                <a:srgbClr val="000000"/>
              </a:buClr>
            </a:pPr>
            <a:r>
              <a:rPr lang="nn-NO" altLang="en-US" sz="1100" b="1">
                <a:latin typeface="Courier" pitchFamily="2" charset="0"/>
              </a:rPr>
              <a:t>1110000011101110</a:t>
            </a:r>
          </a:p>
          <a:p>
            <a:pPr>
              <a:spcBef>
                <a:spcPts val="100"/>
              </a:spcBef>
              <a:buClr>
                <a:srgbClr val="000000"/>
              </a:buClr>
            </a:pPr>
            <a:r>
              <a:rPr lang="nn-NO" altLang="en-US" sz="1100" b="1">
                <a:latin typeface="Courier" pitchFamily="2" charset="0"/>
              </a:rPr>
              <a:t>0000000000000000</a:t>
            </a:r>
          </a:p>
          <a:p>
            <a:pPr>
              <a:spcBef>
                <a:spcPts val="100"/>
              </a:spcBef>
              <a:buClr>
                <a:srgbClr val="000000"/>
              </a:buClr>
            </a:pPr>
            <a:r>
              <a:rPr lang="nn-NO" altLang="en-US" sz="1100" b="1">
                <a:latin typeface="Courier" pitchFamily="2" charset="0"/>
              </a:rPr>
              <a:t>0000000000000000</a:t>
            </a:r>
          </a:p>
          <a:p>
            <a:pPr>
              <a:spcBef>
                <a:spcPts val="100"/>
              </a:spcBef>
              <a:buClr>
                <a:srgbClr val="000000"/>
              </a:buClr>
            </a:pPr>
            <a:r>
              <a:rPr lang="nn-NO" altLang="en-US" sz="1100" b="1">
                <a:latin typeface="Courier" pitchFamily="2" charset="0"/>
              </a:rPr>
              <a:t>     . . .</a:t>
            </a:r>
          </a:p>
          <a:p>
            <a:pPr>
              <a:spcBef>
                <a:spcPts val="100"/>
              </a:spcBef>
              <a:buClr>
                <a:srgbClr val="000000"/>
              </a:buClr>
            </a:pPr>
            <a:r>
              <a:rPr lang="nn-NO" altLang="en-US" sz="1100" b="1">
                <a:latin typeface="Courier" pitchFamily="2" charset="0"/>
              </a:rPr>
              <a:t>0000000000000000</a:t>
            </a:r>
          </a:p>
          <a:p>
            <a:pPr>
              <a:spcBef>
                <a:spcPts val="100"/>
              </a:spcBef>
              <a:buClr>
                <a:srgbClr val="000000"/>
              </a:buClr>
            </a:pPr>
            <a:r>
              <a:rPr lang="nn-NO" altLang="en-US" sz="1100" b="1">
                <a:latin typeface="Courier" pitchFamily="2" charset="0"/>
              </a:rPr>
              <a:t>0000000000000000</a:t>
            </a:r>
          </a:p>
          <a:p>
            <a:pPr>
              <a:spcBef>
                <a:spcPts val="475"/>
              </a:spcBef>
              <a:buClr>
                <a:srgbClr val="000000"/>
              </a:buClr>
            </a:pPr>
            <a:endParaRPr lang="nn-NO" altLang="en-US" sz="1100" b="1">
              <a:latin typeface="Courier" pitchFamily="2" charset="0"/>
            </a:endParaRPr>
          </a:p>
          <a:p>
            <a:pPr>
              <a:spcBef>
                <a:spcPts val="475"/>
              </a:spcBef>
              <a:buClr>
                <a:srgbClr val="000000"/>
              </a:buClr>
            </a:pPr>
            <a:endParaRPr lang="nn-NO" altLang="en-US" sz="1100" b="1">
              <a:latin typeface="Courier" pitchFamily="2" charset="0"/>
            </a:endParaRPr>
          </a:p>
          <a:p>
            <a:pPr>
              <a:spcBef>
                <a:spcPts val="475"/>
              </a:spcBef>
              <a:buClr>
                <a:srgbClr val="000000"/>
              </a:buClr>
            </a:pPr>
            <a:endParaRPr lang="en-US" altLang="en-US" sz="2400" b="1"/>
          </a:p>
        </p:txBody>
      </p:sp>
      <p:sp>
        <p:nvSpPr>
          <p:cNvPr id="323587" name="TextBox 7">
            <a:extLst>
              <a:ext uri="{FF2B5EF4-FFF2-40B4-BE49-F238E27FC236}">
                <a16:creationId xmlns:a16="http://schemas.microsoft.com/office/drawing/2014/main" id="{2E678B1B-2DAE-9F49-BF1E-CF1323AD87FE}"/>
              </a:ext>
            </a:extLst>
          </p:cNvPr>
          <p:cNvSpPr txBox="1">
            <a:spLocks noChangeArrowheads="1"/>
          </p:cNvSpPr>
          <p:nvPr/>
        </p:nvSpPr>
        <p:spPr bwMode="auto">
          <a:xfrm>
            <a:off x="5561014" y="1912938"/>
            <a:ext cx="1171575" cy="4678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b="1">
                <a:solidFill>
                  <a:srgbClr val="0070C0"/>
                </a:solidFill>
                <a:latin typeface="Courier" pitchFamily="2" charset="0"/>
              </a:rPr>
              <a:t>Address</a:t>
            </a:r>
          </a:p>
          <a:p>
            <a:pPr algn="ctr">
              <a:spcBef>
                <a:spcPts val="100"/>
              </a:spcBef>
            </a:pPr>
            <a:r>
              <a:rPr lang="en-US" altLang="en-US" sz="1100" b="1">
                <a:solidFill>
                  <a:srgbClr val="0070C0"/>
                </a:solidFill>
                <a:latin typeface="Courier" pitchFamily="2" charset="0"/>
              </a:rPr>
              <a:t>100000</a:t>
            </a:r>
          </a:p>
          <a:p>
            <a:pPr algn="ctr">
              <a:spcBef>
                <a:spcPts val="100"/>
              </a:spcBef>
            </a:pPr>
            <a:r>
              <a:rPr lang="en-US" altLang="en-US" sz="1100" b="1">
                <a:solidFill>
                  <a:srgbClr val="0070C0"/>
                </a:solidFill>
                <a:latin typeface="Courier" pitchFamily="2" charset="0"/>
              </a:rPr>
              <a:t>100001</a:t>
            </a:r>
          </a:p>
          <a:p>
            <a:pPr algn="ctr">
              <a:spcBef>
                <a:spcPts val="100"/>
              </a:spcBef>
            </a:pPr>
            <a:r>
              <a:rPr lang="en-US" altLang="en-US" sz="1100" b="1">
                <a:solidFill>
                  <a:srgbClr val="0070C0"/>
                </a:solidFill>
                <a:latin typeface="Courier" pitchFamily="2" charset="0"/>
              </a:rPr>
              <a:t>100010</a:t>
            </a:r>
          </a:p>
          <a:p>
            <a:pPr algn="ctr">
              <a:spcBef>
                <a:spcPts val="100"/>
              </a:spcBef>
            </a:pPr>
            <a:r>
              <a:rPr lang="en-US" altLang="en-US" sz="1100" b="1">
                <a:solidFill>
                  <a:srgbClr val="0070C0"/>
                </a:solidFill>
                <a:latin typeface="Courier" pitchFamily="2" charset="0"/>
              </a:rPr>
              <a:t>100011</a:t>
            </a:r>
          </a:p>
          <a:p>
            <a:pPr algn="ctr">
              <a:spcBef>
                <a:spcPts val="100"/>
              </a:spcBef>
            </a:pPr>
            <a:r>
              <a:rPr lang="en-US" altLang="en-US" sz="1100" b="1">
                <a:solidFill>
                  <a:srgbClr val="0070C0"/>
                </a:solidFill>
                <a:latin typeface="Courier" pitchFamily="2" charset="0"/>
              </a:rPr>
              <a:t>100100</a:t>
            </a:r>
          </a:p>
          <a:p>
            <a:pPr algn="ctr">
              <a:spcBef>
                <a:spcPts val="100"/>
              </a:spcBef>
            </a:pPr>
            <a:r>
              <a:rPr lang="en-US" altLang="en-US" sz="1100" b="1">
                <a:solidFill>
                  <a:srgbClr val="0070C0"/>
                </a:solidFill>
                <a:latin typeface="Courier" pitchFamily="2" charset="0"/>
              </a:rPr>
              <a:t>100101</a:t>
            </a:r>
          </a:p>
          <a:p>
            <a:pPr algn="ctr">
              <a:spcBef>
                <a:spcPts val="100"/>
              </a:spcBef>
            </a:pPr>
            <a:r>
              <a:rPr lang="en-US" altLang="en-US" sz="1100" b="1">
                <a:solidFill>
                  <a:srgbClr val="0070C0"/>
                </a:solidFill>
                <a:latin typeface="Courier" pitchFamily="2" charset="0"/>
              </a:rPr>
              <a:t>100110</a:t>
            </a:r>
          </a:p>
          <a:p>
            <a:pPr algn="ctr">
              <a:spcBef>
                <a:spcPts val="100"/>
              </a:spcBef>
            </a:pPr>
            <a:r>
              <a:rPr lang="en-US" altLang="en-US" sz="1100" b="1">
                <a:solidFill>
                  <a:srgbClr val="0070C0"/>
                </a:solidFill>
                <a:latin typeface="Courier" pitchFamily="2" charset="0"/>
              </a:rPr>
              <a:t>100111</a:t>
            </a:r>
          </a:p>
          <a:p>
            <a:pPr algn="ctr">
              <a:spcBef>
                <a:spcPts val="100"/>
              </a:spcBef>
            </a:pPr>
            <a:r>
              <a:rPr lang="en-US" altLang="en-US" sz="1100" b="1">
                <a:solidFill>
                  <a:srgbClr val="0070C0"/>
                </a:solidFill>
                <a:latin typeface="Courier" pitchFamily="2" charset="0"/>
              </a:rPr>
              <a:t>101000</a:t>
            </a:r>
          </a:p>
          <a:p>
            <a:pPr algn="ctr">
              <a:spcBef>
                <a:spcPts val="100"/>
              </a:spcBef>
            </a:pPr>
            <a:r>
              <a:rPr lang="en-US" altLang="en-US" sz="1100" b="1">
                <a:solidFill>
                  <a:srgbClr val="0070C0"/>
                </a:solidFill>
                <a:latin typeface="Courier" pitchFamily="2" charset="0"/>
              </a:rPr>
              <a:t>101001</a:t>
            </a:r>
          </a:p>
          <a:p>
            <a:pPr algn="ctr">
              <a:spcBef>
                <a:spcPts val="100"/>
              </a:spcBef>
            </a:pPr>
            <a:r>
              <a:rPr lang="en-US" altLang="en-US" sz="1100" b="1">
                <a:solidFill>
                  <a:srgbClr val="0070C0"/>
                </a:solidFill>
                <a:latin typeface="Courier" pitchFamily="2" charset="0"/>
              </a:rPr>
              <a:t>101010</a:t>
            </a:r>
          </a:p>
          <a:p>
            <a:pPr algn="ctr">
              <a:spcBef>
                <a:spcPts val="100"/>
              </a:spcBef>
            </a:pPr>
            <a:r>
              <a:rPr lang="en-US" altLang="en-US" sz="1100" b="1">
                <a:solidFill>
                  <a:srgbClr val="0070C0"/>
                </a:solidFill>
                <a:latin typeface="Courier" pitchFamily="2" charset="0"/>
              </a:rPr>
              <a:t>101011</a:t>
            </a:r>
          </a:p>
          <a:p>
            <a:pPr algn="ctr">
              <a:spcBef>
                <a:spcPts val="100"/>
              </a:spcBef>
            </a:pPr>
            <a:r>
              <a:rPr lang="en-US" altLang="en-US" sz="1100" b="1">
                <a:solidFill>
                  <a:srgbClr val="0070C0"/>
                </a:solidFill>
                <a:latin typeface="Courier" pitchFamily="2" charset="0"/>
              </a:rPr>
              <a:t>101100</a:t>
            </a:r>
          </a:p>
          <a:p>
            <a:pPr algn="ctr">
              <a:spcBef>
                <a:spcPts val="100"/>
              </a:spcBef>
            </a:pPr>
            <a:r>
              <a:rPr lang="en-US" altLang="en-US" sz="1100" b="1">
                <a:solidFill>
                  <a:srgbClr val="0070C0"/>
                </a:solidFill>
                <a:latin typeface="Courier" pitchFamily="2" charset="0"/>
              </a:rPr>
              <a:t>101101</a:t>
            </a:r>
          </a:p>
          <a:p>
            <a:pPr algn="ctr">
              <a:spcBef>
                <a:spcPts val="100"/>
              </a:spcBef>
            </a:pPr>
            <a:r>
              <a:rPr lang="en-US" altLang="en-US" sz="1100" b="1">
                <a:solidFill>
                  <a:srgbClr val="0070C0"/>
                </a:solidFill>
                <a:latin typeface="Courier" pitchFamily="2" charset="0"/>
              </a:rPr>
              <a:t>101110</a:t>
            </a:r>
          </a:p>
          <a:p>
            <a:pPr algn="ctr">
              <a:spcBef>
                <a:spcPts val="100"/>
              </a:spcBef>
            </a:pPr>
            <a:r>
              <a:rPr lang="en-US" altLang="en-US" sz="1100" b="1">
                <a:solidFill>
                  <a:srgbClr val="0070C0"/>
                </a:solidFill>
                <a:latin typeface="Courier" pitchFamily="2" charset="0"/>
              </a:rPr>
              <a:t>101111</a:t>
            </a:r>
          </a:p>
          <a:p>
            <a:pPr algn="ctr">
              <a:spcBef>
                <a:spcPts val="100"/>
              </a:spcBef>
            </a:pPr>
            <a:r>
              <a:rPr lang="en-US" altLang="en-US" sz="1100" b="1">
                <a:solidFill>
                  <a:srgbClr val="0070C0"/>
                </a:solidFill>
                <a:latin typeface="Courier" pitchFamily="2" charset="0"/>
              </a:rPr>
              <a:t>110000</a:t>
            </a:r>
          </a:p>
          <a:p>
            <a:pPr algn="ctr">
              <a:spcBef>
                <a:spcPts val="100"/>
              </a:spcBef>
            </a:pPr>
            <a:r>
              <a:rPr lang="en-US" altLang="en-US" sz="1100" b="1">
                <a:solidFill>
                  <a:srgbClr val="0070C0"/>
                </a:solidFill>
                <a:latin typeface="Courier" pitchFamily="2" charset="0"/>
              </a:rPr>
              <a:t>110001</a:t>
            </a:r>
          </a:p>
          <a:p>
            <a:pPr algn="ctr">
              <a:spcBef>
                <a:spcPts val="100"/>
              </a:spcBef>
            </a:pPr>
            <a:r>
              <a:rPr lang="en-US" altLang="en-US" sz="1100" b="1">
                <a:solidFill>
                  <a:srgbClr val="0070C0"/>
                </a:solidFill>
                <a:latin typeface="Courier" pitchFamily="2" charset="0"/>
              </a:rPr>
              <a:t>110010</a:t>
            </a:r>
          </a:p>
          <a:p>
            <a:pPr algn="ctr">
              <a:spcBef>
                <a:spcPts val="100"/>
              </a:spcBef>
            </a:pPr>
            <a:r>
              <a:rPr lang="en-US" altLang="en-US" sz="1100" b="1">
                <a:solidFill>
                  <a:srgbClr val="0070C0"/>
                </a:solidFill>
                <a:latin typeface="Courier" pitchFamily="2" charset="0"/>
              </a:rPr>
              <a:t>110011</a:t>
            </a:r>
          </a:p>
          <a:p>
            <a:pPr algn="ctr">
              <a:spcBef>
                <a:spcPts val="100"/>
              </a:spcBef>
            </a:pPr>
            <a:r>
              <a:rPr lang="en-US" altLang="en-US" sz="1100" b="1">
                <a:solidFill>
                  <a:srgbClr val="0070C0"/>
                </a:solidFill>
                <a:latin typeface="Courier" pitchFamily="2" charset="0"/>
              </a:rPr>
              <a:t>110100</a:t>
            </a:r>
          </a:p>
          <a:p>
            <a:pPr algn="ctr">
              <a:spcBef>
                <a:spcPts val="100"/>
              </a:spcBef>
            </a:pPr>
            <a:r>
              <a:rPr lang="en-US" altLang="en-US" sz="1100" b="1">
                <a:solidFill>
                  <a:srgbClr val="0070C0"/>
                </a:solidFill>
                <a:latin typeface="Courier" pitchFamily="2" charset="0"/>
              </a:rPr>
              <a:t>. . .</a:t>
            </a:r>
          </a:p>
          <a:p>
            <a:pPr algn="ctr">
              <a:spcBef>
                <a:spcPts val="100"/>
              </a:spcBef>
            </a:pPr>
            <a:r>
              <a:rPr lang="en-US" altLang="en-US" sz="1100" b="1">
                <a:solidFill>
                  <a:srgbClr val="0070C0"/>
                </a:solidFill>
                <a:latin typeface="Courier" pitchFamily="2" charset="0"/>
              </a:rPr>
              <a:t>111110</a:t>
            </a:r>
          </a:p>
          <a:p>
            <a:pPr algn="ctr">
              <a:spcBef>
                <a:spcPts val="100"/>
              </a:spcBef>
            </a:pPr>
            <a:r>
              <a:rPr lang="en-US" altLang="en-US" sz="1100" b="1">
                <a:solidFill>
                  <a:srgbClr val="0070C0"/>
                </a:solidFill>
                <a:latin typeface="Courier" pitchFamily="2" charset="0"/>
              </a:rPr>
              <a:t>111111</a:t>
            </a:r>
          </a:p>
        </p:txBody>
      </p:sp>
      <p:sp>
        <p:nvSpPr>
          <p:cNvPr id="323588" name="Text Placeholder 2">
            <a:extLst>
              <a:ext uri="{FF2B5EF4-FFF2-40B4-BE49-F238E27FC236}">
                <a16:creationId xmlns:a16="http://schemas.microsoft.com/office/drawing/2014/main" id="{E485E0CD-C88F-274C-9119-D106C1999152}"/>
              </a:ext>
            </a:extLst>
          </p:cNvPr>
          <p:cNvSpPr txBox="1">
            <a:spLocks/>
          </p:cNvSpPr>
          <p:nvPr/>
        </p:nvSpPr>
        <p:spPr bwMode="auto">
          <a:xfrm>
            <a:off x="1408113" y="1004889"/>
            <a:ext cx="3541712" cy="5502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en-US" altLang="en-US" sz="1100" b="1">
                <a:latin typeface="Courier" pitchFamily="2" charset="0"/>
              </a:rPr>
              <a:t>.data</a:t>
            </a:r>
          </a:p>
          <a:p>
            <a:pPr>
              <a:spcBef>
                <a:spcPts val="100"/>
              </a:spcBef>
              <a:buClr>
                <a:srgbClr val="000000"/>
              </a:buClr>
            </a:pPr>
            <a:r>
              <a:rPr lang="en-US" altLang="en-US" sz="1100" b="1">
                <a:latin typeface="Courier" pitchFamily="2" charset="0"/>
              </a:rPr>
              <a:t>array   BYTE 7, 3, 2, 1, 6, 4, 5, 8</a:t>
            </a:r>
          </a:p>
          <a:p>
            <a:pPr>
              <a:spcBef>
                <a:spcPts val="100"/>
              </a:spcBef>
              <a:buClr>
                <a:srgbClr val="000000"/>
              </a:buClr>
            </a:pPr>
            <a:r>
              <a:rPr lang="en-US" altLang="en-US" sz="1100" b="1">
                <a:latin typeface="Courier" pitchFamily="2" charset="0"/>
              </a:rPr>
              <a:t>last    BYTE 7</a:t>
            </a:r>
          </a:p>
          <a:p>
            <a:pPr>
              <a:spcBef>
                <a:spcPts val="100"/>
              </a:spcBef>
              <a:buClr>
                <a:srgbClr val="000000"/>
              </a:buClr>
            </a:pPr>
            <a:r>
              <a:rPr lang="en-US" altLang="en-US" sz="1100" b="1">
                <a:latin typeface="Courier" pitchFamily="2" charset="0"/>
              </a:rPr>
              <a:t>temp    BYTE ?</a:t>
            </a:r>
          </a:p>
          <a:p>
            <a:pPr>
              <a:spcBef>
                <a:spcPts val="100"/>
              </a:spcBef>
              <a:buClr>
                <a:srgbClr val="000000"/>
              </a:buClr>
            </a:pPr>
            <a:endParaRPr lang="en-US" altLang="en-US" sz="1100" b="1">
              <a:latin typeface="Courier" pitchFamily="2" charset="0"/>
            </a:endParaRPr>
          </a:p>
          <a:p>
            <a:pPr>
              <a:spcBef>
                <a:spcPts val="100"/>
              </a:spcBef>
              <a:buClr>
                <a:srgbClr val="000000"/>
              </a:buClr>
            </a:pPr>
            <a:r>
              <a:rPr lang="en-US" altLang="en-US" sz="1100" b="1">
                <a:latin typeface="Courier" pitchFamily="2" charset="0"/>
              </a:rPr>
              <a:t>.code</a:t>
            </a:r>
          </a:p>
          <a:p>
            <a:pPr>
              <a:spcBef>
                <a:spcPts val="100"/>
              </a:spcBef>
              <a:buClr>
                <a:srgbClr val="000000"/>
              </a:buClr>
            </a:pPr>
            <a:r>
              <a:rPr lang="en-US" altLang="en-US" sz="1100" b="1">
                <a:latin typeface="Courier" pitchFamily="2" charset="0"/>
              </a:rPr>
              <a:t>        LOADI  A,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Outer: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LOADI  B, 0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A,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End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Inner:  LOAD   D, [last]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SUB    D, A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B, D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Iinc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If:     LOADF  C, [array+B]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LOADF  D, [array+B+1]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CMP    D, C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BRGE   Jinc</a:t>
            </a:r>
          </a:p>
          <a:p>
            <a:pPr>
              <a:spcBef>
                <a:spcPts val="100"/>
              </a:spcBef>
              <a:buClr>
                <a:srgbClr val="000000"/>
              </a:buClr>
            </a:pPr>
            <a:r>
              <a:rPr lang="en-US" altLang="en-US" sz="1100" b="1">
                <a:latin typeface="Courier" pitchFamily="2" charset="0"/>
              </a:rPr>
              <a:t>Swap:   STOREF [array+B], D</a:t>
            </a:r>
          </a:p>
          <a:p>
            <a:pPr>
              <a:spcBef>
                <a:spcPts val="100"/>
              </a:spcBef>
              <a:buClr>
                <a:srgbClr val="000000"/>
              </a:buClr>
            </a:pPr>
            <a:r>
              <a:rPr lang="en-US" altLang="en-US" sz="1100" b="1">
                <a:latin typeface="Courier" pitchFamily="2" charset="0"/>
              </a:rPr>
              <a:t>        STOREF [array+B+1], C</a:t>
            </a:r>
          </a:p>
          <a:p>
            <a:pPr>
              <a:spcBef>
                <a:spcPts val="100"/>
              </a:spcBef>
              <a:buClr>
                <a:srgbClr val="000000"/>
              </a:buClr>
            </a:pPr>
            <a:r>
              <a:rPr lang="en-US" altLang="en-US" sz="1100" b="1">
                <a:latin typeface="Courier" pitchFamily="2" charset="0"/>
              </a:rPr>
              <a:t>Jinc:   ADDI   B,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Inner</a:t>
            </a:r>
          </a:p>
          <a:p>
            <a:pPr>
              <a:spcBef>
                <a:spcPts val="100"/>
              </a:spcBef>
              <a:buClr>
                <a:srgbClr val="000000"/>
              </a:buClr>
            </a:pPr>
            <a:r>
              <a:rPr lang="en-US" altLang="en-US" sz="1100" b="1">
                <a:latin typeface="Courier" pitchFamily="2" charset="0"/>
              </a:rPr>
              <a:t>Iinc:   ADDI   A, 1                   </a:t>
            </a:r>
            <a:endParaRPr lang="en-US" altLang="en-US" sz="1100" b="1">
              <a:solidFill>
                <a:srgbClr val="7F7F7F"/>
              </a:solidFill>
              <a:latin typeface="Courier" pitchFamily="2" charset="0"/>
            </a:endParaRPr>
          </a:p>
          <a:p>
            <a:pPr>
              <a:spcBef>
                <a:spcPts val="100"/>
              </a:spcBef>
              <a:buClr>
                <a:srgbClr val="000000"/>
              </a:buClr>
            </a:pPr>
            <a:r>
              <a:rPr lang="en-US" altLang="en-US" sz="1100" b="1">
                <a:latin typeface="Courier" pitchFamily="2" charset="0"/>
              </a:rPr>
              <a:t>        JUMP   Outer</a:t>
            </a:r>
          </a:p>
          <a:p>
            <a:pPr>
              <a:spcBef>
                <a:spcPts val="100"/>
              </a:spcBef>
              <a:buClr>
                <a:srgbClr val="000000"/>
              </a:buClr>
            </a:pPr>
            <a:r>
              <a:rPr lang="en-US" altLang="en-US" sz="1100" b="1">
                <a:latin typeface="Courier" pitchFamily="2" charset="0"/>
              </a:rPr>
              <a:t>End:    NOOP</a:t>
            </a:r>
            <a:endParaRPr lang="en-US" altLang="en-US" sz="2400" b="1">
              <a:solidFill>
                <a:srgbClr val="7F7F7F"/>
              </a:solidFill>
            </a:endParaRPr>
          </a:p>
        </p:txBody>
      </p:sp>
    </p:spTree>
  </p:cSld>
  <p:clrMapOvr>
    <a:masterClrMapping/>
  </p:clrMapOvr>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5633" name="Title 1">
            <a:extLst>
              <a:ext uri="{FF2B5EF4-FFF2-40B4-BE49-F238E27FC236}">
                <a16:creationId xmlns:a16="http://schemas.microsoft.com/office/drawing/2014/main" id="{2E75C8A8-6586-174C-BD03-11508C4969EB}"/>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25634" name="Text Placeholder 2">
            <a:extLst>
              <a:ext uri="{FF2B5EF4-FFF2-40B4-BE49-F238E27FC236}">
                <a16:creationId xmlns:a16="http://schemas.microsoft.com/office/drawing/2014/main" id="{67961BC9-92AA-884B-B539-4B7A6D0DE9AE}"/>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0011000000000000</a:t>
            </a:r>
          </a:p>
          <a:p>
            <a:pPr>
              <a:spcBef>
                <a:spcPts val="475"/>
              </a:spcBef>
              <a:buClr>
                <a:srgbClr val="000000"/>
              </a:buClr>
            </a:pPr>
            <a:r>
              <a:rPr lang="nn-NO" altLang="en-US" b="1">
                <a:latin typeface="Courier" pitchFamily="2" charset="0"/>
              </a:rPr>
              <a:t>1000110000001000</a:t>
            </a:r>
          </a:p>
          <a:p>
            <a:pPr>
              <a:spcBef>
                <a:spcPts val="475"/>
              </a:spcBef>
              <a:buClr>
                <a:srgbClr val="000000"/>
              </a:buClr>
            </a:pPr>
            <a:r>
              <a:rPr lang="nn-NO" altLang="en-US" b="1">
                <a:latin typeface="Courier" pitchFamily="2" charset="0"/>
              </a:rPr>
              <a:t>0011010000000000</a:t>
            </a:r>
          </a:p>
          <a:p>
            <a:pPr>
              <a:spcBef>
                <a:spcPts val="475"/>
              </a:spcBef>
              <a:buClr>
                <a:srgbClr val="000000"/>
              </a:buClr>
            </a:pPr>
            <a:r>
              <a:rPr lang="nn-NO" altLang="en-US" b="1">
                <a:latin typeface="Courier" pitchFamily="2" charset="0"/>
              </a:rPr>
              <a:t>1101001100000000</a:t>
            </a:r>
          </a:p>
          <a:p>
            <a:pPr>
              <a:spcBef>
                <a:spcPts val="475"/>
              </a:spcBef>
              <a:buClr>
                <a:srgbClr val="000000"/>
              </a:buClr>
            </a:pPr>
            <a:r>
              <a:rPr lang="nn-NO" altLang="en-US" b="1">
                <a:latin typeface="Courier" pitchFamily="2" charset="0"/>
              </a:rPr>
              <a:t>1111001100001110</a:t>
            </a:r>
          </a:p>
          <a:p>
            <a:pPr>
              <a:spcBef>
                <a:spcPts val="475"/>
              </a:spcBef>
              <a:buClr>
                <a:srgbClr val="000000"/>
              </a:buClr>
            </a:pPr>
            <a:r>
              <a:rPr lang="nn-NO" altLang="en-US" b="1">
                <a:latin typeface="Courier" pitchFamily="2" charset="0"/>
              </a:rPr>
              <a:t>1000110000001000</a:t>
            </a:r>
          </a:p>
          <a:p>
            <a:pPr>
              <a:spcBef>
                <a:spcPts val="475"/>
              </a:spcBef>
              <a:buClr>
                <a:srgbClr val="000000"/>
              </a:buClr>
            </a:pPr>
            <a:r>
              <a:rPr lang="nn-NO" altLang="en-US" b="1">
                <a:latin typeface="Courier" pitchFamily="2" charset="0"/>
              </a:rPr>
              <a:t>0110110000000000</a:t>
            </a:r>
          </a:p>
          <a:p>
            <a:pPr>
              <a:spcBef>
                <a:spcPts val="475"/>
              </a:spcBef>
              <a:buClr>
                <a:srgbClr val="000000"/>
              </a:buClr>
            </a:pPr>
            <a:r>
              <a:rPr lang="nn-NO" altLang="en-US" b="1">
                <a:latin typeface="Courier" pitchFamily="2" charset="0"/>
              </a:rPr>
              <a:t>1101011100000000</a:t>
            </a:r>
          </a:p>
          <a:p>
            <a:pPr>
              <a:spcBef>
                <a:spcPts val="475"/>
              </a:spcBef>
              <a:buClr>
                <a:srgbClr val="000000"/>
              </a:buClr>
            </a:pPr>
            <a:r>
              <a:rPr lang="nn-NO" altLang="en-US" b="1">
                <a:latin typeface="Courier" pitchFamily="2" charset="0"/>
              </a:rPr>
              <a:t>1111001100001000</a:t>
            </a:r>
          </a:p>
          <a:p>
            <a:pPr>
              <a:spcBef>
                <a:spcPts val="475"/>
              </a:spcBef>
              <a:buClr>
                <a:srgbClr val="000000"/>
              </a:buClr>
            </a:pPr>
            <a:r>
              <a:rPr lang="nn-NO" altLang="en-US" b="1">
                <a:latin typeface="Courier" pitchFamily="2" charset="0"/>
              </a:rPr>
              <a:t>1001100100000000</a:t>
            </a:r>
          </a:p>
          <a:p>
            <a:pPr>
              <a:spcBef>
                <a:spcPts val="475"/>
              </a:spcBef>
              <a:buClr>
                <a:srgbClr val="000000"/>
              </a:buClr>
            </a:pPr>
            <a:r>
              <a:rPr lang="nn-NO" altLang="en-US" b="1">
                <a:latin typeface="Courier" pitchFamily="2" charset="0"/>
              </a:rPr>
              <a:t>1001110100000001</a:t>
            </a:r>
          </a:p>
          <a:p>
            <a:pPr>
              <a:spcBef>
                <a:spcPts val="475"/>
              </a:spcBef>
              <a:buClr>
                <a:srgbClr val="000000"/>
              </a:buClr>
            </a:pPr>
            <a:r>
              <a:rPr lang="nn-NO" altLang="en-US" b="1">
                <a:latin typeface="Courier" pitchFamily="2" charset="0"/>
              </a:rPr>
              <a:t>1101111000000000</a:t>
            </a:r>
          </a:p>
          <a:p>
            <a:pPr>
              <a:spcBef>
                <a:spcPts val="475"/>
              </a:spcBef>
              <a:buClr>
                <a:srgbClr val="000000"/>
              </a:buClr>
            </a:pPr>
            <a:r>
              <a:rPr lang="nn-NO" altLang="en-US" b="1">
                <a:latin typeface="Courier" pitchFamily="2" charset="0"/>
              </a:rPr>
              <a:t>1111001100000010</a:t>
            </a:r>
          </a:p>
          <a:p>
            <a:pPr>
              <a:spcBef>
                <a:spcPts val="475"/>
              </a:spcBef>
              <a:buClr>
                <a:srgbClr val="000000"/>
              </a:buClr>
            </a:pPr>
            <a:r>
              <a:rPr lang="nn-NO" altLang="en-US" b="1">
                <a:latin typeface="Courier" pitchFamily="2" charset="0"/>
              </a:rPr>
              <a:t>1011110100000000</a:t>
            </a:r>
          </a:p>
          <a:p>
            <a:pPr>
              <a:spcBef>
                <a:spcPts val="475"/>
              </a:spcBef>
              <a:buClr>
                <a:srgbClr val="000000"/>
              </a:buClr>
            </a:pPr>
            <a:r>
              <a:rPr lang="nn-NO" altLang="en-US" b="1">
                <a:latin typeface="Courier" pitchFamily="2" charset="0"/>
              </a:rPr>
              <a:t>1011100100000001</a:t>
            </a:r>
          </a:p>
          <a:p>
            <a:pPr>
              <a:spcBef>
                <a:spcPts val="475"/>
              </a:spcBef>
              <a:buClr>
                <a:srgbClr val="000000"/>
              </a:buClr>
            </a:pPr>
            <a:r>
              <a:rPr lang="nn-NO" altLang="en-US" b="1">
                <a:latin typeface="Courier" pitchFamily="2" charset="0"/>
              </a:rPr>
              <a:t>0101010000000001 </a:t>
            </a:r>
          </a:p>
          <a:p>
            <a:pPr>
              <a:spcBef>
                <a:spcPts val="475"/>
              </a:spcBef>
              <a:buClr>
                <a:srgbClr val="000000"/>
              </a:buClr>
            </a:pPr>
            <a:r>
              <a:rPr lang="nn-NO" altLang="en-US" b="1">
                <a:latin typeface="Courier" pitchFamily="2" charset="0"/>
              </a:rPr>
              <a:t>1110000011110100</a:t>
            </a:r>
          </a:p>
          <a:p>
            <a:pPr>
              <a:spcBef>
                <a:spcPts val="475"/>
              </a:spcBef>
              <a:buClr>
                <a:srgbClr val="000000"/>
              </a:buClr>
            </a:pPr>
            <a:r>
              <a:rPr lang="nn-NO" altLang="en-US" b="1">
                <a:latin typeface="Courier" pitchFamily="2" charset="0"/>
              </a:rPr>
              <a:t>0101000000000001</a:t>
            </a:r>
          </a:p>
          <a:p>
            <a:pPr>
              <a:spcBef>
                <a:spcPts val="475"/>
              </a:spcBef>
              <a:buClr>
                <a:srgbClr val="000000"/>
              </a:buClr>
            </a:pPr>
            <a:r>
              <a:rPr lang="nn-NO" altLang="en-US" b="1">
                <a:latin typeface="Courier" pitchFamily="2" charset="0"/>
              </a:rPr>
              <a:t>1110000011101110</a:t>
            </a:r>
          </a:p>
          <a:p>
            <a:pPr>
              <a:spcBef>
                <a:spcPts val="475"/>
              </a:spcBef>
              <a:buClr>
                <a:srgbClr val="000000"/>
              </a:buClr>
            </a:pPr>
            <a:r>
              <a:rPr lang="nn-NO" altLang="en-US" b="1">
                <a:latin typeface="Courier" pitchFamily="2" charset="0"/>
              </a:rPr>
              <a:t>0000000000000000</a:t>
            </a:r>
          </a:p>
        </p:txBody>
      </p:sp>
      <p:sp>
        <p:nvSpPr>
          <p:cNvPr id="325635" name="Text Placeholder 2">
            <a:extLst>
              <a:ext uri="{FF2B5EF4-FFF2-40B4-BE49-F238E27FC236}">
                <a16:creationId xmlns:a16="http://schemas.microsoft.com/office/drawing/2014/main" id="{8B6EB03A-DA5C-AE42-8A38-78FA4B45E556}"/>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LOAD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A,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BRGE   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LOAD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SUB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BRGE   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LOADF  C, [array+B]</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LOADF  D, [array+B+1]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D,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BRGE   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STOREF [array+B],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STOREF [array+B+1],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ADDI   B,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ADDI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NOOP</a:t>
            </a:r>
            <a:endParaRPr lang="en-US" altLang="en-US"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7" name="Title 1">
            <a:extLst>
              <a:ext uri="{FF2B5EF4-FFF2-40B4-BE49-F238E27FC236}">
                <a16:creationId xmlns:a16="http://schemas.microsoft.com/office/drawing/2014/main" id="{8CFAC488-FA49-D24A-B731-983A2FB6DF43}"/>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26658" name="Text Placeholder 2">
            <a:extLst>
              <a:ext uri="{FF2B5EF4-FFF2-40B4-BE49-F238E27FC236}">
                <a16:creationId xmlns:a16="http://schemas.microsoft.com/office/drawing/2014/main" id="{E4C9C747-B5DC-424E-BB16-DC5C0EF5A4F6}"/>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00110000_00000000</a:t>
            </a:r>
          </a:p>
          <a:p>
            <a:pPr>
              <a:spcBef>
                <a:spcPts val="475"/>
              </a:spcBef>
              <a:buClr>
                <a:srgbClr val="000000"/>
              </a:buClr>
            </a:pPr>
            <a:r>
              <a:rPr lang="nn-NO" altLang="en-US" b="1">
                <a:latin typeface="Courier" pitchFamily="2" charset="0"/>
              </a:rPr>
              <a:t>10001100_00001000</a:t>
            </a:r>
          </a:p>
          <a:p>
            <a:pPr>
              <a:spcBef>
                <a:spcPts val="475"/>
              </a:spcBef>
              <a:buClr>
                <a:srgbClr val="000000"/>
              </a:buClr>
            </a:pPr>
            <a:r>
              <a:rPr lang="nn-NO" altLang="en-US" b="1">
                <a:latin typeface="Courier" pitchFamily="2" charset="0"/>
              </a:rPr>
              <a:t>00110100_00000000</a:t>
            </a:r>
          </a:p>
          <a:p>
            <a:pPr>
              <a:spcBef>
                <a:spcPts val="475"/>
              </a:spcBef>
              <a:buClr>
                <a:srgbClr val="000000"/>
              </a:buClr>
            </a:pPr>
            <a:r>
              <a:rPr lang="nn-NO" altLang="en-US" b="1">
                <a:latin typeface="Courier" pitchFamily="2" charset="0"/>
              </a:rPr>
              <a:t>11010011_00000000</a:t>
            </a:r>
          </a:p>
          <a:p>
            <a:pPr>
              <a:spcBef>
                <a:spcPts val="475"/>
              </a:spcBef>
              <a:buClr>
                <a:srgbClr val="000000"/>
              </a:buClr>
            </a:pPr>
            <a:r>
              <a:rPr lang="nn-NO" altLang="en-US" b="1">
                <a:latin typeface="Courier" pitchFamily="2" charset="0"/>
              </a:rPr>
              <a:t>11110011_00001110</a:t>
            </a:r>
          </a:p>
          <a:p>
            <a:pPr>
              <a:spcBef>
                <a:spcPts val="475"/>
              </a:spcBef>
              <a:buClr>
                <a:srgbClr val="000000"/>
              </a:buClr>
            </a:pPr>
            <a:r>
              <a:rPr lang="nn-NO" altLang="en-US" b="1">
                <a:latin typeface="Courier" pitchFamily="2" charset="0"/>
              </a:rPr>
              <a:t>10001100_00001000</a:t>
            </a:r>
          </a:p>
          <a:p>
            <a:pPr>
              <a:spcBef>
                <a:spcPts val="475"/>
              </a:spcBef>
              <a:buClr>
                <a:srgbClr val="000000"/>
              </a:buClr>
            </a:pPr>
            <a:r>
              <a:rPr lang="nn-NO" altLang="en-US" b="1">
                <a:latin typeface="Courier" pitchFamily="2" charset="0"/>
              </a:rPr>
              <a:t>01101100_00000000</a:t>
            </a:r>
          </a:p>
          <a:p>
            <a:pPr>
              <a:spcBef>
                <a:spcPts val="475"/>
              </a:spcBef>
              <a:buClr>
                <a:srgbClr val="000000"/>
              </a:buClr>
            </a:pPr>
            <a:r>
              <a:rPr lang="nn-NO" altLang="en-US" b="1">
                <a:latin typeface="Courier" pitchFamily="2" charset="0"/>
              </a:rPr>
              <a:t>11010111_00000000</a:t>
            </a:r>
          </a:p>
          <a:p>
            <a:pPr>
              <a:spcBef>
                <a:spcPts val="475"/>
              </a:spcBef>
              <a:buClr>
                <a:srgbClr val="000000"/>
              </a:buClr>
            </a:pPr>
            <a:r>
              <a:rPr lang="nn-NO" altLang="en-US" b="1">
                <a:latin typeface="Courier" pitchFamily="2" charset="0"/>
              </a:rPr>
              <a:t>11110011_00001000</a:t>
            </a:r>
          </a:p>
          <a:p>
            <a:pPr>
              <a:spcBef>
                <a:spcPts val="475"/>
              </a:spcBef>
              <a:buClr>
                <a:srgbClr val="000000"/>
              </a:buClr>
            </a:pPr>
            <a:r>
              <a:rPr lang="nn-NO" altLang="en-US" b="1">
                <a:latin typeface="Courier" pitchFamily="2" charset="0"/>
              </a:rPr>
              <a:t>10011001_00000000</a:t>
            </a:r>
          </a:p>
          <a:p>
            <a:pPr>
              <a:spcBef>
                <a:spcPts val="475"/>
              </a:spcBef>
              <a:buClr>
                <a:srgbClr val="000000"/>
              </a:buClr>
            </a:pPr>
            <a:r>
              <a:rPr lang="nn-NO" altLang="en-US" b="1">
                <a:latin typeface="Courier" pitchFamily="2" charset="0"/>
              </a:rPr>
              <a:t>10011101_00000001</a:t>
            </a:r>
          </a:p>
          <a:p>
            <a:pPr>
              <a:spcBef>
                <a:spcPts val="475"/>
              </a:spcBef>
              <a:buClr>
                <a:srgbClr val="000000"/>
              </a:buClr>
            </a:pPr>
            <a:r>
              <a:rPr lang="nn-NO" altLang="en-US" b="1">
                <a:latin typeface="Courier" pitchFamily="2" charset="0"/>
              </a:rPr>
              <a:t>11011110_00000000</a:t>
            </a:r>
          </a:p>
          <a:p>
            <a:pPr>
              <a:spcBef>
                <a:spcPts val="475"/>
              </a:spcBef>
              <a:buClr>
                <a:srgbClr val="000000"/>
              </a:buClr>
            </a:pPr>
            <a:r>
              <a:rPr lang="nn-NO" altLang="en-US" b="1">
                <a:latin typeface="Courier" pitchFamily="2" charset="0"/>
              </a:rPr>
              <a:t>11110011_00000010</a:t>
            </a:r>
          </a:p>
          <a:p>
            <a:pPr>
              <a:spcBef>
                <a:spcPts val="475"/>
              </a:spcBef>
              <a:buClr>
                <a:srgbClr val="000000"/>
              </a:buClr>
            </a:pPr>
            <a:r>
              <a:rPr lang="nn-NO" altLang="en-US" b="1">
                <a:latin typeface="Courier" pitchFamily="2" charset="0"/>
              </a:rPr>
              <a:t>10111101_00000000</a:t>
            </a:r>
          </a:p>
          <a:p>
            <a:pPr>
              <a:spcBef>
                <a:spcPts val="475"/>
              </a:spcBef>
              <a:buClr>
                <a:srgbClr val="000000"/>
              </a:buClr>
            </a:pPr>
            <a:r>
              <a:rPr lang="nn-NO" altLang="en-US" b="1">
                <a:latin typeface="Courier" pitchFamily="2" charset="0"/>
              </a:rPr>
              <a:t>10111001_00000001</a:t>
            </a:r>
          </a:p>
          <a:p>
            <a:pPr>
              <a:spcBef>
                <a:spcPts val="475"/>
              </a:spcBef>
              <a:buClr>
                <a:srgbClr val="000000"/>
              </a:buClr>
            </a:pPr>
            <a:r>
              <a:rPr lang="nn-NO" altLang="en-US" b="1">
                <a:latin typeface="Courier" pitchFamily="2" charset="0"/>
              </a:rPr>
              <a:t>01010100_00000001 </a:t>
            </a:r>
          </a:p>
          <a:p>
            <a:pPr>
              <a:spcBef>
                <a:spcPts val="475"/>
              </a:spcBef>
              <a:buClr>
                <a:srgbClr val="000000"/>
              </a:buClr>
            </a:pPr>
            <a:r>
              <a:rPr lang="nn-NO" altLang="en-US" b="1">
                <a:latin typeface="Courier" pitchFamily="2" charset="0"/>
              </a:rPr>
              <a:t>11100000_11110100</a:t>
            </a:r>
          </a:p>
          <a:p>
            <a:pPr>
              <a:spcBef>
                <a:spcPts val="475"/>
              </a:spcBef>
              <a:buClr>
                <a:srgbClr val="000000"/>
              </a:buClr>
            </a:pPr>
            <a:r>
              <a:rPr lang="nn-NO" altLang="en-US" b="1">
                <a:latin typeface="Courier" pitchFamily="2" charset="0"/>
              </a:rPr>
              <a:t>01010000_00000001</a:t>
            </a:r>
          </a:p>
          <a:p>
            <a:pPr>
              <a:spcBef>
                <a:spcPts val="475"/>
              </a:spcBef>
              <a:buClr>
                <a:srgbClr val="000000"/>
              </a:buClr>
            </a:pPr>
            <a:r>
              <a:rPr lang="nn-NO" altLang="en-US" b="1">
                <a:latin typeface="Courier" pitchFamily="2" charset="0"/>
              </a:rPr>
              <a:t>11100000_11101110</a:t>
            </a:r>
          </a:p>
          <a:p>
            <a:pPr>
              <a:spcBef>
                <a:spcPts val="475"/>
              </a:spcBef>
              <a:buClr>
                <a:srgbClr val="000000"/>
              </a:buClr>
            </a:pPr>
            <a:r>
              <a:rPr lang="nn-NO" altLang="en-US" b="1">
                <a:latin typeface="Courier" pitchFamily="2" charset="0"/>
              </a:rPr>
              <a:t>00000000_00000000</a:t>
            </a:r>
          </a:p>
        </p:txBody>
      </p:sp>
      <p:sp>
        <p:nvSpPr>
          <p:cNvPr id="326659" name="Text Placeholder 2">
            <a:extLst>
              <a:ext uri="{FF2B5EF4-FFF2-40B4-BE49-F238E27FC236}">
                <a16:creationId xmlns:a16="http://schemas.microsoft.com/office/drawing/2014/main" id="{B686AF8B-60F4-0B43-B943-4146550E2324}"/>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LOAD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A,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BRGE   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LOAD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SUB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BRGE   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LOADF  C, [array+B]</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LOADF  D, [array+B+1]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D,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BRGE   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STOREF [array+B],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STOREF [array+B+1],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ADDI   B,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ADDI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NOOP</a:t>
            </a:r>
            <a:endParaRPr lang="en-US" altLang="en-US"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7" name="Text Placeholder 2">
            <a:extLst>
              <a:ext uri="{FF2B5EF4-FFF2-40B4-BE49-F238E27FC236}">
                <a16:creationId xmlns:a16="http://schemas.microsoft.com/office/drawing/2014/main" id="{271156FC-5145-E64B-9C10-C85EC2315816}"/>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5058" name="Title 1">
            <a:extLst>
              <a:ext uri="{FF2B5EF4-FFF2-40B4-BE49-F238E27FC236}">
                <a16:creationId xmlns:a16="http://schemas.microsoft.com/office/drawing/2014/main" id="{55B1C296-0F03-1F4B-8A6B-9CADA6EA1A86}"/>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5060" name="Text Placeholder 2">
            <a:extLst>
              <a:ext uri="{FF2B5EF4-FFF2-40B4-BE49-F238E27FC236}">
                <a16:creationId xmlns:a16="http://schemas.microsoft.com/office/drawing/2014/main" id="{9CE31306-8F86-1048-AE0C-ACA5B73A7107}"/>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681" name="Title 1">
            <a:extLst>
              <a:ext uri="{FF2B5EF4-FFF2-40B4-BE49-F238E27FC236}">
                <a16:creationId xmlns:a16="http://schemas.microsoft.com/office/drawing/2014/main" id="{C7D53652-75E3-B246-99BC-2D2963F812DD}"/>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27682" name="Text Placeholder 2">
            <a:extLst>
              <a:ext uri="{FF2B5EF4-FFF2-40B4-BE49-F238E27FC236}">
                <a16:creationId xmlns:a16="http://schemas.microsoft.com/office/drawing/2014/main" id="{23473791-C5B9-4748-A312-02DE693AF3E5}"/>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LOAD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A,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BRGE   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LOAD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SUB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BRGE   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LOADF  C, [array+B]</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LOADF  D, [array+B+1]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CMP    D,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BRGE   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STOREF [array+B],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STOREF [array+B+1],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ADDI   B,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ADDI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NOOP</a:t>
            </a:r>
            <a:endParaRPr lang="en-US" altLang="en-US"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327683" name="Text Placeholder 2">
            <a:extLst>
              <a:ext uri="{FF2B5EF4-FFF2-40B4-BE49-F238E27FC236}">
                <a16:creationId xmlns:a16="http://schemas.microsoft.com/office/drawing/2014/main" id="{CB8125A1-6542-294F-99DC-2C28AA5CD560}"/>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0011_00_00_00000000</a:t>
            </a:r>
          </a:p>
          <a:p>
            <a:pPr>
              <a:spcBef>
                <a:spcPts val="475"/>
              </a:spcBef>
              <a:buClr>
                <a:srgbClr val="000000"/>
              </a:buClr>
            </a:pPr>
            <a:r>
              <a:rPr lang="nn-NO" altLang="en-US" b="1">
                <a:latin typeface="Courier" pitchFamily="2" charset="0"/>
              </a:rPr>
              <a:t>1000_11_00_00001000</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1111_00_11_00001110</a:t>
            </a:r>
          </a:p>
          <a:p>
            <a:pPr>
              <a:spcBef>
                <a:spcPts val="475"/>
              </a:spcBef>
              <a:buClr>
                <a:srgbClr val="000000"/>
              </a:buClr>
            </a:pPr>
            <a:r>
              <a:rPr lang="nn-NO" altLang="en-US" b="1">
                <a:latin typeface="Courier" pitchFamily="2" charset="0"/>
              </a:rPr>
              <a:t>1000_11_00_00001000</a:t>
            </a:r>
          </a:p>
          <a:p>
            <a:pPr>
              <a:spcBef>
                <a:spcPts val="475"/>
              </a:spcBef>
              <a:buClr>
                <a:srgbClr val="000000"/>
              </a:buClr>
            </a:pPr>
            <a:r>
              <a:rPr lang="nn-NO" altLang="en-US" b="1">
                <a:latin typeface="Courier" pitchFamily="2" charset="0"/>
              </a:rPr>
              <a:t>0110_11_00_00000000</a:t>
            </a:r>
          </a:p>
          <a:p>
            <a:pPr>
              <a:spcBef>
                <a:spcPts val="475"/>
              </a:spcBef>
              <a:buClr>
                <a:srgbClr val="000000"/>
              </a:buClr>
            </a:pPr>
            <a:r>
              <a:rPr lang="nn-NO" altLang="en-US" b="1">
                <a:latin typeface="Courier" pitchFamily="2" charset="0"/>
              </a:rPr>
              <a:t>1101_01_11_00000000</a:t>
            </a:r>
          </a:p>
          <a:p>
            <a:pPr>
              <a:spcBef>
                <a:spcPts val="475"/>
              </a:spcBef>
              <a:buClr>
                <a:srgbClr val="000000"/>
              </a:buClr>
            </a:pPr>
            <a:r>
              <a:rPr lang="nn-NO" altLang="en-US" b="1">
                <a:latin typeface="Courier" pitchFamily="2" charset="0"/>
              </a:rPr>
              <a:t>1111_00_11_00001000</a:t>
            </a:r>
          </a:p>
          <a:p>
            <a:pPr>
              <a:spcBef>
                <a:spcPts val="475"/>
              </a:spcBef>
              <a:buClr>
                <a:srgbClr val="000000"/>
              </a:buClr>
            </a:pPr>
            <a:r>
              <a:rPr lang="nn-NO" altLang="en-US" b="1">
                <a:latin typeface="Courier" pitchFamily="2" charset="0"/>
              </a:rPr>
              <a:t>1001_10_01_00000000</a:t>
            </a:r>
          </a:p>
          <a:p>
            <a:pPr>
              <a:spcBef>
                <a:spcPts val="475"/>
              </a:spcBef>
              <a:buClr>
                <a:srgbClr val="000000"/>
              </a:buClr>
            </a:pPr>
            <a:r>
              <a:rPr lang="nn-NO" altLang="en-US" b="1">
                <a:latin typeface="Courier" pitchFamily="2" charset="0"/>
              </a:rPr>
              <a:t>1001_11_01_00000001</a:t>
            </a:r>
          </a:p>
          <a:p>
            <a:pPr>
              <a:spcBef>
                <a:spcPts val="475"/>
              </a:spcBef>
              <a:buClr>
                <a:srgbClr val="000000"/>
              </a:buClr>
            </a:pPr>
            <a:r>
              <a:rPr lang="nn-NO" altLang="en-US" b="1">
                <a:latin typeface="Courier" pitchFamily="2" charset="0"/>
              </a:rPr>
              <a:t>1101_11_10_00000000</a:t>
            </a:r>
          </a:p>
          <a:p>
            <a:pPr>
              <a:spcBef>
                <a:spcPts val="475"/>
              </a:spcBef>
              <a:buClr>
                <a:srgbClr val="000000"/>
              </a:buClr>
            </a:pPr>
            <a:r>
              <a:rPr lang="nn-NO" altLang="en-US" b="1">
                <a:latin typeface="Courier" pitchFamily="2" charset="0"/>
              </a:rPr>
              <a:t>1111_00_11_00000010</a:t>
            </a:r>
          </a:p>
          <a:p>
            <a:pPr>
              <a:spcBef>
                <a:spcPts val="475"/>
              </a:spcBef>
              <a:buClr>
                <a:srgbClr val="000000"/>
              </a:buClr>
            </a:pPr>
            <a:r>
              <a:rPr lang="nn-NO" altLang="en-US" b="1">
                <a:latin typeface="Courier" pitchFamily="2" charset="0"/>
              </a:rPr>
              <a:t>1011_11_01_00000000</a:t>
            </a:r>
          </a:p>
          <a:p>
            <a:pPr>
              <a:spcBef>
                <a:spcPts val="475"/>
              </a:spcBef>
              <a:buClr>
                <a:srgbClr val="000000"/>
              </a:buClr>
            </a:pPr>
            <a:r>
              <a:rPr lang="nn-NO" altLang="en-US" b="1">
                <a:latin typeface="Courier" pitchFamily="2" charset="0"/>
              </a:rPr>
              <a:t>1011_10_01_00000001</a:t>
            </a:r>
          </a:p>
          <a:p>
            <a:pPr>
              <a:spcBef>
                <a:spcPts val="475"/>
              </a:spcBef>
              <a:buClr>
                <a:srgbClr val="000000"/>
              </a:buClr>
            </a:pPr>
            <a:r>
              <a:rPr lang="nn-NO" altLang="en-US" b="1">
                <a:latin typeface="Courier" pitchFamily="2" charset="0"/>
              </a:rPr>
              <a:t>0101_01_00_00000001 </a:t>
            </a:r>
          </a:p>
          <a:p>
            <a:pPr>
              <a:spcBef>
                <a:spcPts val="475"/>
              </a:spcBef>
              <a:buClr>
                <a:srgbClr val="000000"/>
              </a:buClr>
            </a:pPr>
            <a:r>
              <a:rPr lang="nn-NO" altLang="en-US" b="1">
                <a:latin typeface="Courier" pitchFamily="2" charset="0"/>
              </a:rPr>
              <a:t>1110_00_00_11110100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1110_00_00_11101110</a:t>
            </a:r>
          </a:p>
          <a:p>
            <a:pPr>
              <a:spcBef>
                <a:spcPts val="475"/>
              </a:spcBef>
              <a:buClr>
                <a:srgbClr val="000000"/>
              </a:buClr>
            </a:pPr>
            <a:r>
              <a:rPr lang="nn-NO" altLang="en-US" b="1">
                <a:latin typeface="Courier" pitchFamily="2" charset="0"/>
              </a:rPr>
              <a:t>0000_00_00_00000000</a:t>
            </a:r>
          </a:p>
        </p:txBody>
      </p:sp>
    </p:spTree>
  </p:cSld>
  <p:clrMapOvr>
    <a:masterClrMapping/>
  </p:clrMapOvr>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8705" name="Title 1">
            <a:extLst>
              <a:ext uri="{FF2B5EF4-FFF2-40B4-BE49-F238E27FC236}">
                <a16:creationId xmlns:a16="http://schemas.microsoft.com/office/drawing/2014/main" id="{742E3004-AFBE-D048-8BB3-E94A60531BDE}"/>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28706" name="Text Placeholder 2">
            <a:extLst>
              <a:ext uri="{FF2B5EF4-FFF2-40B4-BE49-F238E27FC236}">
                <a16:creationId xmlns:a16="http://schemas.microsoft.com/office/drawing/2014/main" id="{25BB1A33-0D33-2B49-86A5-6E901767C85E}"/>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chemeClr val="tx1"/>
                </a:solidFill>
                <a:latin typeface="Courier" pitchFamily="2" charset="0"/>
              </a:rPr>
              <a:t>0011_00_00_00000000</a:t>
            </a:r>
          </a:p>
          <a:p>
            <a:pPr>
              <a:spcBef>
                <a:spcPts val="475"/>
              </a:spcBef>
              <a:buClr>
                <a:srgbClr val="000000"/>
              </a:buClr>
            </a:pPr>
            <a:r>
              <a:rPr lang="nn-NO" altLang="en-US" b="1">
                <a:solidFill>
                  <a:schemeClr val="tx1"/>
                </a:solidFill>
                <a:latin typeface="Courier" pitchFamily="2" charset="0"/>
              </a:rPr>
              <a:t>1000_11_00_00001000</a:t>
            </a:r>
          </a:p>
          <a:p>
            <a:pPr>
              <a:spcBef>
                <a:spcPts val="475"/>
              </a:spcBef>
              <a:buClr>
                <a:srgbClr val="000000"/>
              </a:buClr>
            </a:pPr>
            <a:r>
              <a:rPr lang="nn-NO" altLang="en-US" b="1">
                <a:solidFill>
                  <a:schemeClr val="tx1"/>
                </a:solidFill>
                <a:latin typeface="Courier" pitchFamily="2" charset="0"/>
              </a:rPr>
              <a:t>0011_01_00_00000000</a:t>
            </a:r>
          </a:p>
          <a:p>
            <a:pPr>
              <a:spcBef>
                <a:spcPts val="475"/>
              </a:spcBef>
              <a:buClr>
                <a:srgbClr val="000000"/>
              </a:buClr>
            </a:pPr>
            <a:r>
              <a:rPr lang="nn-NO" altLang="en-US" b="1">
                <a:solidFill>
                  <a:schemeClr val="tx1"/>
                </a:solidFill>
                <a:latin typeface="Courier" pitchFamily="2" charset="0"/>
              </a:rPr>
              <a:t>1101_00_11_00000000</a:t>
            </a:r>
          </a:p>
          <a:p>
            <a:pPr>
              <a:spcBef>
                <a:spcPts val="475"/>
              </a:spcBef>
              <a:buClr>
                <a:srgbClr val="000000"/>
              </a:buClr>
            </a:pPr>
            <a:r>
              <a:rPr lang="nn-NO" altLang="en-US" b="1">
                <a:solidFill>
                  <a:schemeClr val="tx1"/>
                </a:solidFill>
                <a:latin typeface="Courier" pitchFamily="2" charset="0"/>
              </a:rPr>
              <a:t>1111_00_11_00001110</a:t>
            </a:r>
          </a:p>
          <a:p>
            <a:pPr>
              <a:spcBef>
                <a:spcPts val="475"/>
              </a:spcBef>
              <a:buClr>
                <a:srgbClr val="000000"/>
              </a:buClr>
            </a:pPr>
            <a:r>
              <a:rPr lang="nn-NO" altLang="en-US" b="1">
                <a:solidFill>
                  <a:schemeClr val="tx1"/>
                </a:solidFill>
                <a:latin typeface="Courier" pitchFamily="2" charset="0"/>
              </a:rPr>
              <a:t>1000_11_00_00001000</a:t>
            </a:r>
          </a:p>
          <a:p>
            <a:pPr>
              <a:spcBef>
                <a:spcPts val="475"/>
              </a:spcBef>
              <a:buClr>
                <a:srgbClr val="000000"/>
              </a:buClr>
            </a:pPr>
            <a:r>
              <a:rPr lang="nn-NO" altLang="en-US" b="1">
                <a:solidFill>
                  <a:schemeClr val="tx1"/>
                </a:solidFill>
                <a:latin typeface="Courier" pitchFamily="2" charset="0"/>
              </a:rPr>
              <a:t>0110_11_00_00000000</a:t>
            </a:r>
          </a:p>
          <a:p>
            <a:pPr>
              <a:spcBef>
                <a:spcPts val="475"/>
              </a:spcBef>
              <a:buClr>
                <a:srgbClr val="000000"/>
              </a:buClr>
            </a:pPr>
            <a:r>
              <a:rPr lang="nn-NO" altLang="en-US" b="1">
                <a:solidFill>
                  <a:schemeClr val="tx1"/>
                </a:solidFill>
                <a:latin typeface="Courier" pitchFamily="2" charset="0"/>
              </a:rPr>
              <a:t>1101_01_11_00000000</a:t>
            </a:r>
          </a:p>
          <a:p>
            <a:pPr>
              <a:spcBef>
                <a:spcPts val="475"/>
              </a:spcBef>
              <a:buClr>
                <a:srgbClr val="000000"/>
              </a:buClr>
            </a:pPr>
            <a:r>
              <a:rPr lang="nn-NO" altLang="en-US" b="1">
                <a:solidFill>
                  <a:schemeClr val="tx1"/>
                </a:solidFill>
                <a:latin typeface="Courier" pitchFamily="2" charset="0"/>
              </a:rPr>
              <a:t>1111_00_11_00001000</a:t>
            </a:r>
          </a:p>
          <a:p>
            <a:pPr>
              <a:spcBef>
                <a:spcPts val="475"/>
              </a:spcBef>
              <a:buClr>
                <a:srgbClr val="000000"/>
              </a:buClr>
            </a:pPr>
            <a:r>
              <a:rPr lang="nn-NO" altLang="en-US" b="1">
                <a:solidFill>
                  <a:schemeClr val="tx1"/>
                </a:solidFill>
                <a:latin typeface="Courier" pitchFamily="2" charset="0"/>
              </a:rPr>
              <a:t>1001_10_01_00000000</a:t>
            </a:r>
          </a:p>
          <a:p>
            <a:pPr>
              <a:spcBef>
                <a:spcPts val="475"/>
              </a:spcBef>
              <a:buClr>
                <a:srgbClr val="000000"/>
              </a:buClr>
            </a:pPr>
            <a:r>
              <a:rPr lang="nn-NO" altLang="en-US" b="1">
                <a:solidFill>
                  <a:schemeClr val="tx1"/>
                </a:solidFill>
                <a:latin typeface="Courier" pitchFamily="2" charset="0"/>
              </a:rPr>
              <a:t>1001_11_01_00000001</a:t>
            </a:r>
          </a:p>
          <a:p>
            <a:pPr>
              <a:spcBef>
                <a:spcPts val="475"/>
              </a:spcBef>
              <a:buClr>
                <a:srgbClr val="000000"/>
              </a:buClr>
            </a:pPr>
            <a:r>
              <a:rPr lang="nn-NO" altLang="en-US" b="1">
                <a:solidFill>
                  <a:schemeClr val="tx1"/>
                </a:solidFill>
                <a:latin typeface="Courier" pitchFamily="2" charset="0"/>
              </a:rPr>
              <a:t>1101_11_10_00000000</a:t>
            </a:r>
          </a:p>
          <a:p>
            <a:pPr>
              <a:spcBef>
                <a:spcPts val="475"/>
              </a:spcBef>
              <a:buClr>
                <a:srgbClr val="000000"/>
              </a:buClr>
            </a:pPr>
            <a:r>
              <a:rPr lang="nn-NO" altLang="en-US" b="1">
                <a:solidFill>
                  <a:schemeClr val="tx1"/>
                </a:solidFill>
                <a:latin typeface="Courier" pitchFamily="2" charset="0"/>
              </a:rPr>
              <a:t>1111_00_11_00000010</a:t>
            </a:r>
          </a:p>
          <a:p>
            <a:pPr>
              <a:spcBef>
                <a:spcPts val="475"/>
              </a:spcBef>
              <a:buClr>
                <a:srgbClr val="000000"/>
              </a:buClr>
            </a:pPr>
            <a:r>
              <a:rPr lang="nn-NO" altLang="en-US" b="1">
                <a:solidFill>
                  <a:schemeClr val="tx1"/>
                </a:solidFill>
                <a:latin typeface="Courier" pitchFamily="2" charset="0"/>
              </a:rPr>
              <a:t>1011_11_01_00000000</a:t>
            </a:r>
          </a:p>
          <a:p>
            <a:pPr>
              <a:spcBef>
                <a:spcPts val="475"/>
              </a:spcBef>
              <a:buClr>
                <a:srgbClr val="000000"/>
              </a:buClr>
            </a:pPr>
            <a:r>
              <a:rPr lang="nn-NO" altLang="en-US" b="1">
                <a:solidFill>
                  <a:schemeClr val="tx1"/>
                </a:solidFill>
                <a:latin typeface="Courier" pitchFamily="2" charset="0"/>
              </a:rPr>
              <a:t>1011_10_01_00000001</a:t>
            </a:r>
          </a:p>
          <a:p>
            <a:pPr>
              <a:spcBef>
                <a:spcPts val="475"/>
              </a:spcBef>
              <a:buClr>
                <a:srgbClr val="000000"/>
              </a:buClr>
            </a:pPr>
            <a:r>
              <a:rPr lang="nn-NO" altLang="en-US" b="1">
                <a:latin typeface="Courier" pitchFamily="2" charset="0"/>
              </a:rPr>
              <a:t>0101_01_00_00000001 </a:t>
            </a:r>
          </a:p>
          <a:p>
            <a:pPr>
              <a:spcBef>
                <a:spcPts val="475"/>
              </a:spcBef>
              <a:buClr>
                <a:srgbClr val="000000"/>
              </a:buClr>
            </a:pPr>
            <a:r>
              <a:rPr lang="nn-NO" altLang="en-US" b="1">
                <a:latin typeface="Courier" pitchFamily="2" charset="0"/>
              </a:rPr>
              <a:t>1110_00_00_11110100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1110_00_00_11101110</a:t>
            </a:r>
          </a:p>
          <a:p>
            <a:pPr>
              <a:spcBef>
                <a:spcPts val="475"/>
              </a:spcBef>
              <a:buClr>
                <a:srgbClr val="000000"/>
              </a:buClr>
            </a:pPr>
            <a:r>
              <a:rPr lang="nn-NO" altLang="en-US" b="1">
                <a:latin typeface="Courier" pitchFamily="2" charset="0"/>
              </a:rPr>
              <a:t>0000_00_00_00000000</a:t>
            </a:r>
          </a:p>
        </p:txBody>
      </p:sp>
      <p:sp>
        <p:nvSpPr>
          <p:cNvPr id="328707" name="Text Placeholder 2">
            <a:extLst>
              <a:ext uri="{FF2B5EF4-FFF2-40B4-BE49-F238E27FC236}">
                <a16:creationId xmlns:a16="http://schemas.microsoft.com/office/drawing/2014/main" id="{F1235846-64B1-E446-8580-6044978FD763}"/>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[array+B]</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[array+B+1]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[array+B+1],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29" name="Title 1">
            <a:extLst>
              <a:ext uri="{FF2B5EF4-FFF2-40B4-BE49-F238E27FC236}">
                <a16:creationId xmlns:a16="http://schemas.microsoft.com/office/drawing/2014/main" id="{E128A40D-F0B6-5642-8467-D721E7D8DB87}"/>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29730" name="Text Placeholder 2">
            <a:extLst>
              <a:ext uri="{FF2B5EF4-FFF2-40B4-BE49-F238E27FC236}">
                <a16:creationId xmlns:a16="http://schemas.microsoft.com/office/drawing/2014/main" id="{261030CD-716B-DF44-91F9-70609C3E2481}"/>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[array+B]</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[array+B+1]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[array+B+1],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329731" name="Text Placeholder 2">
            <a:extLst>
              <a:ext uri="{FF2B5EF4-FFF2-40B4-BE49-F238E27FC236}">
                <a16:creationId xmlns:a16="http://schemas.microsoft.com/office/drawing/2014/main" id="{58D4A19C-E752-B049-BCA5-90ABFBBD6502}"/>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_00_00_00000000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_11_00_00001000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_00_11_00000000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_00001110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_11_00_00001000</a:t>
            </a:r>
          </a:p>
          <a:p>
            <a:pPr>
              <a:spcBef>
                <a:spcPts val="475"/>
              </a:spcBef>
              <a:buClr>
                <a:srgbClr val="000000"/>
              </a:buClr>
            </a:pPr>
            <a:r>
              <a:rPr lang="nn-NO" altLang="en-US" b="1">
                <a:solidFill>
                  <a:srgbClr val="FF0700"/>
                </a:solidFill>
                <a:latin typeface="Courier" pitchFamily="2" charset="0"/>
              </a:rPr>
              <a:t>0110</a:t>
            </a:r>
            <a:r>
              <a:rPr lang="nn-NO" altLang="en-US" b="1">
                <a:latin typeface="Courier" pitchFamily="2" charset="0"/>
              </a:rPr>
              <a:t>_11_00_00000000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_01_11_00000000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_10_01_00000000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_11_01_00000001</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_11_10_00000000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_00000010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_11_01_00000000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_10_01_00000001</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_01_00_00000001 </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_00_00_11110100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_00_00_11101110</a:t>
            </a:r>
          </a:p>
          <a:p>
            <a:pPr>
              <a:spcBef>
                <a:spcPts val="475"/>
              </a:spcBef>
              <a:buClr>
                <a:srgbClr val="000000"/>
              </a:buClr>
            </a:pPr>
            <a:r>
              <a:rPr lang="nn-NO" altLang="en-US" b="1">
                <a:solidFill>
                  <a:srgbClr val="FF0700"/>
                </a:solidFill>
                <a:latin typeface="Courier" pitchFamily="2" charset="0"/>
              </a:rPr>
              <a:t>0000</a:t>
            </a:r>
            <a:r>
              <a:rPr lang="nn-NO" altLang="en-US" b="1">
                <a:latin typeface="Courier" pitchFamily="2" charset="0"/>
              </a:rPr>
              <a:t>_00_00_00000000</a:t>
            </a:r>
          </a:p>
        </p:txBody>
      </p:sp>
    </p:spTree>
  </p:cSld>
  <p:clrMapOvr>
    <a:masterClrMapping/>
  </p:clrMapOvr>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3" name="Title 1">
            <a:extLst>
              <a:ext uri="{FF2B5EF4-FFF2-40B4-BE49-F238E27FC236}">
                <a16:creationId xmlns:a16="http://schemas.microsoft.com/office/drawing/2014/main" id="{9056085B-CA2D-AA43-A5CB-EB9C95DA021B}"/>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30754" name="Text Placeholder 2">
            <a:extLst>
              <a:ext uri="{FF2B5EF4-FFF2-40B4-BE49-F238E27FC236}">
                <a16:creationId xmlns:a16="http://schemas.microsoft.com/office/drawing/2014/main" id="{D6C70EF4-1093-7848-8D4D-ECC997CB5A97}"/>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_00_00_00000000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_11_00_00001000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_00_11_00000000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_00001110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_11_00_00001000</a:t>
            </a:r>
          </a:p>
          <a:p>
            <a:pPr>
              <a:spcBef>
                <a:spcPts val="475"/>
              </a:spcBef>
              <a:buClr>
                <a:srgbClr val="000000"/>
              </a:buClr>
            </a:pPr>
            <a:r>
              <a:rPr lang="nn-NO" altLang="en-US" b="1">
                <a:solidFill>
                  <a:srgbClr val="FF0700"/>
                </a:solidFill>
                <a:latin typeface="Courier" pitchFamily="2" charset="0"/>
              </a:rPr>
              <a:t>0110</a:t>
            </a:r>
            <a:r>
              <a:rPr lang="nn-NO" altLang="en-US" b="1">
                <a:latin typeface="Courier" pitchFamily="2" charset="0"/>
              </a:rPr>
              <a:t>_11_00_00000000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_01_11_00000000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_10_01_00000000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_11_01_00000001</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_11_10_00000000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_00000010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_11_01_00000000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_10_01_00000001</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_01_00_00000001 </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_00_00_11110100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_00_00_11101110</a:t>
            </a:r>
          </a:p>
          <a:p>
            <a:pPr>
              <a:spcBef>
                <a:spcPts val="475"/>
              </a:spcBef>
              <a:buClr>
                <a:srgbClr val="000000"/>
              </a:buClr>
            </a:pPr>
            <a:r>
              <a:rPr lang="nn-NO" altLang="en-US" b="1">
                <a:solidFill>
                  <a:srgbClr val="FF0700"/>
                </a:solidFill>
                <a:latin typeface="Courier" pitchFamily="2" charset="0"/>
              </a:rPr>
              <a:t>0000</a:t>
            </a:r>
            <a:r>
              <a:rPr lang="nn-NO" altLang="en-US" b="1">
                <a:latin typeface="Courier" pitchFamily="2" charset="0"/>
              </a:rPr>
              <a:t>_00_00_00000000</a:t>
            </a:r>
          </a:p>
        </p:txBody>
      </p:sp>
      <p:sp>
        <p:nvSpPr>
          <p:cNvPr id="330755" name="Text Placeholder 2">
            <a:extLst>
              <a:ext uri="{FF2B5EF4-FFF2-40B4-BE49-F238E27FC236}">
                <a16:creationId xmlns:a16="http://schemas.microsoft.com/office/drawing/2014/main" id="{E84A99A0-10FA-254C-AB44-950ADEB2E223}"/>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[array+B+1],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7" name="Title 1">
            <a:extLst>
              <a:ext uri="{FF2B5EF4-FFF2-40B4-BE49-F238E27FC236}">
                <a16:creationId xmlns:a16="http://schemas.microsoft.com/office/drawing/2014/main" id="{DB7B9CAC-39D6-BE40-AFCE-28F92CAC2125}"/>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31778" name="Text Placeholder 2">
            <a:extLst>
              <a:ext uri="{FF2B5EF4-FFF2-40B4-BE49-F238E27FC236}">
                <a16:creationId xmlns:a16="http://schemas.microsoft.com/office/drawing/2014/main" id="{17C88386-3955-C74A-9150-8975206A999F}"/>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[array+B+1],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331779" name="Text Placeholder 2">
            <a:extLst>
              <a:ext uri="{FF2B5EF4-FFF2-40B4-BE49-F238E27FC236}">
                <a16:creationId xmlns:a16="http://schemas.microsoft.com/office/drawing/2014/main" id="{C8E60806-63E0-C54F-9847-7C2E4A278227}"/>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_00_00001000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_00001110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_00_00001000</a:t>
            </a:r>
          </a:p>
          <a:p>
            <a:pPr>
              <a:spcBef>
                <a:spcPts val="475"/>
              </a:spcBef>
              <a:buClr>
                <a:srgbClr val="000000"/>
              </a:buClr>
            </a:pPr>
            <a:r>
              <a:rPr lang="nn-NO" altLang="en-US" b="1">
                <a:solidFill>
                  <a:srgbClr val="FF0700"/>
                </a:solidFill>
                <a:latin typeface="Courier" pitchFamily="2" charset="0"/>
              </a:rPr>
              <a:t>0110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_01_00000000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_01_00000001</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_10_00000000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_00000010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_01_00000000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_01_00000001</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_00_00000001 </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_00_00_11110100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_00_00_11101110</a:t>
            </a:r>
          </a:p>
          <a:p>
            <a:pPr>
              <a:spcBef>
                <a:spcPts val="475"/>
              </a:spcBef>
              <a:buClr>
                <a:srgbClr val="000000"/>
              </a:buClr>
            </a:pPr>
            <a:r>
              <a:rPr lang="nn-NO" altLang="en-US" b="1">
                <a:solidFill>
                  <a:srgbClr val="FF0700"/>
                </a:solidFill>
                <a:latin typeface="Courier" pitchFamily="2" charset="0"/>
              </a:rPr>
              <a:t>0000</a:t>
            </a:r>
            <a:r>
              <a:rPr lang="nn-NO" altLang="en-US" b="1">
                <a:latin typeface="Courier" pitchFamily="2" charset="0"/>
              </a:rPr>
              <a:t>_00_00_00000000</a:t>
            </a:r>
          </a:p>
        </p:txBody>
      </p:sp>
    </p:spTree>
  </p:cSld>
  <p:clrMapOvr>
    <a:masterClrMapping/>
  </p:clrMapOvr>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2801" name="Title 1">
            <a:extLst>
              <a:ext uri="{FF2B5EF4-FFF2-40B4-BE49-F238E27FC236}">
                <a16:creationId xmlns:a16="http://schemas.microsoft.com/office/drawing/2014/main" id="{C6C4CCE0-2C8B-BE41-BE42-A11B1CBABCB3}"/>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32802" name="Text Placeholder 2">
            <a:extLst>
              <a:ext uri="{FF2B5EF4-FFF2-40B4-BE49-F238E27FC236}">
                <a16:creationId xmlns:a16="http://schemas.microsoft.com/office/drawing/2014/main" id="{1925CBB7-EECD-BC42-A408-87C53E3F607D}"/>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_00_00001000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_00001110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_00_00001000</a:t>
            </a:r>
          </a:p>
          <a:p>
            <a:pPr>
              <a:spcBef>
                <a:spcPts val="475"/>
              </a:spcBef>
              <a:buClr>
                <a:srgbClr val="000000"/>
              </a:buClr>
            </a:pPr>
            <a:r>
              <a:rPr lang="nn-NO" altLang="en-US" b="1">
                <a:solidFill>
                  <a:srgbClr val="FF0700"/>
                </a:solidFill>
                <a:latin typeface="Courier" pitchFamily="2" charset="0"/>
              </a:rPr>
              <a:t>0110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_01_00000000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_01_00000001</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_10_00000000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_00000010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_01_00000000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_01_00000001</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_00_00000001 </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_00_00_11110100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_00_00_11101110</a:t>
            </a:r>
          </a:p>
          <a:p>
            <a:pPr>
              <a:spcBef>
                <a:spcPts val="475"/>
              </a:spcBef>
              <a:buClr>
                <a:srgbClr val="000000"/>
              </a:buClr>
            </a:pPr>
            <a:r>
              <a:rPr lang="nn-NO" altLang="en-US" b="1">
                <a:solidFill>
                  <a:srgbClr val="FF0700"/>
                </a:solidFill>
                <a:latin typeface="Courier" pitchFamily="2" charset="0"/>
              </a:rPr>
              <a:t>0000</a:t>
            </a:r>
            <a:r>
              <a:rPr lang="nn-NO" altLang="en-US" b="1">
                <a:latin typeface="Courier" pitchFamily="2" charset="0"/>
              </a:rPr>
              <a:t>_00_00_00000000</a:t>
            </a:r>
          </a:p>
        </p:txBody>
      </p:sp>
      <p:sp>
        <p:nvSpPr>
          <p:cNvPr id="332803" name="Text Placeholder 2">
            <a:extLst>
              <a:ext uri="{FF2B5EF4-FFF2-40B4-BE49-F238E27FC236}">
                <a16:creationId xmlns:a16="http://schemas.microsoft.com/office/drawing/2014/main" id="{0AA63AEE-CF7E-4D4E-861D-B847772BAF32}"/>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5" name="Title 1">
            <a:extLst>
              <a:ext uri="{FF2B5EF4-FFF2-40B4-BE49-F238E27FC236}">
                <a16:creationId xmlns:a16="http://schemas.microsoft.com/office/drawing/2014/main" id="{015F5B69-DEE8-664A-AD17-4E48EBC6211C}"/>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33826" name="Text Placeholder 2">
            <a:extLst>
              <a:ext uri="{FF2B5EF4-FFF2-40B4-BE49-F238E27FC236}">
                <a16:creationId xmlns:a16="http://schemas.microsoft.com/office/drawing/2014/main" id="{5407099A-E7FC-9943-8E4F-649B3954D62B}"/>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[array+</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333827" name="Text Placeholder 2">
            <a:extLst>
              <a:ext uri="{FF2B5EF4-FFF2-40B4-BE49-F238E27FC236}">
                <a16:creationId xmlns:a16="http://schemas.microsoft.com/office/drawing/2014/main" id="{66179C86-BD3D-684F-9A4A-3BB457107763}"/>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_00_00001000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_00001110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_00_00001000</a:t>
            </a:r>
          </a:p>
          <a:p>
            <a:pPr>
              <a:spcBef>
                <a:spcPts val="475"/>
              </a:spcBef>
              <a:buClr>
                <a:srgbClr val="000000"/>
              </a:buClr>
            </a:pPr>
            <a:r>
              <a:rPr lang="nn-NO" altLang="en-US" b="1">
                <a:solidFill>
                  <a:srgbClr val="FF0700"/>
                </a:solidFill>
                <a:latin typeface="Courier" pitchFamily="2" charset="0"/>
              </a:rPr>
              <a:t>0110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_00000001</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10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_00000010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_00000001</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_00_00000001 </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_00_00_11110100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_00_00_11101110</a:t>
            </a:r>
          </a:p>
          <a:p>
            <a:pPr>
              <a:spcBef>
                <a:spcPts val="475"/>
              </a:spcBef>
              <a:buClr>
                <a:srgbClr val="000000"/>
              </a:buClr>
            </a:pPr>
            <a:r>
              <a:rPr lang="nn-NO" altLang="en-US" b="1">
                <a:solidFill>
                  <a:srgbClr val="FF0700"/>
                </a:solidFill>
                <a:latin typeface="Courier" pitchFamily="2" charset="0"/>
              </a:rPr>
              <a:t>0000</a:t>
            </a:r>
            <a:r>
              <a:rPr lang="nn-NO" altLang="en-US" b="1">
                <a:latin typeface="Courier" pitchFamily="2" charset="0"/>
              </a:rPr>
              <a:t>_00_00_00000000</a:t>
            </a:r>
          </a:p>
        </p:txBody>
      </p:sp>
    </p:spTree>
  </p:cSld>
  <p:clrMapOvr>
    <a:masterClrMapping/>
  </p:clrMapOvr>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49" name="Title 1">
            <a:extLst>
              <a:ext uri="{FF2B5EF4-FFF2-40B4-BE49-F238E27FC236}">
                <a16:creationId xmlns:a16="http://schemas.microsoft.com/office/drawing/2014/main" id="{1D6BBBB3-86DA-7643-A772-E40A39E19D1E}"/>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34850" name="Text Placeholder 2">
            <a:extLst>
              <a:ext uri="{FF2B5EF4-FFF2-40B4-BE49-F238E27FC236}">
                <a16:creationId xmlns:a16="http://schemas.microsoft.com/office/drawing/2014/main" id="{4DF6861F-B5E4-4B49-BCF8-78398A7DB48E}"/>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_00_00001000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_00001110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_00_00001000</a:t>
            </a:r>
          </a:p>
          <a:p>
            <a:pPr>
              <a:spcBef>
                <a:spcPts val="475"/>
              </a:spcBef>
              <a:buClr>
                <a:srgbClr val="000000"/>
              </a:buClr>
            </a:pPr>
            <a:r>
              <a:rPr lang="nn-NO" altLang="en-US" b="1">
                <a:solidFill>
                  <a:srgbClr val="FF0700"/>
                </a:solidFill>
                <a:latin typeface="Courier" pitchFamily="2" charset="0"/>
              </a:rPr>
              <a:t>0110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_00001000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_00000001</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10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_00000010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_00000001</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_00_00000001 </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_00_00_11110100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_00_00_11101110</a:t>
            </a:r>
          </a:p>
          <a:p>
            <a:pPr>
              <a:spcBef>
                <a:spcPts val="475"/>
              </a:spcBef>
              <a:buClr>
                <a:srgbClr val="000000"/>
              </a:buClr>
            </a:pPr>
            <a:r>
              <a:rPr lang="nn-NO" altLang="en-US" b="1">
                <a:solidFill>
                  <a:srgbClr val="FF0700"/>
                </a:solidFill>
                <a:latin typeface="Courier" pitchFamily="2" charset="0"/>
              </a:rPr>
              <a:t>0000</a:t>
            </a:r>
            <a:r>
              <a:rPr lang="nn-NO" altLang="en-US" b="1">
                <a:latin typeface="Courier" pitchFamily="2" charset="0"/>
              </a:rPr>
              <a:t>_00_00_00000000</a:t>
            </a:r>
          </a:p>
        </p:txBody>
      </p:sp>
      <p:sp>
        <p:nvSpPr>
          <p:cNvPr id="334851" name="Text Placeholder 2">
            <a:extLst>
              <a:ext uri="{FF2B5EF4-FFF2-40B4-BE49-F238E27FC236}">
                <a16:creationId xmlns:a16="http://schemas.microsoft.com/office/drawing/2014/main" id="{9DE39B8D-32D9-9A40-B8C1-62BA55F50DEE}"/>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3" name="Title 1">
            <a:extLst>
              <a:ext uri="{FF2B5EF4-FFF2-40B4-BE49-F238E27FC236}">
                <a16:creationId xmlns:a16="http://schemas.microsoft.com/office/drawing/2014/main" id="{B2B090B4-CA20-6548-8854-CDD17A4A35F4}"/>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35874" name="Text Placeholder 2">
            <a:extLst>
              <a:ext uri="{FF2B5EF4-FFF2-40B4-BE49-F238E27FC236}">
                <a16:creationId xmlns:a16="http://schemas.microsoft.com/office/drawing/2014/main" id="{ED2DED40-C24B-EC47-B9E4-D3C7159944E2}"/>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00001000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a:t>
            </a:r>
            <a:r>
              <a:rPr lang="nn-NO" altLang="en-US" b="1">
                <a:solidFill>
                  <a:srgbClr val="7030A0"/>
                </a:solidFill>
                <a:latin typeface="Courier" pitchFamily="2" charset="0"/>
              </a:rPr>
              <a:t>00001110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00001000</a:t>
            </a:r>
          </a:p>
          <a:p>
            <a:pPr>
              <a:spcBef>
                <a:spcPts val="475"/>
              </a:spcBef>
              <a:buClr>
                <a:srgbClr val="000000"/>
              </a:buClr>
            </a:pPr>
            <a:r>
              <a:rPr lang="nn-NO" altLang="en-US" b="1">
                <a:solidFill>
                  <a:srgbClr val="FF0700"/>
                </a:solidFill>
                <a:latin typeface="Courier" pitchFamily="2" charset="0"/>
              </a:rPr>
              <a:t>0110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a:t>
            </a:r>
            <a:r>
              <a:rPr lang="nn-NO" altLang="en-US" b="1">
                <a:solidFill>
                  <a:srgbClr val="7030A0"/>
                </a:solidFill>
                <a:latin typeface="Courier" pitchFamily="2" charset="0"/>
              </a:rPr>
              <a:t>00001000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10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a:t>
            </a:r>
            <a:r>
              <a:rPr lang="nn-NO" altLang="en-US" b="1">
                <a:solidFill>
                  <a:srgbClr val="7030A0"/>
                </a:solidFill>
                <a:latin typeface="Courier" pitchFamily="2" charset="0"/>
              </a:rPr>
              <a:t>00000010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00000001</a:t>
            </a:r>
            <a:r>
              <a:rPr lang="nn-NO" altLang="en-US" b="1">
                <a:latin typeface="Courier" pitchFamily="2" charset="0"/>
              </a:rPr>
              <a:t> </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11110100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11101110</a:t>
            </a:r>
          </a:p>
          <a:p>
            <a:pPr>
              <a:spcBef>
                <a:spcPts val="475"/>
              </a:spcBef>
              <a:buClr>
                <a:srgbClr val="000000"/>
              </a:buClr>
            </a:pPr>
            <a:r>
              <a:rPr lang="nn-NO" altLang="en-US" b="1">
                <a:solidFill>
                  <a:srgbClr val="FF0700"/>
                </a:solidFill>
                <a:latin typeface="Courier" pitchFamily="2" charset="0"/>
              </a:rPr>
              <a:t>0000</a:t>
            </a:r>
            <a:r>
              <a:rPr lang="nn-NO" altLang="en-US" b="1">
                <a:latin typeface="Courier" pitchFamily="2" charset="0"/>
              </a:rPr>
              <a:t>_00_00_00000000</a:t>
            </a:r>
          </a:p>
        </p:txBody>
      </p:sp>
      <p:sp>
        <p:nvSpPr>
          <p:cNvPr id="335875" name="Text Placeholder 2">
            <a:extLst>
              <a:ext uri="{FF2B5EF4-FFF2-40B4-BE49-F238E27FC236}">
                <a16:creationId xmlns:a16="http://schemas.microsoft.com/office/drawing/2014/main" id="{2274BE4C-4A2B-E947-8770-F731FF47792D}"/>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Title 1">
            <a:extLst>
              <a:ext uri="{FF2B5EF4-FFF2-40B4-BE49-F238E27FC236}">
                <a16:creationId xmlns:a16="http://schemas.microsoft.com/office/drawing/2014/main" id="{42FCE938-0A0C-C64F-AF32-CAE826753787}"/>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36898" name="Text Placeholder 2">
            <a:extLst>
              <a:ext uri="{FF2B5EF4-FFF2-40B4-BE49-F238E27FC236}">
                <a16:creationId xmlns:a16="http://schemas.microsoft.com/office/drawing/2014/main" id="{AD20FB5D-03C3-CC45-8667-C2793C7FAC0A}"/>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_dd_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_dd_</a:t>
            </a:r>
            <a:r>
              <a:rPr lang="nn-NO" altLang="en-US" b="1">
                <a:solidFill>
                  <a:srgbClr val="7030A0"/>
                </a:solidFill>
                <a:latin typeface="Courier" pitchFamily="2" charset="0"/>
              </a:rPr>
              <a:t>00001000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_dd_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_dd_</a:t>
            </a:r>
            <a:r>
              <a:rPr lang="nn-NO" altLang="en-US" b="1">
                <a:solidFill>
                  <a:srgbClr val="FF0700"/>
                </a:solidFill>
                <a:latin typeface="Courier" pitchFamily="2" charset="0"/>
              </a:rPr>
              <a:t>11</a:t>
            </a:r>
            <a:r>
              <a:rPr lang="nn-NO" altLang="en-US" b="1">
                <a:latin typeface="Courier" pitchFamily="2" charset="0"/>
              </a:rPr>
              <a:t>_</a:t>
            </a:r>
            <a:r>
              <a:rPr lang="nn-NO" altLang="en-US" b="1">
                <a:solidFill>
                  <a:srgbClr val="7030A0"/>
                </a:solidFill>
                <a:latin typeface="Courier" pitchFamily="2" charset="0"/>
              </a:rPr>
              <a:t>00001110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_dd_</a:t>
            </a:r>
            <a:r>
              <a:rPr lang="nn-NO" altLang="en-US" b="1">
                <a:solidFill>
                  <a:srgbClr val="7030A0"/>
                </a:solidFill>
                <a:latin typeface="Courier" pitchFamily="2" charset="0"/>
              </a:rPr>
              <a:t>00001000</a:t>
            </a:r>
          </a:p>
          <a:p>
            <a:pPr>
              <a:spcBef>
                <a:spcPts val="475"/>
              </a:spcBef>
              <a:buClr>
                <a:srgbClr val="000000"/>
              </a:buClr>
            </a:pPr>
            <a:r>
              <a:rPr lang="nn-NO" altLang="en-US" b="1">
                <a:solidFill>
                  <a:srgbClr val="FF0700"/>
                </a:solidFill>
                <a:latin typeface="Courier" pitchFamily="2" charset="0"/>
              </a:rPr>
              <a:t>0110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_dd_</a:t>
            </a:r>
            <a:r>
              <a:rPr lang="nn-NO" altLang="en-US" b="1">
                <a:solidFill>
                  <a:srgbClr val="FF0700"/>
                </a:solidFill>
                <a:latin typeface="Courier" pitchFamily="2" charset="0"/>
              </a:rPr>
              <a:t>11</a:t>
            </a:r>
            <a:r>
              <a:rPr lang="nn-NO" altLang="en-US" b="1">
                <a:latin typeface="Courier" pitchFamily="2" charset="0"/>
              </a:rPr>
              <a:t>_</a:t>
            </a:r>
            <a:r>
              <a:rPr lang="nn-NO" altLang="en-US" b="1">
                <a:solidFill>
                  <a:srgbClr val="7030A0"/>
                </a:solidFill>
                <a:latin typeface="Courier" pitchFamily="2" charset="0"/>
              </a:rPr>
              <a:t>00001000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10</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_dd_</a:t>
            </a:r>
            <a:r>
              <a:rPr lang="nn-NO" altLang="en-US" b="1">
                <a:solidFill>
                  <a:srgbClr val="FF0700"/>
                </a:solidFill>
                <a:latin typeface="Courier" pitchFamily="2" charset="0"/>
              </a:rPr>
              <a:t>11</a:t>
            </a:r>
            <a:r>
              <a:rPr lang="nn-NO" altLang="en-US" b="1">
                <a:latin typeface="Courier" pitchFamily="2" charset="0"/>
              </a:rPr>
              <a:t>_</a:t>
            </a:r>
            <a:r>
              <a:rPr lang="nn-NO" altLang="en-US" b="1">
                <a:solidFill>
                  <a:srgbClr val="7030A0"/>
                </a:solidFill>
                <a:latin typeface="Courier" pitchFamily="2" charset="0"/>
              </a:rPr>
              <a:t>00000010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_dd_</a:t>
            </a:r>
            <a:r>
              <a:rPr lang="nn-NO" altLang="en-US" b="1">
                <a:solidFill>
                  <a:srgbClr val="7030A0"/>
                </a:solidFill>
                <a:latin typeface="Courier" pitchFamily="2" charset="0"/>
              </a:rPr>
              <a:t>00000001</a:t>
            </a:r>
            <a:r>
              <a:rPr lang="nn-NO" altLang="en-US" b="1">
                <a:latin typeface="Courier" pitchFamily="2" charset="0"/>
              </a:rPr>
              <a:t> </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_dd_dd_</a:t>
            </a:r>
            <a:r>
              <a:rPr lang="nn-NO" altLang="en-US" b="1">
                <a:solidFill>
                  <a:srgbClr val="7030A0"/>
                </a:solidFill>
                <a:latin typeface="Courier" pitchFamily="2" charset="0"/>
              </a:rPr>
              <a:t>11110100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_dd_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_dd_dd_</a:t>
            </a:r>
            <a:r>
              <a:rPr lang="nn-NO" altLang="en-US" b="1">
                <a:solidFill>
                  <a:srgbClr val="7030A0"/>
                </a:solidFill>
                <a:latin typeface="Courier" pitchFamily="2" charset="0"/>
              </a:rPr>
              <a:t>11101110</a:t>
            </a:r>
          </a:p>
          <a:p>
            <a:pPr>
              <a:spcBef>
                <a:spcPts val="475"/>
              </a:spcBef>
              <a:buClr>
                <a:srgbClr val="000000"/>
              </a:buClr>
            </a:pPr>
            <a:r>
              <a:rPr lang="nn-NO" altLang="en-US" b="1">
                <a:solidFill>
                  <a:srgbClr val="FF0700"/>
                </a:solidFill>
                <a:latin typeface="Courier" pitchFamily="2" charset="0"/>
              </a:rPr>
              <a:t>0000</a:t>
            </a:r>
            <a:r>
              <a:rPr lang="nn-NO" altLang="en-US" b="1">
                <a:latin typeface="Courier" pitchFamily="2" charset="0"/>
              </a:rPr>
              <a:t>_dd_dd_dddddddd</a:t>
            </a:r>
          </a:p>
        </p:txBody>
      </p:sp>
      <p:sp>
        <p:nvSpPr>
          <p:cNvPr id="336899" name="Text Placeholder 2">
            <a:extLst>
              <a:ext uri="{FF2B5EF4-FFF2-40B4-BE49-F238E27FC236}">
                <a16:creationId xmlns:a16="http://schemas.microsoft.com/office/drawing/2014/main" id="{B758B629-5CA0-9542-A926-A9008F9D0686}"/>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1" name="Text Placeholder 2">
            <a:extLst>
              <a:ext uri="{FF2B5EF4-FFF2-40B4-BE49-F238E27FC236}">
                <a16:creationId xmlns:a16="http://schemas.microsoft.com/office/drawing/2014/main" id="{113E85FA-DF82-A64A-B233-B354246C0DC1}"/>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6082" name="Title 1">
            <a:extLst>
              <a:ext uri="{FF2B5EF4-FFF2-40B4-BE49-F238E27FC236}">
                <a16:creationId xmlns:a16="http://schemas.microsoft.com/office/drawing/2014/main" id="{804F9AD3-D31A-7640-83CE-D8441D729AF1}"/>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6084" name="Text Placeholder 2">
            <a:extLst>
              <a:ext uri="{FF2B5EF4-FFF2-40B4-BE49-F238E27FC236}">
                <a16:creationId xmlns:a16="http://schemas.microsoft.com/office/drawing/2014/main" id="{A8C36425-0AE1-1F44-9F16-EB8AC83A2E6F}"/>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46085" name="TextBox 1">
            <a:extLst>
              <a:ext uri="{FF2B5EF4-FFF2-40B4-BE49-F238E27FC236}">
                <a16:creationId xmlns:a16="http://schemas.microsoft.com/office/drawing/2014/main" id="{7A191CEE-5358-9744-8C5B-AC1E568FC8DA}"/>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i=2</a:t>
            </a:r>
          </a:p>
        </p:txBody>
      </p:sp>
    </p:spTree>
  </p:cSld>
  <p:clrMapOvr>
    <a:masterClrMapping/>
  </p:clrMapOvr>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1" name="Title 1">
            <a:extLst>
              <a:ext uri="{FF2B5EF4-FFF2-40B4-BE49-F238E27FC236}">
                <a16:creationId xmlns:a16="http://schemas.microsoft.com/office/drawing/2014/main" id="{E6EDBFFF-BA77-4D45-943A-F71280C3CD26}"/>
              </a:ext>
            </a:extLst>
          </p:cNvPr>
          <p:cNvSpPr txBox="1">
            <a:spLocks noGrp="1"/>
          </p:cNvSpPr>
          <p:nvPr>
            <p:ph type="title"/>
          </p:nvPr>
        </p:nvSpPr>
        <p:spPr>
          <a:xfrm>
            <a:off x="914400" y="7938"/>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v.s.    Machine Code</a:t>
            </a:r>
          </a:p>
        </p:txBody>
      </p:sp>
      <p:sp>
        <p:nvSpPr>
          <p:cNvPr id="337922" name="Text Placeholder 2">
            <a:extLst>
              <a:ext uri="{FF2B5EF4-FFF2-40B4-BE49-F238E27FC236}">
                <a16:creationId xmlns:a16="http://schemas.microsoft.com/office/drawing/2014/main" id="{921DB859-D3F2-F344-8045-AFE7E4399655}"/>
              </a:ext>
            </a:extLst>
          </p:cNvPr>
          <p:cNvSpPr txBox="1">
            <a:spLocks noGrp="1"/>
          </p:cNvSpPr>
          <p:nvPr>
            <p:ph type="body" idx="1"/>
          </p:nvPr>
        </p:nvSpPr>
        <p:spPr>
          <a:xfrm>
            <a:off x="1665288" y="728663"/>
            <a:ext cx="3740150" cy="5910262"/>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[last]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If: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BRGE</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Swap: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STOREF</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array</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r>
              <a:rPr lang="en-US" altLang="en-US" sz="140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Inner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Iinc: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Outer</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NOOP</a:t>
            </a:r>
            <a:endParaRPr lang="en-US" altLang="en-US" sz="1400">
              <a:solidFill>
                <a:srgbClr val="FF07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337923" name="Text Placeholder 2">
            <a:extLst>
              <a:ext uri="{FF2B5EF4-FFF2-40B4-BE49-F238E27FC236}">
                <a16:creationId xmlns:a16="http://schemas.microsoft.com/office/drawing/2014/main" id="{51A08BBB-2F7A-794F-AEFD-61496D884EE3}"/>
              </a:ext>
            </a:extLst>
          </p:cNvPr>
          <p:cNvSpPr txBox="1">
            <a:spLocks/>
          </p:cNvSpPr>
          <p:nvPr/>
        </p:nvSpPr>
        <p:spPr bwMode="auto">
          <a:xfrm>
            <a:off x="6202364" y="728663"/>
            <a:ext cx="3119437" cy="591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00001000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a:t>
            </a:r>
            <a:r>
              <a:rPr lang="nn-NO" altLang="en-US" b="1">
                <a:solidFill>
                  <a:srgbClr val="7030A0"/>
                </a:solidFill>
                <a:latin typeface="Courier" pitchFamily="2" charset="0"/>
              </a:rPr>
              <a:t>00001110</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00001000</a:t>
            </a:r>
          </a:p>
          <a:p>
            <a:pPr>
              <a:spcBef>
                <a:spcPts val="475"/>
              </a:spcBef>
              <a:buClr>
                <a:srgbClr val="000000"/>
              </a:buClr>
            </a:pPr>
            <a:r>
              <a:rPr lang="nn-NO" altLang="en-US" b="1">
                <a:solidFill>
                  <a:srgbClr val="FF0700"/>
                </a:solidFill>
                <a:latin typeface="Courier" pitchFamily="2" charset="0"/>
              </a:rPr>
              <a:t>0110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a:t>
            </a:r>
            <a:r>
              <a:rPr lang="nn-NO" altLang="en-US" b="1">
                <a:solidFill>
                  <a:srgbClr val="7030A0"/>
                </a:solidFill>
                <a:latin typeface="Courier" pitchFamily="2" charset="0"/>
              </a:rPr>
              <a:t>00001000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10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11</a:t>
            </a:r>
            <a:r>
              <a:rPr lang="nn-NO" altLang="en-US" b="1">
                <a:latin typeface="Courier" pitchFamily="2" charset="0"/>
              </a:rPr>
              <a:t>_</a:t>
            </a:r>
            <a:r>
              <a:rPr lang="nn-NO" altLang="en-US" b="1">
                <a:solidFill>
                  <a:srgbClr val="7030A0"/>
                </a:solidFill>
                <a:latin typeface="Courier" pitchFamily="2" charset="0"/>
              </a:rPr>
              <a:t>00000010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1011</a:t>
            </a:r>
            <a:r>
              <a:rPr lang="nn-NO" altLang="en-US" b="1">
                <a:latin typeface="Courier" pitchFamily="2" charset="0"/>
              </a:rPr>
              <a:t>_</a:t>
            </a:r>
            <a:r>
              <a:rPr lang="nn-NO" altLang="en-US" b="1">
                <a:solidFill>
                  <a:srgbClr val="1700FF"/>
                </a:solidFill>
                <a:latin typeface="Courier" pitchFamily="2" charset="0"/>
              </a:rPr>
              <a:t>10</a:t>
            </a:r>
            <a:r>
              <a:rPr lang="nn-NO" altLang="en-US" b="1">
                <a:latin typeface="Courier" pitchFamily="2" charset="0"/>
              </a:rPr>
              <a:t>_</a:t>
            </a:r>
            <a:r>
              <a:rPr lang="nn-NO" altLang="en-US" b="1">
                <a:solidFill>
                  <a:srgbClr val="008000"/>
                </a:solidFill>
                <a:latin typeface="Courier" pitchFamily="2" charset="0"/>
              </a:rPr>
              <a:t>01</a:t>
            </a:r>
            <a:r>
              <a:rPr lang="nn-NO" altLang="en-US" b="1">
                <a:latin typeface="Courier" pitchFamily="2" charset="0"/>
              </a:rPr>
              <a:t>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00000001</a:t>
            </a:r>
            <a:r>
              <a:rPr lang="nn-NO" altLang="en-US" b="1">
                <a:latin typeface="Courier" pitchFamily="2" charset="0"/>
              </a:rPr>
              <a:t> </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11110100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11101110</a:t>
            </a:r>
          </a:p>
          <a:p>
            <a:pPr>
              <a:spcBef>
                <a:spcPts val="475"/>
              </a:spcBef>
              <a:buClr>
                <a:srgbClr val="000000"/>
              </a:buClr>
            </a:pPr>
            <a:r>
              <a:rPr lang="nn-NO" altLang="en-US" b="1">
                <a:solidFill>
                  <a:srgbClr val="FF0700"/>
                </a:solidFill>
                <a:latin typeface="Courier" pitchFamily="2" charset="0"/>
              </a:rPr>
              <a:t>0000</a:t>
            </a:r>
            <a:r>
              <a:rPr lang="nn-NO" altLang="en-US" b="1">
                <a:latin typeface="Courier" pitchFamily="2" charset="0"/>
              </a:rPr>
              <a:t>_00_00_00000000</a:t>
            </a:r>
          </a:p>
        </p:txBody>
      </p:sp>
    </p:spTree>
  </p:cSld>
  <p:clrMapOvr>
    <a:masterClrMapping/>
  </p:clrMapOvr>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9442" name="Rectangle 2">
            <a:extLst>
              <a:ext uri="{FF2B5EF4-FFF2-40B4-BE49-F238E27FC236}">
                <a16:creationId xmlns:a16="http://schemas.microsoft.com/office/drawing/2014/main" id="{7E6C9C7B-EC77-654A-982F-98D93AA3E7C4}"/>
              </a:ext>
            </a:extLst>
          </p:cNvPr>
          <p:cNvSpPr>
            <a:spLocks noGrp="1" noChangeArrowheads="1"/>
          </p:cNvSpPr>
          <p:nvPr>
            <p:ph type="title"/>
          </p:nvPr>
        </p:nvSpPr>
        <p:spPr>
          <a:xfrm>
            <a:off x="914400" y="3048000"/>
            <a:ext cx="9144000" cy="685800"/>
          </a:xfrm>
        </p:spPr>
        <p:txBody>
          <a:bodyPr/>
          <a:lstStyle/>
          <a:p>
            <a:pPr eaLnBrk="1" hangingPunct="1">
              <a:defRPr/>
            </a:pPr>
            <a:r>
              <a:rPr lang="en-US">
                <a:ea typeface="+mj-ea"/>
                <a:cs typeface="+mj-cs"/>
              </a:rPr>
              <a:t>Questions?</a:t>
            </a:r>
          </a:p>
        </p:txBody>
      </p:sp>
    </p:spTree>
  </p:cSld>
  <p:clrMapOvr>
    <a:masterClrMapping/>
  </p:clrMapOvr>
  <p:transition spd="slow"/>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49A355D-90DE-894E-B8CF-104FABD38562}"/>
              </a:ext>
            </a:extLst>
          </p:cNvPr>
          <p:cNvSpPr>
            <a:spLocks noGrp="1" noChangeArrowheads="1"/>
          </p:cNvSpPr>
          <p:nvPr>
            <p:ph type="title"/>
          </p:nvPr>
        </p:nvSpPr>
        <p:spPr>
          <a:xfrm>
            <a:off x="914400" y="3044825"/>
            <a:ext cx="9144000" cy="685800"/>
          </a:xfrm>
        </p:spPr>
        <p:txBody>
          <a:bodyPr/>
          <a:lstStyle/>
          <a:p>
            <a:pPr eaLnBrk="1" hangingPunct="1">
              <a:defRPr/>
            </a:pPr>
            <a:r>
              <a:rPr lang="en-US" dirty="0">
                <a:ea typeface="+mj-ea"/>
                <a:cs typeface="+mj-cs"/>
              </a:rPr>
              <a:t>THE END</a:t>
            </a:r>
          </a:p>
        </p:txBody>
      </p:sp>
    </p:spTree>
  </p:cSld>
  <p:clrMapOvr>
    <a:masterClrMapping/>
  </p:clrMapOvr>
  <p:transition spd="slow"/>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5" name="Text Placeholder 2">
            <a:extLst>
              <a:ext uri="{FF2B5EF4-FFF2-40B4-BE49-F238E27FC236}">
                <a16:creationId xmlns:a16="http://schemas.microsoft.com/office/drawing/2014/main" id="{0088FB36-A41A-6B43-8EA1-061CBDECA941}"/>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7106" name="Title 1">
            <a:extLst>
              <a:ext uri="{FF2B5EF4-FFF2-40B4-BE49-F238E27FC236}">
                <a16:creationId xmlns:a16="http://schemas.microsoft.com/office/drawing/2014/main" id="{D83C6BFF-488F-AE40-A670-21FDAE72298F}"/>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7108" name="Text Placeholder 2">
            <a:extLst>
              <a:ext uri="{FF2B5EF4-FFF2-40B4-BE49-F238E27FC236}">
                <a16:creationId xmlns:a16="http://schemas.microsoft.com/office/drawing/2014/main" id="{2388511F-2E0B-4E45-84AE-A79AC6468A30}"/>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9" name="Text Placeholder 2">
            <a:extLst>
              <a:ext uri="{FF2B5EF4-FFF2-40B4-BE49-F238E27FC236}">
                <a16:creationId xmlns:a16="http://schemas.microsoft.com/office/drawing/2014/main" id="{FAD8C516-8294-7442-8790-13C7893DAA3B}"/>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8130" name="Title 1">
            <a:extLst>
              <a:ext uri="{FF2B5EF4-FFF2-40B4-BE49-F238E27FC236}">
                <a16:creationId xmlns:a16="http://schemas.microsoft.com/office/drawing/2014/main" id="{2598F4F2-12F3-4447-8D1B-3B7D2D8A17AE}"/>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48131" name="Text Placeholder 2">
            <a:extLst>
              <a:ext uri="{FF2B5EF4-FFF2-40B4-BE49-F238E27FC236}">
                <a16:creationId xmlns:a16="http://schemas.microsoft.com/office/drawing/2014/main" id="{AEEA5099-A35E-3040-82B3-BF0867A4A1D8}"/>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3" name="Text Placeholder 2">
            <a:extLst>
              <a:ext uri="{FF2B5EF4-FFF2-40B4-BE49-F238E27FC236}">
                <a16:creationId xmlns:a16="http://schemas.microsoft.com/office/drawing/2014/main" id="{CE87DFB0-7A1A-A24D-9059-D3F805DA95E7}"/>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49154" name="Title 1">
            <a:extLst>
              <a:ext uri="{FF2B5EF4-FFF2-40B4-BE49-F238E27FC236}">
                <a16:creationId xmlns:a16="http://schemas.microsoft.com/office/drawing/2014/main" id="{5272D1F1-19CB-134E-9BD4-195908C89525}"/>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49156" name="Text Placeholder 2">
            <a:extLst>
              <a:ext uri="{FF2B5EF4-FFF2-40B4-BE49-F238E27FC236}">
                <a16:creationId xmlns:a16="http://schemas.microsoft.com/office/drawing/2014/main" id="{B01B3E03-B009-CD47-AC35-DC543BE1EC6F}"/>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Text Placeholder 2">
            <a:extLst>
              <a:ext uri="{FF2B5EF4-FFF2-40B4-BE49-F238E27FC236}">
                <a16:creationId xmlns:a16="http://schemas.microsoft.com/office/drawing/2014/main" id="{F1772F29-FD7A-EA43-A4B9-946AE22277BF}"/>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0178" name="Title 1">
            <a:extLst>
              <a:ext uri="{FF2B5EF4-FFF2-40B4-BE49-F238E27FC236}">
                <a16:creationId xmlns:a16="http://schemas.microsoft.com/office/drawing/2014/main" id="{4117B96C-2679-4944-9F58-1F28A001FD66}"/>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0180" name="Text Placeholder 2">
            <a:extLst>
              <a:ext uri="{FF2B5EF4-FFF2-40B4-BE49-F238E27FC236}">
                <a16:creationId xmlns:a16="http://schemas.microsoft.com/office/drawing/2014/main" id="{14044E70-1EF8-3747-8791-8F6DDBD766AA}"/>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50181" name="TextBox 6">
            <a:extLst>
              <a:ext uri="{FF2B5EF4-FFF2-40B4-BE49-F238E27FC236}">
                <a16:creationId xmlns:a16="http://schemas.microsoft.com/office/drawing/2014/main" id="{9175B84A-1716-CD45-BBB2-7219D7BF0212}"/>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i=3</a:t>
            </a: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Text Placeholder 2">
            <a:extLst>
              <a:ext uri="{FF2B5EF4-FFF2-40B4-BE49-F238E27FC236}">
                <a16:creationId xmlns:a16="http://schemas.microsoft.com/office/drawing/2014/main" id="{0BD29DB1-CC05-9143-AECF-03B4D0EE631C}"/>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1202" name="Title 1">
            <a:extLst>
              <a:ext uri="{FF2B5EF4-FFF2-40B4-BE49-F238E27FC236}">
                <a16:creationId xmlns:a16="http://schemas.microsoft.com/office/drawing/2014/main" id="{BEBD7110-1D2B-714F-80B1-F86EAFD09EA1}"/>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1204" name="Text Placeholder 2">
            <a:extLst>
              <a:ext uri="{FF2B5EF4-FFF2-40B4-BE49-F238E27FC236}">
                <a16:creationId xmlns:a16="http://schemas.microsoft.com/office/drawing/2014/main" id="{0612CBC6-1E3B-C24A-89DE-9574A0D25B00}"/>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5" name="Text Placeholder 2">
            <a:extLst>
              <a:ext uri="{FF2B5EF4-FFF2-40B4-BE49-F238E27FC236}">
                <a16:creationId xmlns:a16="http://schemas.microsoft.com/office/drawing/2014/main" id="{D9A954D9-BD02-EC42-A35E-C3CEBDA639B3}"/>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2226" name="Title 1">
            <a:extLst>
              <a:ext uri="{FF2B5EF4-FFF2-40B4-BE49-F238E27FC236}">
                <a16:creationId xmlns:a16="http://schemas.microsoft.com/office/drawing/2014/main" id="{D0495992-F91A-4446-98F0-B44B05646F88}"/>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52227" name="Text Placeholder 2">
            <a:extLst>
              <a:ext uri="{FF2B5EF4-FFF2-40B4-BE49-F238E27FC236}">
                <a16:creationId xmlns:a16="http://schemas.microsoft.com/office/drawing/2014/main" id="{1FDC7D5A-4D89-5144-A42F-4C46F1776427}"/>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9" name="Text Placeholder 2">
            <a:extLst>
              <a:ext uri="{FF2B5EF4-FFF2-40B4-BE49-F238E27FC236}">
                <a16:creationId xmlns:a16="http://schemas.microsoft.com/office/drawing/2014/main" id="{8007B912-0F5C-B740-B484-7EBC79F37B5D}"/>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3250" name="Title 1">
            <a:extLst>
              <a:ext uri="{FF2B5EF4-FFF2-40B4-BE49-F238E27FC236}">
                <a16:creationId xmlns:a16="http://schemas.microsoft.com/office/drawing/2014/main" id="{78EF163F-0303-C24E-9CBA-B38612A453E9}"/>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3252" name="Text Placeholder 2">
            <a:extLst>
              <a:ext uri="{FF2B5EF4-FFF2-40B4-BE49-F238E27FC236}">
                <a16:creationId xmlns:a16="http://schemas.microsoft.com/office/drawing/2014/main" id="{9BE9DFDD-039D-1C46-9D2A-7F4F585C2EAC}"/>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5" name="Picture 3" descr="Screen shot 2014-04-30 at 12.01.45 PM.png">
            <a:extLst>
              <a:ext uri="{FF2B5EF4-FFF2-40B4-BE49-F238E27FC236}">
                <a16:creationId xmlns:a16="http://schemas.microsoft.com/office/drawing/2014/main" id="{B4C1BE53-92A7-8842-8F4A-BEAF77FC3B0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6" name="TextBox 125">
            <a:extLst>
              <a:ext uri="{FF2B5EF4-FFF2-40B4-BE49-F238E27FC236}">
                <a16:creationId xmlns:a16="http://schemas.microsoft.com/office/drawing/2014/main" id="{39189097-2D29-E548-B3D6-D7A7CFF8A81F}"/>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11267" name="TextBox 6">
            <a:extLst>
              <a:ext uri="{FF2B5EF4-FFF2-40B4-BE49-F238E27FC236}">
                <a16:creationId xmlns:a16="http://schemas.microsoft.com/office/drawing/2014/main" id="{7E6B9C66-8677-C84B-ADF7-64F92DCB0470}"/>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3" name="Text Placeholder 2">
            <a:extLst>
              <a:ext uri="{FF2B5EF4-FFF2-40B4-BE49-F238E27FC236}">
                <a16:creationId xmlns:a16="http://schemas.microsoft.com/office/drawing/2014/main" id="{DB2346A1-4C05-7D4F-8397-089CBDF0D477}"/>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4274" name="Title 1">
            <a:extLst>
              <a:ext uri="{FF2B5EF4-FFF2-40B4-BE49-F238E27FC236}">
                <a16:creationId xmlns:a16="http://schemas.microsoft.com/office/drawing/2014/main" id="{7442C658-D85F-E446-8154-5D7D1C629294}"/>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4276" name="Text Placeholder 2">
            <a:extLst>
              <a:ext uri="{FF2B5EF4-FFF2-40B4-BE49-F238E27FC236}">
                <a16:creationId xmlns:a16="http://schemas.microsoft.com/office/drawing/2014/main" id="{828F19A8-3F06-2A4F-AE79-2ED80C186012}"/>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54277" name="TextBox 6">
            <a:extLst>
              <a:ext uri="{FF2B5EF4-FFF2-40B4-BE49-F238E27FC236}">
                <a16:creationId xmlns:a16="http://schemas.microsoft.com/office/drawing/2014/main" id="{605B9452-633C-7748-883D-91C548D33053}"/>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i=4</a:t>
            </a:r>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7" name="Text Placeholder 2">
            <a:extLst>
              <a:ext uri="{FF2B5EF4-FFF2-40B4-BE49-F238E27FC236}">
                <a16:creationId xmlns:a16="http://schemas.microsoft.com/office/drawing/2014/main" id="{D87E1853-D1A1-D444-A0F2-71842D9FA575}"/>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5298" name="Title 1">
            <a:extLst>
              <a:ext uri="{FF2B5EF4-FFF2-40B4-BE49-F238E27FC236}">
                <a16:creationId xmlns:a16="http://schemas.microsoft.com/office/drawing/2014/main" id="{FC532291-28C9-6B41-A15C-5292213D4ED2}"/>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5300" name="Text Placeholder 2">
            <a:extLst>
              <a:ext uri="{FF2B5EF4-FFF2-40B4-BE49-F238E27FC236}">
                <a16:creationId xmlns:a16="http://schemas.microsoft.com/office/drawing/2014/main" id="{B35E279F-FF5A-E44D-B9B9-206DCBA9D4A8}"/>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Text Placeholder 2">
            <a:extLst>
              <a:ext uri="{FF2B5EF4-FFF2-40B4-BE49-F238E27FC236}">
                <a16:creationId xmlns:a16="http://schemas.microsoft.com/office/drawing/2014/main" id="{56446061-4AD9-E14F-BE5B-C3FDC400193D}"/>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6322" name="Title 1">
            <a:extLst>
              <a:ext uri="{FF2B5EF4-FFF2-40B4-BE49-F238E27FC236}">
                <a16:creationId xmlns:a16="http://schemas.microsoft.com/office/drawing/2014/main" id="{299941CC-968D-7B44-A917-01DCB1B8A661}"/>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56323" name="Text Placeholder 2">
            <a:extLst>
              <a:ext uri="{FF2B5EF4-FFF2-40B4-BE49-F238E27FC236}">
                <a16:creationId xmlns:a16="http://schemas.microsoft.com/office/drawing/2014/main" id="{B9E97995-EFEC-374F-B5C1-618FAD4B0C9E}"/>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5" name="Text Placeholder 2">
            <a:extLst>
              <a:ext uri="{FF2B5EF4-FFF2-40B4-BE49-F238E27FC236}">
                <a16:creationId xmlns:a16="http://schemas.microsoft.com/office/drawing/2014/main" id="{38A41B8B-DB75-7645-BAE7-CD2A2CEE11EF}"/>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7346" name="Title 1">
            <a:extLst>
              <a:ext uri="{FF2B5EF4-FFF2-40B4-BE49-F238E27FC236}">
                <a16:creationId xmlns:a16="http://schemas.microsoft.com/office/drawing/2014/main" id="{A8A0C873-E656-7440-8204-5F09313564C7}"/>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7348" name="Text Placeholder 2">
            <a:extLst>
              <a:ext uri="{FF2B5EF4-FFF2-40B4-BE49-F238E27FC236}">
                <a16:creationId xmlns:a16="http://schemas.microsoft.com/office/drawing/2014/main" id="{A7F739B5-8DCF-7A46-ABF1-7A2A94E2A906}"/>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9" name="Text Placeholder 2">
            <a:extLst>
              <a:ext uri="{FF2B5EF4-FFF2-40B4-BE49-F238E27FC236}">
                <a16:creationId xmlns:a16="http://schemas.microsoft.com/office/drawing/2014/main" id="{938E7992-F91F-E142-903B-7D476C1AFEC9}"/>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8370" name="Title 1">
            <a:extLst>
              <a:ext uri="{FF2B5EF4-FFF2-40B4-BE49-F238E27FC236}">
                <a16:creationId xmlns:a16="http://schemas.microsoft.com/office/drawing/2014/main" id="{E5007645-D323-2A4B-8243-D9B4ABC77A4C}"/>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8372" name="Text Placeholder 2">
            <a:extLst>
              <a:ext uri="{FF2B5EF4-FFF2-40B4-BE49-F238E27FC236}">
                <a16:creationId xmlns:a16="http://schemas.microsoft.com/office/drawing/2014/main" id="{53563F20-733C-CD48-AC22-A15F50D0B01C}"/>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58373" name="TextBox 6">
            <a:extLst>
              <a:ext uri="{FF2B5EF4-FFF2-40B4-BE49-F238E27FC236}">
                <a16:creationId xmlns:a16="http://schemas.microsoft.com/office/drawing/2014/main" id="{463548D9-F5DA-F745-8216-730AD7B80E60}"/>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i=5</a:t>
            </a: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3" name="Text Placeholder 2">
            <a:extLst>
              <a:ext uri="{FF2B5EF4-FFF2-40B4-BE49-F238E27FC236}">
                <a16:creationId xmlns:a16="http://schemas.microsoft.com/office/drawing/2014/main" id="{CAC9FB56-497F-9542-8127-45CC24A4905A}"/>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59394" name="Title 1">
            <a:extLst>
              <a:ext uri="{FF2B5EF4-FFF2-40B4-BE49-F238E27FC236}">
                <a16:creationId xmlns:a16="http://schemas.microsoft.com/office/drawing/2014/main" id="{8D1AE73A-B827-2C4F-8B57-B6EB4790C9C7}"/>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59396" name="Text Placeholder 2">
            <a:extLst>
              <a:ext uri="{FF2B5EF4-FFF2-40B4-BE49-F238E27FC236}">
                <a16:creationId xmlns:a16="http://schemas.microsoft.com/office/drawing/2014/main" id="{017BA5BD-1EEA-B14A-99D2-54397771A342}"/>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rgbClr val="FF0000"/>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7" name="Text Placeholder 2">
            <a:extLst>
              <a:ext uri="{FF2B5EF4-FFF2-40B4-BE49-F238E27FC236}">
                <a16:creationId xmlns:a16="http://schemas.microsoft.com/office/drawing/2014/main" id="{6324B7C9-E267-544A-AE33-C4BE88A3E9F5}"/>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60418" name="Title 1">
            <a:extLst>
              <a:ext uri="{FF2B5EF4-FFF2-40B4-BE49-F238E27FC236}">
                <a16:creationId xmlns:a16="http://schemas.microsoft.com/office/drawing/2014/main" id="{AEFE2E8E-661C-6244-A990-B2C0F2AB0F74}"/>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sp>
        <p:nvSpPr>
          <p:cNvPr id="60419" name="Text Placeholder 2">
            <a:extLst>
              <a:ext uri="{FF2B5EF4-FFF2-40B4-BE49-F238E27FC236}">
                <a16:creationId xmlns:a16="http://schemas.microsoft.com/office/drawing/2014/main" id="{82879465-25D0-0A45-9678-BD86ED64AE40}"/>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ADDI   A, 1</a:t>
            </a:r>
            <a:r>
              <a:rPr lang="en-US" altLang="en-US" b="1">
                <a:latin typeface="Courier" pitchFamily="2" charset="0"/>
              </a:rPr>
              <a:t>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Text Placeholder 2">
            <a:extLst>
              <a:ext uri="{FF2B5EF4-FFF2-40B4-BE49-F238E27FC236}">
                <a16:creationId xmlns:a16="http://schemas.microsoft.com/office/drawing/2014/main" id="{8102C5E2-1207-9144-9C14-FE724435D22D}"/>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i&lt;=N;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61442" name="Title 1">
            <a:extLst>
              <a:ext uri="{FF2B5EF4-FFF2-40B4-BE49-F238E27FC236}">
                <a16:creationId xmlns:a16="http://schemas.microsoft.com/office/drawing/2014/main" id="{D05E0EDD-7BA1-1B45-92E1-62E30930B010}"/>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1444" name="Text Placeholder 2">
            <a:extLst>
              <a:ext uri="{FF2B5EF4-FFF2-40B4-BE49-F238E27FC236}">
                <a16:creationId xmlns:a16="http://schemas.microsoft.com/office/drawing/2014/main" id="{1DCBDBF1-B4D2-724D-8569-C4F295A19EC4}"/>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CMP    A, D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BRG    End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JUMP   Loop</a:t>
            </a:r>
            <a:r>
              <a:rPr lang="en-US" altLang="en-US" b="1">
                <a:latin typeface="Courier" pitchFamily="2" charset="0"/>
              </a:rPr>
              <a:t>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Text Placeholder 2">
            <a:extLst>
              <a:ext uri="{FF2B5EF4-FFF2-40B4-BE49-F238E27FC236}">
                <a16:creationId xmlns:a16="http://schemas.microsoft.com/office/drawing/2014/main" id="{4A1D8429-5A41-C142-985F-3FF016BED67E}"/>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rgbClr val="FF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62466" name="Title 1">
            <a:extLst>
              <a:ext uri="{FF2B5EF4-FFF2-40B4-BE49-F238E27FC236}">
                <a16:creationId xmlns:a16="http://schemas.microsoft.com/office/drawing/2014/main" id="{21A84646-75B3-9745-BF63-2E88BC37B344}"/>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2468" name="Text Placeholder 2">
            <a:extLst>
              <a:ext uri="{FF2B5EF4-FFF2-40B4-BE49-F238E27FC236}">
                <a16:creationId xmlns:a16="http://schemas.microsoft.com/office/drawing/2014/main" id="{0BF79599-3247-BF4E-AB78-FBDA6412578E}"/>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rgbClr val="FF0000"/>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rgbClr val="FF0000"/>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STORE  [sum], B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
        <p:nvSpPr>
          <p:cNvPr id="62469" name="TextBox 6">
            <a:extLst>
              <a:ext uri="{FF2B5EF4-FFF2-40B4-BE49-F238E27FC236}">
                <a16:creationId xmlns:a16="http://schemas.microsoft.com/office/drawing/2014/main" id="{D25D8A96-6A9D-F64A-898C-BE4C42AFF02E}"/>
              </a:ext>
            </a:extLst>
          </p:cNvPr>
          <p:cNvSpPr txBox="1">
            <a:spLocks noChangeArrowheads="1"/>
          </p:cNvSpPr>
          <p:nvPr/>
        </p:nvSpPr>
        <p:spPr bwMode="auto">
          <a:xfrm>
            <a:off x="2752725" y="6284914"/>
            <a:ext cx="554038"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b="1">
                <a:solidFill>
                  <a:srgbClr val="0070C0"/>
                </a:solidFill>
                <a:latin typeface="Courier" pitchFamily="2" charset="0"/>
              </a:rPr>
              <a:t>i=6</a:t>
            </a: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Text Placeholder 2">
            <a:extLst>
              <a:ext uri="{FF2B5EF4-FFF2-40B4-BE49-F238E27FC236}">
                <a16:creationId xmlns:a16="http://schemas.microsoft.com/office/drawing/2014/main" id="{C21E9931-ADDB-C549-B10E-FB1030D8DF42}"/>
              </a:ext>
            </a:extLst>
          </p:cNvPr>
          <p:cNvSpPr txBox="1">
            <a:spLocks noGrp="1"/>
          </p:cNvSpPr>
          <p:nvPr>
            <p:ph type="body" idx="1"/>
          </p:nvPr>
        </p:nvSpPr>
        <p:spPr>
          <a:xfrm>
            <a:off x="1076326" y="1087438"/>
            <a:ext cx="3762375" cy="5207000"/>
          </a:xfrm>
        </p:spPr>
        <p:txBody>
          <a:bodyPr/>
          <a:lstStyle/>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C Version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using a for loop</a:t>
            </a: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endPar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int main()</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N=5;</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int i,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for(i=1; </a:t>
            </a:r>
            <a:r>
              <a:rPr lang="en-US" altLang="en-US" sz="140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i&lt;=N</a:t>
            </a: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 printf("%d\n", sum);</a:t>
            </a:r>
          </a:p>
          <a:p>
            <a:pPr marL="152400" indent="0">
              <a:spcBef>
                <a:spcPts val="475"/>
              </a:spcBef>
              <a:spcAft>
                <a:spcPct val="0"/>
              </a:spcAft>
              <a:buClr>
                <a:srgbClr val="000000"/>
              </a:buClr>
              <a:buNone/>
            </a:pPr>
            <a:r>
              <a:rPr lang="en-US" altLang="en-US" sz="140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p:txBody>
      </p:sp>
      <p:sp>
        <p:nvSpPr>
          <p:cNvPr id="63490" name="Title 1">
            <a:extLst>
              <a:ext uri="{FF2B5EF4-FFF2-40B4-BE49-F238E27FC236}">
                <a16:creationId xmlns:a16="http://schemas.microsoft.com/office/drawing/2014/main" id="{593DC0EF-A64D-B648-97B5-00F84AE407F1}"/>
              </a:ext>
            </a:extLst>
          </p:cNvPr>
          <p:cNvSpPr txBox="1">
            <a:spLocks noGrp="1"/>
          </p:cNvSpPr>
          <p:nvPr>
            <p:ph type="title"/>
          </p:nvPr>
        </p:nvSpPr>
        <p:spPr>
          <a:xfrm>
            <a:off x="914400" y="238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p>
        </p:txBody>
      </p:sp>
      <p:cxnSp>
        <p:nvCxnSpPr>
          <p:cNvPr id="3" name="Straight Connector 2">
            <a:extLst>
              <a:ext uri="{FF2B5EF4-FFF2-40B4-BE49-F238E27FC236}">
                <a16:creationId xmlns:a16="http://schemas.microsoft.com/office/drawing/2014/main" id="{F737420A-DB51-E947-80F4-01870CA9D287}"/>
              </a:ext>
            </a:extLst>
          </p:cNvPr>
          <p:cNvCxnSpPr/>
          <p:nvPr/>
        </p:nvCxnSpPr>
        <p:spPr>
          <a:xfrm>
            <a:off x="4883150" y="1343025"/>
            <a:ext cx="0" cy="5011738"/>
          </a:xfrm>
          <a:prstGeom prst="line">
            <a:avLst/>
          </a:prstGeom>
          <a:ln w="19050">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sp>
        <p:nvSpPr>
          <p:cNvPr id="63492" name="Text Placeholder 2">
            <a:extLst>
              <a:ext uri="{FF2B5EF4-FFF2-40B4-BE49-F238E27FC236}">
                <a16:creationId xmlns:a16="http://schemas.microsoft.com/office/drawing/2014/main" id="{1C4E8DC6-1848-0F43-BD21-0B619A4D04B2}"/>
              </a:ext>
            </a:extLst>
          </p:cNvPr>
          <p:cNvSpPr txBox="1">
            <a:spLocks/>
          </p:cNvSpPr>
          <p:nvPr/>
        </p:nvSpPr>
        <p:spPr bwMode="auto">
          <a:xfrm>
            <a:off x="5124451" y="1087438"/>
            <a:ext cx="4703763" cy="4940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 Assembly Version</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r>
              <a:rPr lang="en-US" altLang="en-US" b="1">
                <a:solidFill>
                  <a:srgbClr val="7F7F7F"/>
                </a:solidFill>
                <a:latin typeface="Courier" pitchFamily="2" charset="0"/>
              </a:rPr>
              <a:t>; sum=0</a:t>
            </a:r>
          </a:p>
          <a:p>
            <a:pPr>
              <a:spcBef>
                <a:spcPts val="475"/>
              </a:spcBef>
              <a:buClr>
                <a:srgbClr val="000000"/>
              </a:buClr>
            </a:pPr>
            <a:r>
              <a:rPr lang="en-US" altLang="en-US" b="1">
                <a:latin typeface="Courier" pitchFamily="2" charset="0"/>
              </a:rPr>
              <a:t>        LOADI  A, 1      </a:t>
            </a:r>
            <a:r>
              <a:rPr lang="en-US" altLang="en-US" b="1">
                <a:solidFill>
                  <a:srgbClr val="7F7F7F"/>
                </a:solidFill>
                <a:latin typeface="Courier" pitchFamily="2" charset="0"/>
              </a:rPr>
              <a:t>; i=1</a:t>
            </a:r>
          </a:p>
          <a:p>
            <a:pPr>
              <a:spcBef>
                <a:spcPts val="475"/>
              </a:spcBef>
              <a:buClr>
                <a:srgbClr val="000000"/>
              </a:buClr>
            </a:pPr>
            <a:r>
              <a:rPr lang="en-US" altLang="en-US" b="1">
                <a:latin typeface="Courier" pitchFamily="2" charset="0"/>
              </a:rPr>
              <a:t>        LOAD   D, [N]    </a:t>
            </a:r>
            <a:r>
              <a:rPr lang="en-US" altLang="en-US" b="1">
                <a:solidFill>
                  <a:srgbClr val="7F7F7F"/>
                </a:solidFill>
                <a:latin typeface="Courier" pitchFamily="2" charset="0"/>
              </a:rPr>
              <a:t>; register_D=N</a:t>
            </a:r>
          </a:p>
          <a:p>
            <a:pPr>
              <a:spcBef>
                <a:spcPts val="475"/>
              </a:spcBef>
              <a:buClr>
                <a:srgbClr val="000000"/>
              </a:buClr>
            </a:pPr>
            <a:r>
              <a:rPr lang="en-US" altLang="en-US" b="1">
                <a:latin typeface="Courier" pitchFamily="2" charset="0"/>
              </a:rPr>
              <a:t>Loop:   </a:t>
            </a:r>
            <a:r>
              <a:rPr lang="en-US" altLang="en-US" b="1">
                <a:solidFill>
                  <a:schemeClr val="tx1"/>
                </a:solidFill>
                <a:latin typeface="Courier" pitchFamily="2" charset="0"/>
              </a:rPr>
              <a:t>CMP    A, D</a:t>
            </a:r>
            <a:r>
              <a:rPr lang="en-US" altLang="en-US" b="1">
                <a:latin typeface="Courier" pitchFamily="2" charset="0"/>
              </a:rPr>
              <a:t>      </a:t>
            </a:r>
            <a:r>
              <a:rPr lang="en-US" altLang="en-US" b="1">
                <a:solidFill>
                  <a:srgbClr val="7F7F7F"/>
                </a:solidFill>
                <a:latin typeface="Courier" pitchFamily="2" charset="0"/>
              </a:rPr>
              <a:t>; i&lt;=N ?</a:t>
            </a:r>
          </a:p>
          <a:p>
            <a:pPr>
              <a:spcBef>
                <a:spcPts val="475"/>
              </a:spcBef>
              <a:buClr>
                <a:srgbClr val="000000"/>
              </a:buClr>
            </a:pPr>
            <a:r>
              <a:rPr lang="en-US" altLang="en-US" b="1">
                <a:latin typeface="Courier" pitchFamily="2" charset="0"/>
              </a:rPr>
              <a:t>        </a:t>
            </a:r>
            <a:r>
              <a:rPr lang="en-US" altLang="en-US" b="1">
                <a:solidFill>
                  <a:schemeClr val="tx1"/>
                </a:solidFill>
                <a:latin typeface="Courier" pitchFamily="2" charset="0"/>
              </a:rPr>
              <a:t>BRG    End</a:t>
            </a:r>
            <a:r>
              <a:rPr lang="en-US" altLang="en-US" b="1">
                <a:latin typeface="Courier" pitchFamily="2" charset="0"/>
              </a:rPr>
              <a:t>       </a:t>
            </a:r>
            <a:r>
              <a:rPr lang="en-US" altLang="en-US" b="1">
                <a:solidFill>
                  <a:srgbClr val="7F7F7F"/>
                </a:solidFill>
                <a:latin typeface="Courier" pitchFamily="2" charset="0"/>
              </a:rPr>
              <a:t>; exit if i&gt;N</a:t>
            </a:r>
          </a:p>
          <a:p>
            <a:pPr>
              <a:spcBef>
                <a:spcPts val="475"/>
              </a:spcBef>
              <a:buClr>
                <a:srgbClr val="000000"/>
              </a:buClr>
            </a:pPr>
            <a:r>
              <a:rPr lang="en-US" altLang="en-US" b="1">
                <a:latin typeface="Courier" pitchFamily="2" charset="0"/>
              </a:rPr>
              <a:t>Add:    </a:t>
            </a:r>
            <a:r>
              <a:rPr lang="en-US" altLang="en-US" b="1">
                <a:solidFill>
                  <a:schemeClr val="tx1"/>
                </a:solidFill>
                <a:latin typeface="Courier" pitchFamily="2" charset="0"/>
              </a:rPr>
              <a:t>ADD    B, A</a:t>
            </a:r>
            <a:r>
              <a:rPr lang="en-US" altLang="en-US" b="1">
                <a:latin typeface="Courier" pitchFamily="2" charset="0"/>
              </a:rPr>
              <a:t>      </a:t>
            </a:r>
            <a:r>
              <a:rPr lang="en-US" altLang="en-US" b="1">
                <a:solidFill>
                  <a:srgbClr val="7F7F7F"/>
                </a:solidFill>
                <a:latin typeface="Courier" pitchFamily="2" charset="0"/>
              </a:rPr>
              <a:t>; sum+=i</a:t>
            </a:r>
          </a:p>
          <a:p>
            <a:pPr>
              <a:spcBef>
                <a:spcPts val="475"/>
              </a:spcBef>
              <a:buClr>
                <a:srgbClr val="000000"/>
              </a:buClr>
            </a:pPr>
            <a:r>
              <a:rPr lang="en-US" altLang="en-US" b="1">
                <a:solidFill>
                  <a:schemeClr val="tx1"/>
                </a:solidFill>
                <a:latin typeface="Courier" pitchFamily="2" charset="0"/>
              </a:rPr>
              <a:t>        ADDI   A, 1      </a:t>
            </a:r>
            <a:r>
              <a:rPr lang="en-US" altLang="en-US" b="1">
                <a:solidFill>
                  <a:srgbClr val="7F7F7F"/>
                </a:solidFill>
                <a:latin typeface="Courier" pitchFamily="2" charset="0"/>
              </a:rPr>
              <a:t>; i++</a:t>
            </a:r>
          </a:p>
          <a:p>
            <a:pPr>
              <a:spcBef>
                <a:spcPts val="475"/>
              </a:spcBef>
              <a:buClr>
                <a:srgbClr val="000000"/>
              </a:buClr>
            </a:pPr>
            <a:r>
              <a:rPr lang="en-US" altLang="en-US" b="1">
                <a:latin typeface="Courier" pitchFamily="2" charset="0"/>
              </a:rPr>
              <a:t>        JUMP   Loop      </a:t>
            </a:r>
            <a:r>
              <a:rPr lang="en-US" altLang="en-US" b="1">
                <a:solidFill>
                  <a:srgbClr val="7F7F7F"/>
                </a:solidFill>
                <a:latin typeface="Courier" pitchFamily="2" charset="0"/>
              </a:rPr>
              <a:t>; next iteration</a:t>
            </a:r>
          </a:p>
          <a:p>
            <a:pPr>
              <a:spcBef>
                <a:spcPts val="475"/>
              </a:spcBef>
              <a:buClr>
                <a:srgbClr val="000000"/>
              </a:buClr>
            </a:pPr>
            <a:r>
              <a:rPr lang="en-US" altLang="en-US" b="1">
                <a:latin typeface="Courier" pitchFamily="2" charset="0"/>
              </a:rPr>
              <a:t>End:    </a:t>
            </a:r>
            <a:r>
              <a:rPr lang="en-US" altLang="en-US" b="1">
                <a:solidFill>
                  <a:srgbClr val="FF0000"/>
                </a:solidFill>
                <a:latin typeface="Courier" pitchFamily="2" charset="0"/>
              </a:rPr>
              <a:t>STORE  [sum], B</a:t>
            </a:r>
            <a:r>
              <a:rPr lang="en-US" altLang="en-US" b="1">
                <a:latin typeface="Courier" pitchFamily="2" charset="0"/>
              </a:rPr>
              <a:t>  </a:t>
            </a:r>
            <a:r>
              <a:rPr lang="en-US" altLang="en-US" b="1">
                <a:solidFill>
                  <a:srgbClr val="7F7F7F"/>
                </a:solidFill>
                <a:latin typeface="Courier" pitchFamily="2" charset="0"/>
              </a:rPr>
              <a:t>; write B to sum</a:t>
            </a:r>
          </a:p>
          <a:p>
            <a:pPr>
              <a:spcBef>
                <a:spcPts val="475"/>
              </a:spcBef>
              <a:buClr>
                <a:srgbClr val="000000"/>
              </a:buClr>
            </a:pPr>
            <a:endParaRPr lang="en-US" altLang="en-US" b="1">
              <a:latin typeface="Courier" pitchFamily="2" charset="0"/>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89" name="Picture 3" descr="Screen shot 2014-04-30 at 12.01.45 PM.png">
            <a:extLst>
              <a:ext uri="{FF2B5EF4-FFF2-40B4-BE49-F238E27FC236}">
                <a16:creationId xmlns:a16="http://schemas.microsoft.com/office/drawing/2014/main" id="{6BED249B-5AEF-FB4E-9486-BDABD43B3DFF}"/>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0" name="TextBox 125">
            <a:extLst>
              <a:ext uri="{FF2B5EF4-FFF2-40B4-BE49-F238E27FC236}">
                <a16:creationId xmlns:a16="http://schemas.microsoft.com/office/drawing/2014/main" id="{96640275-6762-FD4E-80C0-4F1357C43628}"/>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6" name="Rectangle 5">
            <a:extLst>
              <a:ext uri="{FF2B5EF4-FFF2-40B4-BE49-F238E27FC236}">
                <a16:creationId xmlns:a16="http://schemas.microsoft.com/office/drawing/2014/main" id="{B92ACCA7-605A-0344-85AA-F57167FE66DD}"/>
              </a:ext>
            </a:extLst>
          </p:cNvPr>
          <p:cNvSpPr/>
          <p:nvPr/>
        </p:nvSpPr>
        <p:spPr>
          <a:xfrm>
            <a:off x="1068389" y="2001839"/>
            <a:ext cx="987425" cy="4732337"/>
          </a:xfrm>
          <a:prstGeom prst="rect">
            <a:avLst/>
          </a:prstGeom>
          <a:noFill/>
          <a:ln w="41275">
            <a:solidFill>
              <a:srgbClr val="FF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FFFFFF"/>
              </a:solidFill>
              <a:sym typeface="Arial" charset="0"/>
            </a:endParaRPr>
          </a:p>
        </p:txBody>
      </p:sp>
      <p:sp>
        <p:nvSpPr>
          <p:cNvPr id="12292" name="TextBox 1">
            <a:extLst>
              <a:ext uri="{FF2B5EF4-FFF2-40B4-BE49-F238E27FC236}">
                <a16:creationId xmlns:a16="http://schemas.microsoft.com/office/drawing/2014/main" id="{5DAF0F7B-DAE5-654E-AB47-E4FDE0D7FB39}"/>
              </a:ext>
            </a:extLst>
          </p:cNvPr>
          <p:cNvSpPr txBox="1">
            <a:spLocks noChangeArrowheads="1"/>
          </p:cNvSpPr>
          <p:nvPr/>
        </p:nvSpPr>
        <p:spPr bwMode="auto">
          <a:xfrm>
            <a:off x="914401" y="1462089"/>
            <a:ext cx="16351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b="1">
                <a:solidFill>
                  <a:srgbClr val="FF0000"/>
                </a:solidFill>
              </a:rPr>
              <a:t>Memory Address</a:t>
            </a:r>
          </a:p>
        </p:txBody>
      </p:sp>
      <p:sp>
        <p:nvSpPr>
          <p:cNvPr id="12293" name="TextBox 6">
            <a:extLst>
              <a:ext uri="{FF2B5EF4-FFF2-40B4-BE49-F238E27FC236}">
                <a16:creationId xmlns:a16="http://schemas.microsoft.com/office/drawing/2014/main" id="{4577D8CF-691C-6E43-A5A4-4CC6BC2114CB}"/>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1"/>
            <a:ext cx="9144000" cy="2498725"/>
          </a:xfrm>
        </p:spPr>
        <p:txBody>
          <a:bodyPr/>
          <a:lstStyle/>
          <a:p>
            <a:pPr eaLnBrk="1" hangingPunct="1">
              <a:defRPr/>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Example: </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Assembly Language  </a:t>
            </a:r>
            <a:r>
              <a:rPr lang="en-US" altLang="en-US" sz="2800" dirty="0" err="1">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v.s</a:t>
            </a: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Machine Language</a:t>
            </a:r>
            <a:endParaRPr lang="en-US" dirty="0">
              <a:ea typeface="+mj-ea"/>
              <a:cs typeface="+mj-cs"/>
            </a:endParaRPr>
          </a:p>
        </p:txBody>
      </p:sp>
    </p:spTree>
  </p:cSld>
  <p:clrMapOvr>
    <a:masterClrMapping/>
  </p:clrMapOvr>
  <p:transition spd="slow"/>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Title 1">
            <a:extLst>
              <a:ext uri="{FF2B5EF4-FFF2-40B4-BE49-F238E27FC236}">
                <a16:creationId xmlns:a16="http://schemas.microsoft.com/office/drawing/2014/main" id="{AD9FA6C2-CBF2-3D49-99B7-5ED882E7BC09}"/>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Assembly Code </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792480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sum=0</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i=1</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register_D=N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i&lt;=N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exit if i&gt;N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sum+=i</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i++</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next iteration</a:t>
            </a: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    </a:t>
            </a:r>
            <a:r>
              <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update the memory for sum</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1" name="Title 1">
            <a:extLst>
              <a:ext uri="{FF2B5EF4-FFF2-40B4-BE49-F238E27FC236}">
                <a16:creationId xmlns:a16="http://schemas.microsoft.com/office/drawing/2014/main" id="{4EA1CB0D-7C7D-7640-8B79-82AB0E37C43D}"/>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Assembly Code</a:t>
            </a:r>
          </a:p>
        </p:txBody>
      </p:sp>
      <p:sp>
        <p:nvSpPr>
          <p:cNvPr id="66562" name="Text Placeholder 2">
            <a:extLst>
              <a:ext uri="{FF2B5EF4-FFF2-40B4-BE49-F238E27FC236}">
                <a16:creationId xmlns:a16="http://schemas.microsoft.com/office/drawing/2014/main" id="{DDAEB567-932D-F04C-9EBA-0590A547924F}"/>
              </a:ext>
            </a:extLst>
          </p:cNvPr>
          <p:cNvSpPr txBox="1">
            <a:spLocks/>
          </p:cNvSpPr>
          <p:nvPr/>
        </p:nvSpPr>
        <p:spPr bwMode="auto">
          <a:xfrm>
            <a:off x="1758950" y="1379539"/>
            <a:ext cx="3257550" cy="5038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r>
              <a:rPr lang="en-US" altLang="en-US" b="1">
                <a:latin typeface="Courier" pitchFamily="2" charset="0"/>
              </a:rPr>
              <a:t>.data</a:t>
            </a:r>
          </a:p>
          <a:p>
            <a:pPr>
              <a:spcBef>
                <a:spcPts val="475"/>
              </a:spcBef>
              <a:buClr>
                <a:srgbClr val="000000"/>
              </a:buClr>
            </a:pPr>
            <a:r>
              <a:rPr lang="en-US" altLang="en-US" b="1">
                <a:latin typeface="Courier" pitchFamily="2" charset="0"/>
              </a:rPr>
              <a:t>N        BYTE    5</a:t>
            </a:r>
          </a:p>
          <a:p>
            <a:pPr>
              <a:spcBef>
                <a:spcPts val="475"/>
              </a:spcBef>
              <a:buClr>
                <a:srgbClr val="000000"/>
              </a:buClr>
            </a:pPr>
            <a:r>
              <a:rPr lang="en-US" altLang="en-US" b="1">
                <a:latin typeface="Courier" pitchFamily="2" charset="0"/>
              </a:rPr>
              <a:t>i        BYTE    ?</a:t>
            </a:r>
          </a:p>
          <a:p>
            <a:pPr>
              <a:spcBef>
                <a:spcPts val="475"/>
              </a:spcBef>
              <a:buClr>
                <a:srgbClr val="000000"/>
              </a:buClr>
            </a:pPr>
            <a:r>
              <a:rPr lang="en-US" altLang="en-US" b="1">
                <a:latin typeface="Courier" pitchFamily="2" charset="0"/>
              </a:rPr>
              <a:t>sum      BYTE    ?</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latin typeface="Courier" pitchFamily="2" charset="0"/>
              </a:rPr>
              <a:t>.code</a:t>
            </a:r>
          </a:p>
          <a:p>
            <a:pPr>
              <a:spcBef>
                <a:spcPts val="475"/>
              </a:spcBef>
              <a:buClr>
                <a:srgbClr val="000000"/>
              </a:buClr>
            </a:pPr>
            <a:r>
              <a:rPr lang="en-US" altLang="en-US" b="1">
                <a:latin typeface="Courier" pitchFamily="2" charset="0"/>
              </a:rPr>
              <a:t>        LOADI  B, 0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LOADI  A, 1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LOAD   D, [N]  </a:t>
            </a:r>
          </a:p>
          <a:p>
            <a:pPr>
              <a:spcBef>
                <a:spcPts val="475"/>
              </a:spcBef>
              <a:buClr>
                <a:srgbClr val="000000"/>
              </a:buClr>
            </a:pPr>
            <a:r>
              <a:rPr lang="en-US" altLang="en-US" b="1">
                <a:latin typeface="Courier" pitchFamily="2" charset="0"/>
              </a:rPr>
              <a:t>Loop:   CMP    A, D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BRG    End     </a:t>
            </a:r>
          </a:p>
          <a:p>
            <a:pPr>
              <a:spcBef>
                <a:spcPts val="475"/>
              </a:spcBef>
              <a:buClr>
                <a:srgbClr val="000000"/>
              </a:buClr>
            </a:pPr>
            <a:r>
              <a:rPr lang="en-US" altLang="en-US" b="1">
                <a:latin typeface="Courier" pitchFamily="2" charset="0"/>
              </a:rPr>
              <a:t>Add:    ADD    B, A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ADDI   A, 1    </a:t>
            </a:r>
            <a:endParaRPr lang="en-US" altLang="en-US" b="1">
              <a:solidFill>
                <a:srgbClr val="7F7F7F"/>
              </a:solidFill>
              <a:latin typeface="Courier" pitchFamily="2" charset="0"/>
            </a:endParaRPr>
          </a:p>
          <a:p>
            <a:pPr>
              <a:spcBef>
                <a:spcPts val="475"/>
              </a:spcBef>
              <a:buClr>
                <a:srgbClr val="000000"/>
              </a:buClr>
            </a:pPr>
            <a:r>
              <a:rPr lang="en-US" altLang="en-US" b="1">
                <a:latin typeface="Courier" pitchFamily="2" charset="0"/>
              </a:rPr>
              <a:t>        JUMP   Loop    </a:t>
            </a:r>
          </a:p>
          <a:p>
            <a:pPr>
              <a:spcBef>
                <a:spcPts val="475"/>
              </a:spcBef>
              <a:buClr>
                <a:srgbClr val="000000"/>
              </a:buClr>
            </a:pPr>
            <a:r>
              <a:rPr lang="en-US" altLang="en-US" b="1">
                <a:latin typeface="Courier" pitchFamily="2" charset="0"/>
              </a:rPr>
              <a:t>End:    STORE  [sum], B</a:t>
            </a:r>
            <a:endParaRPr lang="en-US" altLang="en-US" b="1">
              <a:solidFill>
                <a:srgbClr val="7F7F7F"/>
              </a:solidFill>
              <a:latin typeface="Courier" pitchFamily="2" charset="0"/>
            </a:endParaRPr>
          </a:p>
          <a:p>
            <a:pPr>
              <a:spcBef>
                <a:spcPts val="475"/>
              </a:spcBef>
              <a:buClr>
                <a:srgbClr val="000000"/>
              </a:buClr>
            </a:pPr>
            <a:endParaRPr lang="en-US" altLang="en-US" b="1">
              <a:latin typeface="Courier" pitchFamily="2" charset="0"/>
            </a:endParaRPr>
          </a:p>
        </p:txBody>
      </p:sp>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Title 1">
            <a:extLst>
              <a:ext uri="{FF2B5EF4-FFF2-40B4-BE49-F238E27FC236}">
                <a16:creationId xmlns:a16="http://schemas.microsoft.com/office/drawing/2014/main" id="{90D6A174-5DA3-4048-A7F2-A86D6D4DF17D}"/>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67587" name="TextBox 4">
            <a:extLst>
              <a:ext uri="{FF2B5EF4-FFF2-40B4-BE49-F238E27FC236}">
                <a16:creationId xmlns:a16="http://schemas.microsoft.com/office/drawing/2014/main" id="{49FAC246-1CF4-A94C-BCB0-96E17245EE96}"/>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67588" name="Text Placeholder 2">
            <a:extLst>
              <a:ext uri="{FF2B5EF4-FFF2-40B4-BE49-F238E27FC236}">
                <a16:creationId xmlns:a16="http://schemas.microsoft.com/office/drawing/2014/main" id="{5543759C-78AA-3A44-B11D-41285D51BE63}"/>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0011010000000000</a:t>
            </a:r>
          </a:p>
          <a:p>
            <a:pPr>
              <a:spcBef>
                <a:spcPts val="475"/>
              </a:spcBef>
              <a:buClr>
                <a:srgbClr val="000000"/>
              </a:buClr>
            </a:pPr>
            <a:r>
              <a:rPr lang="nn-NO" altLang="en-US" b="1">
                <a:latin typeface="Courier" pitchFamily="2" charset="0"/>
              </a:rPr>
              <a:t>0011000000000001</a:t>
            </a:r>
          </a:p>
          <a:p>
            <a:pPr>
              <a:spcBef>
                <a:spcPts val="475"/>
              </a:spcBef>
              <a:buClr>
                <a:srgbClr val="000000"/>
              </a:buClr>
            </a:pPr>
            <a:r>
              <a:rPr lang="nn-NO" altLang="en-US" b="1">
                <a:latin typeface="Courier" pitchFamily="2" charset="0"/>
              </a:rPr>
              <a:t>1000110000000000</a:t>
            </a:r>
          </a:p>
          <a:p>
            <a:pPr>
              <a:spcBef>
                <a:spcPts val="475"/>
              </a:spcBef>
              <a:buClr>
                <a:srgbClr val="000000"/>
              </a:buClr>
            </a:pPr>
            <a:r>
              <a:rPr lang="nn-NO" altLang="en-US" b="1">
                <a:latin typeface="Courier" pitchFamily="2" charset="0"/>
              </a:rPr>
              <a:t>1101001100000000</a:t>
            </a:r>
          </a:p>
          <a:p>
            <a:pPr>
              <a:spcBef>
                <a:spcPts val="475"/>
              </a:spcBef>
              <a:buClr>
                <a:srgbClr val="000000"/>
              </a:buClr>
            </a:pPr>
            <a:r>
              <a:rPr lang="nn-NO" altLang="en-US" b="1">
                <a:latin typeface="Courier" pitchFamily="2" charset="0"/>
              </a:rPr>
              <a:t>1111001000000011</a:t>
            </a:r>
          </a:p>
          <a:p>
            <a:pPr>
              <a:spcBef>
                <a:spcPts val="475"/>
              </a:spcBef>
              <a:buClr>
                <a:srgbClr val="000000"/>
              </a:buClr>
            </a:pPr>
            <a:r>
              <a:rPr lang="nn-NO" altLang="en-US" b="1">
                <a:latin typeface="Courier" pitchFamily="2" charset="0"/>
              </a:rPr>
              <a:t>0100010000000000</a:t>
            </a:r>
          </a:p>
          <a:p>
            <a:pPr>
              <a:spcBef>
                <a:spcPts val="475"/>
              </a:spcBef>
              <a:buClr>
                <a:srgbClr val="000000"/>
              </a:buClr>
            </a:pPr>
            <a:r>
              <a:rPr lang="nn-NO" altLang="en-US" b="1">
                <a:latin typeface="Courier" pitchFamily="2" charset="0"/>
              </a:rPr>
              <a:t>0101000000000001</a:t>
            </a:r>
          </a:p>
          <a:p>
            <a:pPr>
              <a:spcBef>
                <a:spcPts val="475"/>
              </a:spcBef>
              <a:buClr>
                <a:srgbClr val="000000"/>
              </a:buClr>
            </a:pPr>
            <a:r>
              <a:rPr lang="nn-NO" altLang="en-US" b="1">
                <a:latin typeface="Courier" pitchFamily="2" charset="0"/>
              </a:rPr>
              <a:t>1110000011111011</a:t>
            </a:r>
          </a:p>
          <a:p>
            <a:pPr>
              <a:spcBef>
                <a:spcPts val="475"/>
              </a:spcBef>
              <a:buClr>
                <a:srgbClr val="000000"/>
              </a:buClr>
            </a:pPr>
            <a:r>
              <a:rPr lang="nn-NO" altLang="en-US" b="1">
                <a:latin typeface="Courier" pitchFamily="2" charset="0"/>
              </a:rPr>
              <a:t>1010010000000010</a:t>
            </a:r>
          </a:p>
          <a:p>
            <a:pPr>
              <a:spcBef>
                <a:spcPts val="475"/>
              </a:spcBef>
              <a:buClr>
                <a:srgbClr val="000000"/>
              </a:buClr>
            </a:pPr>
            <a:endParaRPr lang="en-US" altLang="en-US" b="1"/>
          </a:p>
        </p:txBody>
      </p:sp>
      <p:sp>
        <p:nvSpPr>
          <p:cNvPr id="67589" name="TextBox 6">
            <a:extLst>
              <a:ext uri="{FF2B5EF4-FFF2-40B4-BE49-F238E27FC236}">
                <a16:creationId xmlns:a16="http://schemas.microsoft.com/office/drawing/2014/main" id="{209F6637-FF35-DD46-9873-99A8EFF85669}"/>
              </a:ext>
            </a:extLst>
          </p:cNvPr>
          <p:cNvSpPr txBox="1">
            <a:spLocks noChangeArrowheads="1"/>
          </p:cNvSpPr>
          <p:nvPr/>
        </p:nvSpPr>
        <p:spPr bwMode="auto">
          <a:xfrm>
            <a:off x="6413501" y="5883275"/>
            <a:ext cx="19272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Machine Language</a:t>
            </a:r>
          </a:p>
        </p:txBody>
      </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9" name="Title 1">
            <a:extLst>
              <a:ext uri="{FF2B5EF4-FFF2-40B4-BE49-F238E27FC236}">
                <a16:creationId xmlns:a16="http://schemas.microsoft.com/office/drawing/2014/main" id="{6178C600-4B7E-DC44-BFE9-2B3D9EB6BE14}"/>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68611" name="TextBox 4">
            <a:extLst>
              <a:ext uri="{FF2B5EF4-FFF2-40B4-BE49-F238E27FC236}">
                <a16:creationId xmlns:a16="http://schemas.microsoft.com/office/drawing/2014/main" id="{AD625861-7F9B-3441-A846-D1A066C9A7EE}"/>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68612" name="Text Placeholder 2">
            <a:extLst>
              <a:ext uri="{FF2B5EF4-FFF2-40B4-BE49-F238E27FC236}">
                <a16:creationId xmlns:a16="http://schemas.microsoft.com/office/drawing/2014/main" id="{D2C2A79A-47C1-C44F-960B-ABA80A0D36B2}"/>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0000 0101</a:t>
            </a:r>
          </a:p>
          <a:p>
            <a:pPr>
              <a:spcBef>
                <a:spcPts val="475"/>
              </a:spcBef>
              <a:buClr>
                <a:srgbClr val="000000"/>
              </a:buClr>
            </a:pPr>
            <a:r>
              <a:rPr lang="en-US" altLang="en-US" b="1">
                <a:latin typeface="Courier" pitchFamily="2" charset="0"/>
              </a:rPr>
              <a:t>0000 0000</a:t>
            </a:r>
          </a:p>
          <a:p>
            <a:pPr>
              <a:spcBef>
                <a:spcPts val="475"/>
              </a:spcBef>
              <a:buClr>
                <a:srgbClr val="000000"/>
              </a:buClr>
            </a:pPr>
            <a:r>
              <a:rPr lang="en-US" altLang="en-US" b="1">
                <a:latin typeface="Courier" pitchFamily="2" charset="0"/>
              </a:rPr>
              <a:t>0000 0000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0011 0100 0000 0000</a:t>
            </a:r>
          </a:p>
          <a:p>
            <a:pPr>
              <a:spcBef>
                <a:spcPts val="475"/>
              </a:spcBef>
              <a:buClr>
                <a:srgbClr val="000000"/>
              </a:buClr>
            </a:pPr>
            <a:r>
              <a:rPr lang="nn-NO" altLang="en-US" b="1">
                <a:latin typeface="Courier" pitchFamily="2" charset="0"/>
              </a:rPr>
              <a:t>0011 0000 0000 0001</a:t>
            </a:r>
          </a:p>
          <a:p>
            <a:pPr>
              <a:spcBef>
                <a:spcPts val="475"/>
              </a:spcBef>
              <a:buClr>
                <a:srgbClr val="000000"/>
              </a:buClr>
            </a:pPr>
            <a:r>
              <a:rPr lang="nn-NO" altLang="en-US" b="1">
                <a:latin typeface="Courier" pitchFamily="2" charset="0"/>
              </a:rPr>
              <a:t>1000 1100 0000 0000</a:t>
            </a:r>
          </a:p>
          <a:p>
            <a:pPr>
              <a:spcBef>
                <a:spcPts val="475"/>
              </a:spcBef>
              <a:buClr>
                <a:srgbClr val="000000"/>
              </a:buClr>
            </a:pPr>
            <a:r>
              <a:rPr lang="nn-NO" altLang="en-US" b="1">
                <a:latin typeface="Courier" pitchFamily="2" charset="0"/>
              </a:rPr>
              <a:t>1101 0011 0000 0000</a:t>
            </a:r>
          </a:p>
          <a:p>
            <a:pPr>
              <a:spcBef>
                <a:spcPts val="475"/>
              </a:spcBef>
              <a:buClr>
                <a:srgbClr val="000000"/>
              </a:buClr>
            </a:pPr>
            <a:r>
              <a:rPr lang="nn-NO" altLang="en-US" b="1">
                <a:latin typeface="Courier" pitchFamily="2" charset="0"/>
              </a:rPr>
              <a:t>1111 0010 0000 0011</a:t>
            </a:r>
          </a:p>
          <a:p>
            <a:pPr>
              <a:spcBef>
                <a:spcPts val="475"/>
              </a:spcBef>
              <a:buClr>
                <a:srgbClr val="000000"/>
              </a:buClr>
            </a:pPr>
            <a:r>
              <a:rPr lang="nn-NO" altLang="en-US" b="1">
                <a:latin typeface="Courier" pitchFamily="2" charset="0"/>
              </a:rPr>
              <a:t>0100 0100 0000 0000</a:t>
            </a:r>
          </a:p>
          <a:p>
            <a:pPr>
              <a:spcBef>
                <a:spcPts val="475"/>
              </a:spcBef>
              <a:buClr>
                <a:srgbClr val="000000"/>
              </a:buClr>
            </a:pPr>
            <a:r>
              <a:rPr lang="nn-NO" altLang="en-US" b="1">
                <a:latin typeface="Courier" pitchFamily="2" charset="0"/>
              </a:rPr>
              <a:t>0101 0000 0000 0001</a:t>
            </a:r>
          </a:p>
          <a:p>
            <a:pPr>
              <a:spcBef>
                <a:spcPts val="475"/>
              </a:spcBef>
              <a:buClr>
                <a:srgbClr val="000000"/>
              </a:buClr>
            </a:pPr>
            <a:r>
              <a:rPr lang="nn-NO" altLang="en-US" b="1">
                <a:latin typeface="Courier" pitchFamily="2" charset="0"/>
              </a:rPr>
              <a:t>1110 0000 1111 1011</a:t>
            </a:r>
          </a:p>
          <a:p>
            <a:pPr>
              <a:spcBef>
                <a:spcPts val="475"/>
              </a:spcBef>
              <a:buClr>
                <a:srgbClr val="000000"/>
              </a:buClr>
            </a:pPr>
            <a:r>
              <a:rPr lang="nn-NO" altLang="en-US" b="1">
                <a:latin typeface="Courier" pitchFamily="2" charset="0"/>
              </a:rPr>
              <a:t>1010 0100 0000 0010</a:t>
            </a:r>
          </a:p>
          <a:p>
            <a:pPr>
              <a:spcBef>
                <a:spcPts val="475"/>
              </a:spcBef>
              <a:buClr>
                <a:srgbClr val="000000"/>
              </a:buClr>
            </a:pPr>
            <a:endParaRPr lang="en-US" altLang="en-US" b="1"/>
          </a:p>
        </p:txBody>
      </p:sp>
      <p:sp>
        <p:nvSpPr>
          <p:cNvPr id="68613" name="TextBox 6">
            <a:extLst>
              <a:ext uri="{FF2B5EF4-FFF2-40B4-BE49-F238E27FC236}">
                <a16:creationId xmlns:a16="http://schemas.microsoft.com/office/drawing/2014/main" id="{82AB15D6-5BCA-6944-8F77-56E7390BACA0}"/>
              </a:ext>
            </a:extLst>
          </p:cNvPr>
          <p:cNvSpPr txBox="1">
            <a:spLocks noChangeArrowheads="1"/>
          </p:cNvSpPr>
          <p:nvPr/>
        </p:nvSpPr>
        <p:spPr bwMode="auto">
          <a:xfrm>
            <a:off x="6413501" y="5883275"/>
            <a:ext cx="192722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700"/>
                </a:solidFill>
              </a:rPr>
              <a:t>Machine Language</a:t>
            </a:r>
          </a:p>
          <a:p>
            <a:pPr algn="ctr"/>
            <a:r>
              <a:rPr lang="en-US" altLang="en-US" sz="1600">
                <a:solidFill>
                  <a:srgbClr val="FF0700"/>
                </a:solidFill>
              </a:rPr>
              <a:t>in Binary</a:t>
            </a:r>
          </a:p>
        </p:txBody>
      </p: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3" name="Title 1">
            <a:extLst>
              <a:ext uri="{FF2B5EF4-FFF2-40B4-BE49-F238E27FC236}">
                <a16:creationId xmlns:a16="http://schemas.microsoft.com/office/drawing/2014/main" id="{63D71F7C-779D-9D4F-9AA6-9563473DBEAF}"/>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69635" name="TextBox 4">
            <a:extLst>
              <a:ext uri="{FF2B5EF4-FFF2-40B4-BE49-F238E27FC236}">
                <a16:creationId xmlns:a16="http://schemas.microsoft.com/office/drawing/2014/main" id="{BE669B1B-38A3-9C42-832C-2993CF7FB48F}"/>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69636" name="Text Placeholder 2">
            <a:extLst>
              <a:ext uri="{FF2B5EF4-FFF2-40B4-BE49-F238E27FC236}">
                <a16:creationId xmlns:a16="http://schemas.microsoft.com/office/drawing/2014/main" id="{0CDA6E80-EAE5-6842-ADF9-C048D37F366E}"/>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 0    5</a:t>
            </a:r>
          </a:p>
          <a:p>
            <a:pPr>
              <a:spcBef>
                <a:spcPts val="475"/>
              </a:spcBef>
              <a:buClr>
                <a:srgbClr val="000000"/>
              </a:buClr>
            </a:pPr>
            <a:r>
              <a:rPr lang="en-US" altLang="en-US" b="1">
                <a:latin typeface="Courier" pitchFamily="2" charset="0"/>
              </a:rPr>
              <a:t> 0    0</a:t>
            </a:r>
          </a:p>
          <a:p>
            <a:pPr>
              <a:spcBef>
                <a:spcPts val="475"/>
              </a:spcBef>
              <a:buClr>
                <a:srgbClr val="000000"/>
              </a:buClr>
            </a:pPr>
            <a:r>
              <a:rPr lang="en-US" altLang="en-US" b="1">
                <a:latin typeface="Courier" pitchFamily="2" charset="0"/>
              </a:rPr>
              <a:t> 0    0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 3    4    0    0</a:t>
            </a:r>
          </a:p>
          <a:p>
            <a:pPr>
              <a:spcBef>
                <a:spcPts val="475"/>
              </a:spcBef>
              <a:buClr>
                <a:srgbClr val="000000"/>
              </a:buClr>
            </a:pPr>
            <a:r>
              <a:rPr lang="nn-NO" altLang="en-US" b="1">
                <a:latin typeface="Courier" pitchFamily="2" charset="0"/>
              </a:rPr>
              <a:t> 3    0    0    1</a:t>
            </a:r>
          </a:p>
          <a:p>
            <a:pPr>
              <a:spcBef>
                <a:spcPts val="475"/>
              </a:spcBef>
              <a:buClr>
                <a:srgbClr val="000000"/>
              </a:buClr>
            </a:pPr>
            <a:r>
              <a:rPr lang="nn-NO" altLang="en-US" b="1">
                <a:latin typeface="Courier" pitchFamily="2" charset="0"/>
              </a:rPr>
              <a:t> 8    C    0    0</a:t>
            </a:r>
          </a:p>
          <a:p>
            <a:pPr>
              <a:spcBef>
                <a:spcPts val="475"/>
              </a:spcBef>
              <a:buClr>
                <a:srgbClr val="000000"/>
              </a:buClr>
            </a:pPr>
            <a:r>
              <a:rPr lang="nn-NO" altLang="en-US" b="1">
                <a:latin typeface="Courier" pitchFamily="2" charset="0"/>
              </a:rPr>
              <a:t> D    3    0    0</a:t>
            </a:r>
          </a:p>
          <a:p>
            <a:pPr>
              <a:spcBef>
                <a:spcPts val="475"/>
              </a:spcBef>
              <a:buClr>
                <a:srgbClr val="000000"/>
              </a:buClr>
            </a:pPr>
            <a:r>
              <a:rPr lang="nn-NO" altLang="en-US" b="1">
                <a:latin typeface="Courier" pitchFamily="2" charset="0"/>
              </a:rPr>
              <a:t> F    2    0    3</a:t>
            </a:r>
          </a:p>
          <a:p>
            <a:pPr>
              <a:spcBef>
                <a:spcPts val="475"/>
              </a:spcBef>
              <a:buClr>
                <a:srgbClr val="000000"/>
              </a:buClr>
            </a:pPr>
            <a:r>
              <a:rPr lang="nn-NO" altLang="en-US" b="1">
                <a:latin typeface="Courier" pitchFamily="2" charset="0"/>
              </a:rPr>
              <a:t> 4    4    0    0</a:t>
            </a:r>
          </a:p>
          <a:p>
            <a:pPr>
              <a:spcBef>
                <a:spcPts val="475"/>
              </a:spcBef>
              <a:buClr>
                <a:srgbClr val="000000"/>
              </a:buClr>
            </a:pPr>
            <a:r>
              <a:rPr lang="nn-NO" altLang="en-US" b="1">
                <a:latin typeface="Courier" pitchFamily="2" charset="0"/>
              </a:rPr>
              <a:t> 5    0    0    1</a:t>
            </a:r>
          </a:p>
          <a:p>
            <a:pPr>
              <a:spcBef>
                <a:spcPts val="475"/>
              </a:spcBef>
              <a:buClr>
                <a:srgbClr val="000000"/>
              </a:buClr>
            </a:pPr>
            <a:r>
              <a:rPr lang="nn-NO" altLang="en-US" b="1">
                <a:latin typeface="Courier" pitchFamily="2" charset="0"/>
              </a:rPr>
              <a:t> E    0    F    B</a:t>
            </a:r>
          </a:p>
          <a:p>
            <a:pPr>
              <a:spcBef>
                <a:spcPts val="475"/>
              </a:spcBef>
              <a:buClr>
                <a:srgbClr val="000000"/>
              </a:buClr>
            </a:pPr>
            <a:r>
              <a:rPr lang="nn-NO" altLang="en-US" b="1">
                <a:latin typeface="Courier" pitchFamily="2" charset="0"/>
              </a:rPr>
              <a:t> A    4    0    2</a:t>
            </a:r>
          </a:p>
          <a:p>
            <a:pPr>
              <a:spcBef>
                <a:spcPts val="475"/>
              </a:spcBef>
              <a:buClr>
                <a:srgbClr val="000000"/>
              </a:buClr>
            </a:pPr>
            <a:endParaRPr lang="en-US" altLang="en-US" b="1"/>
          </a:p>
        </p:txBody>
      </p:sp>
      <p:sp>
        <p:nvSpPr>
          <p:cNvPr id="69637" name="TextBox 6">
            <a:extLst>
              <a:ext uri="{FF2B5EF4-FFF2-40B4-BE49-F238E27FC236}">
                <a16:creationId xmlns:a16="http://schemas.microsoft.com/office/drawing/2014/main" id="{5E1F40CE-58ED-6F4B-9146-D4F45FCDF1F0}"/>
              </a:ext>
            </a:extLst>
          </p:cNvPr>
          <p:cNvSpPr txBox="1">
            <a:spLocks noChangeArrowheads="1"/>
          </p:cNvSpPr>
          <p:nvPr/>
        </p:nvSpPr>
        <p:spPr bwMode="auto">
          <a:xfrm>
            <a:off x="6413501" y="5883275"/>
            <a:ext cx="192722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700"/>
                </a:solidFill>
              </a:rPr>
              <a:t>Machine Language</a:t>
            </a:r>
          </a:p>
          <a:p>
            <a:pPr algn="ctr"/>
            <a:r>
              <a:rPr lang="en-US" altLang="en-US" sz="1600">
                <a:solidFill>
                  <a:srgbClr val="FF0700"/>
                </a:solidFill>
              </a:rPr>
              <a:t>in Binary</a:t>
            </a:r>
          </a:p>
        </p:txBody>
      </p:sp>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Title 1">
            <a:extLst>
              <a:ext uri="{FF2B5EF4-FFF2-40B4-BE49-F238E27FC236}">
                <a16:creationId xmlns:a16="http://schemas.microsoft.com/office/drawing/2014/main" id="{1A409C03-AA6F-B642-9213-5E8D5444BC9F}"/>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0659" name="TextBox 4">
            <a:extLst>
              <a:ext uri="{FF2B5EF4-FFF2-40B4-BE49-F238E27FC236}">
                <a16:creationId xmlns:a16="http://schemas.microsoft.com/office/drawing/2014/main" id="{4F4F17DA-C912-AA4A-B682-9DDABED8581F}"/>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70660" name="Text Placeholder 2">
            <a:extLst>
              <a:ext uri="{FF2B5EF4-FFF2-40B4-BE49-F238E27FC236}">
                <a16:creationId xmlns:a16="http://schemas.microsoft.com/office/drawing/2014/main" id="{142E0450-4F9B-574B-99A6-20FB76208896}"/>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05</a:t>
            </a:r>
          </a:p>
          <a:p>
            <a:pPr>
              <a:spcBef>
                <a:spcPts val="475"/>
              </a:spcBef>
              <a:buClr>
                <a:srgbClr val="000000"/>
              </a:buClr>
            </a:pPr>
            <a:r>
              <a:rPr lang="en-US" altLang="en-US" b="1">
                <a:latin typeface="Courier" pitchFamily="2" charset="0"/>
              </a:rPr>
              <a:t>00</a:t>
            </a:r>
          </a:p>
          <a:p>
            <a:pPr>
              <a:spcBef>
                <a:spcPts val="475"/>
              </a:spcBef>
              <a:buClr>
                <a:srgbClr val="000000"/>
              </a:buClr>
            </a:pPr>
            <a:r>
              <a:rPr lang="en-US" altLang="en-US" b="1">
                <a:latin typeface="Courier" pitchFamily="2" charset="0"/>
              </a:rPr>
              <a:t>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34 00</a:t>
            </a:r>
          </a:p>
          <a:p>
            <a:pPr>
              <a:spcBef>
                <a:spcPts val="475"/>
              </a:spcBef>
              <a:buClr>
                <a:srgbClr val="000000"/>
              </a:buClr>
            </a:pPr>
            <a:r>
              <a:rPr lang="nn-NO" altLang="en-US" b="1">
                <a:latin typeface="Courier" pitchFamily="2" charset="0"/>
              </a:rPr>
              <a:t>30 01</a:t>
            </a:r>
          </a:p>
          <a:p>
            <a:pPr>
              <a:spcBef>
                <a:spcPts val="475"/>
              </a:spcBef>
              <a:buClr>
                <a:srgbClr val="000000"/>
              </a:buClr>
            </a:pPr>
            <a:r>
              <a:rPr lang="nn-NO" altLang="en-US" b="1">
                <a:latin typeface="Courier" pitchFamily="2" charset="0"/>
              </a:rPr>
              <a:t>8C 00</a:t>
            </a:r>
          </a:p>
          <a:p>
            <a:pPr>
              <a:spcBef>
                <a:spcPts val="475"/>
              </a:spcBef>
              <a:buClr>
                <a:srgbClr val="000000"/>
              </a:buClr>
            </a:pPr>
            <a:r>
              <a:rPr lang="nn-NO" altLang="en-US" b="1">
                <a:latin typeface="Courier" pitchFamily="2" charset="0"/>
              </a:rPr>
              <a:t>D3 00</a:t>
            </a:r>
          </a:p>
          <a:p>
            <a:pPr>
              <a:spcBef>
                <a:spcPts val="475"/>
              </a:spcBef>
              <a:buClr>
                <a:srgbClr val="000000"/>
              </a:buClr>
            </a:pPr>
            <a:r>
              <a:rPr lang="nn-NO" altLang="en-US" b="1">
                <a:latin typeface="Courier" pitchFamily="2" charset="0"/>
              </a:rPr>
              <a:t>F2 03</a:t>
            </a:r>
          </a:p>
          <a:p>
            <a:pPr>
              <a:spcBef>
                <a:spcPts val="475"/>
              </a:spcBef>
              <a:buClr>
                <a:srgbClr val="000000"/>
              </a:buClr>
            </a:pPr>
            <a:r>
              <a:rPr lang="nn-NO" altLang="en-US" b="1">
                <a:latin typeface="Courier" pitchFamily="2" charset="0"/>
              </a:rPr>
              <a:t>44 00</a:t>
            </a:r>
          </a:p>
          <a:p>
            <a:pPr>
              <a:spcBef>
                <a:spcPts val="475"/>
              </a:spcBef>
              <a:buClr>
                <a:srgbClr val="000000"/>
              </a:buClr>
            </a:pPr>
            <a:r>
              <a:rPr lang="nn-NO" altLang="en-US" b="1">
                <a:latin typeface="Courier" pitchFamily="2" charset="0"/>
              </a:rPr>
              <a:t>50 01</a:t>
            </a:r>
          </a:p>
          <a:p>
            <a:pPr>
              <a:spcBef>
                <a:spcPts val="475"/>
              </a:spcBef>
              <a:buClr>
                <a:srgbClr val="000000"/>
              </a:buClr>
            </a:pPr>
            <a:r>
              <a:rPr lang="nn-NO" altLang="en-US" b="1">
                <a:latin typeface="Courier" pitchFamily="2" charset="0"/>
              </a:rPr>
              <a:t>E0 FB</a:t>
            </a:r>
          </a:p>
          <a:p>
            <a:pPr>
              <a:spcBef>
                <a:spcPts val="475"/>
              </a:spcBef>
              <a:buClr>
                <a:srgbClr val="000000"/>
              </a:buClr>
            </a:pPr>
            <a:r>
              <a:rPr lang="nn-NO" altLang="en-US" b="1">
                <a:latin typeface="Courier" pitchFamily="2" charset="0"/>
              </a:rPr>
              <a:t>A4 02</a:t>
            </a:r>
          </a:p>
          <a:p>
            <a:pPr>
              <a:spcBef>
                <a:spcPts val="475"/>
              </a:spcBef>
              <a:buClr>
                <a:srgbClr val="000000"/>
              </a:buClr>
            </a:pPr>
            <a:endParaRPr lang="en-US" altLang="en-US" b="1"/>
          </a:p>
        </p:txBody>
      </p:sp>
      <p:sp>
        <p:nvSpPr>
          <p:cNvPr id="70661" name="TextBox 6">
            <a:extLst>
              <a:ext uri="{FF2B5EF4-FFF2-40B4-BE49-F238E27FC236}">
                <a16:creationId xmlns:a16="http://schemas.microsoft.com/office/drawing/2014/main" id="{35064398-C821-5A40-B686-3C82AEF25D1D}"/>
              </a:ext>
            </a:extLst>
          </p:cNvPr>
          <p:cNvSpPr txBox="1">
            <a:spLocks noChangeArrowheads="1"/>
          </p:cNvSpPr>
          <p:nvPr/>
        </p:nvSpPr>
        <p:spPr bwMode="auto">
          <a:xfrm>
            <a:off x="6413501" y="5883275"/>
            <a:ext cx="1927225"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700"/>
                </a:solidFill>
              </a:rPr>
              <a:t>Machine Language</a:t>
            </a:r>
          </a:p>
          <a:p>
            <a:pPr algn="ctr"/>
            <a:r>
              <a:rPr lang="en-US" altLang="en-US" sz="1600">
                <a:solidFill>
                  <a:srgbClr val="FF0700"/>
                </a:solidFill>
              </a:rPr>
              <a:t>in Hexadecimal</a:t>
            </a:r>
          </a:p>
        </p:txBody>
      </p:sp>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1"/>
            <a:ext cx="9144000" cy="2498725"/>
          </a:xfrm>
        </p:spPr>
        <p:txBody>
          <a:bodyPr/>
          <a:lstStyle/>
          <a:p>
            <a:pPr eaLnBrk="1" hangingPunct="1">
              <a:defRPr/>
            </a:pP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i281 Example: </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Add the numbers from 1 to 5</a:t>
            </a: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br>
              <a:rPr lang="en-US" altLang="en-US"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br>
            <a:r>
              <a:rPr lang="en-US" altLang="en-US" sz="2800" dirty="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Preview of OPCODEs</a:t>
            </a:r>
            <a:endParaRPr lang="en-US" dirty="0">
              <a:ea typeface="+mj-ea"/>
              <a:cs typeface="+mj-cs"/>
            </a:endParaRPr>
          </a:p>
        </p:txBody>
      </p:sp>
    </p:spTree>
  </p:cSld>
  <p:clrMapOvr>
    <a:masterClrMapping/>
  </p:clrMapOvr>
  <p:transition spd="slow"/>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Title 1">
            <a:extLst>
              <a:ext uri="{FF2B5EF4-FFF2-40B4-BE49-F238E27FC236}">
                <a16:creationId xmlns:a16="http://schemas.microsoft.com/office/drawing/2014/main" id="{CDE4E467-C9FB-5142-B166-DBC7A07E6B92}"/>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2707" name="TextBox 4">
            <a:extLst>
              <a:ext uri="{FF2B5EF4-FFF2-40B4-BE49-F238E27FC236}">
                <a16:creationId xmlns:a16="http://schemas.microsoft.com/office/drawing/2014/main" id="{DE8A8C78-0BD8-F542-8725-5DD73A4BB97C}"/>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72708" name="Text Placeholder 2">
            <a:extLst>
              <a:ext uri="{FF2B5EF4-FFF2-40B4-BE49-F238E27FC236}">
                <a16:creationId xmlns:a16="http://schemas.microsoft.com/office/drawing/2014/main" id="{11017C72-6D4B-7140-A80F-771820C17675}"/>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0011010000000000</a:t>
            </a:r>
          </a:p>
          <a:p>
            <a:pPr>
              <a:spcBef>
                <a:spcPts val="475"/>
              </a:spcBef>
              <a:buClr>
                <a:srgbClr val="000000"/>
              </a:buClr>
            </a:pPr>
            <a:r>
              <a:rPr lang="nn-NO" altLang="en-US" b="1">
                <a:latin typeface="Courier" pitchFamily="2" charset="0"/>
              </a:rPr>
              <a:t>0011000000000001</a:t>
            </a:r>
          </a:p>
          <a:p>
            <a:pPr>
              <a:spcBef>
                <a:spcPts val="475"/>
              </a:spcBef>
              <a:buClr>
                <a:srgbClr val="000000"/>
              </a:buClr>
            </a:pPr>
            <a:r>
              <a:rPr lang="nn-NO" altLang="en-US" b="1">
                <a:latin typeface="Courier" pitchFamily="2" charset="0"/>
              </a:rPr>
              <a:t>1000110000000000</a:t>
            </a:r>
          </a:p>
          <a:p>
            <a:pPr>
              <a:spcBef>
                <a:spcPts val="475"/>
              </a:spcBef>
              <a:buClr>
                <a:srgbClr val="000000"/>
              </a:buClr>
            </a:pPr>
            <a:r>
              <a:rPr lang="nn-NO" altLang="en-US" b="1">
                <a:latin typeface="Courier" pitchFamily="2" charset="0"/>
              </a:rPr>
              <a:t>1101001100000000</a:t>
            </a:r>
          </a:p>
          <a:p>
            <a:pPr>
              <a:spcBef>
                <a:spcPts val="475"/>
              </a:spcBef>
              <a:buClr>
                <a:srgbClr val="000000"/>
              </a:buClr>
            </a:pPr>
            <a:r>
              <a:rPr lang="nn-NO" altLang="en-US" b="1">
                <a:latin typeface="Courier" pitchFamily="2" charset="0"/>
              </a:rPr>
              <a:t>1111001000000011</a:t>
            </a:r>
          </a:p>
          <a:p>
            <a:pPr>
              <a:spcBef>
                <a:spcPts val="475"/>
              </a:spcBef>
              <a:buClr>
                <a:srgbClr val="000000"/>
              </a:buClr>
            </a:pPr>
            <a:r>
              <a:rPr lang="nn-NO" altLang="en-US" b="1">
                <a:latin typeface="Courier" pitchFamily="2" charset="0"/>
              </a:rPr>
              <a:t>0100010000000000</a:t>
            </a:r>
          </a:p>
          <a:p>
            <a:pPr>
              <a:spcBef>
                <a:spcPts val="475"/>
              </a:spcBef>
              <a:buClr>
                <a:srgbClr val="000000"/>
              </a:buClr>
            </a:pPr>
            <a:r>
              <a:rPr lang="nn-NO" altLang="en-US" b="1">
                <a:latin typeface="Courier" pitchFamily="2" charset="0"/>
              </a:rPr>
              <a:t>0101000000000001</a:t>
            </a:r>
          </a:p>
          <a:p>
            <a:pPr>
              <a:spcBef>
                <a:spcPts val="475"/>
              </a:spcBef>
              <a:buClr>
                <a:srgbClr val="000000"/>
              </a:buClr>
            </a:pPr>
            <a:r>
              <a:rPr lang="nn-NO" altLang="en-US" b="1">
                <a:latin typeface="Courier" pitchFamily="2" charset="0"/>
              </a:rPr>
              <a:t>1110000011111011</a:t>
            </a:r>
          </a:p>
          <a:p>
            <a:pPr>
              <a:spcBef>
                <a:spcPts val="475"/>
              </a:spcBef>
              <a:buClr>
                <a:srgbClr val="000000"/>
              </a:buClr>
            </a:pPr>
            <a:r>
              <a:rPr lang="nn-NO" altLang="en-US" b="1">
                <a:latin typeface="Courier" pitchFamily="2" charset="0"/>
              </a:rPr>
              <a:t>1010010000000010</a:t>
            </a:r>
          </a:p>
          <a:p>
            <a:pPr>
              <a:spcBef>
                <a:spcPts val="475"/>
              </a:spcBef>
              <a:buClr>
                <a:srgbClr val="000000"/>
              </a:buClr>
            </a:pPr>
            <a:endParaRPr lang="en-US" altLang="en-US" b="1"/>
          </a:p>
        </p:txBody>
      </p:sp>
      <p:sp>
        <p:nvSpPr>
          <p:cNvPr id="72709" name="TextBox 6">
            <a:extLst>
              <a:ext uri="{FF2B5EF4-FFF2-40B4-BE49-F238E27FC236}">
                <a16:creationId xmlns:a16="http://schemas.microsoft.com/office/drawing/2014/main" id="{3572343B-AE12-9D4C-8BFC-5E83286EF9B9}"/>
              </a:ext>
            </a:extLst>
          </p:cNvPr>
          <p:cNvSpPr txBox="1">
            <a:spLocks noChangeArrowheads="1"/>
          </p:cNvSpPr>
          <p:nvPr/>
        </p:nvSpPr>
        <p:spPr bwMode="auto">
          <a:xfrm>
            <a:off x="6413501" y="5883275"/>
            <a:ext cx="19272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Machine Language</a:t>
            </a: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29" name="Title 1">
            <a:extLst>
              <a:ext uri="{FF2B5EF4-FFF2-40B4-BE49-F238E27FC236}">
                <a16:creationId xmlns:a16="http://schemas.microsoft.com/office/drawing/2014/main" id="{B8052DB0-E159-6B4A-9F24-5307E27FD866}"/>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3731" name="TextBox 4">
            <a:extLst>
              <a:ext uri="{FF2B5EF4-FFF2-40B4-BE49-F238E27FC236}">
                <a16:creationId xmlns:a16="http://schemas.microsoft.com/office/drawing/2014/main" id="{6013C2B9-DF3D-0C4B-8ED6-40567E8DC61C}"/>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73732" name="Text Placeholder 2">
            <a:extLst>
              <a:ext uri="{FF2B5EF4-FFF2-40B4-BE49-F238E27FC236}">
                <a16:creationId xmlns:a16="http://schemas.microsoft.com/office/drawing/2014/main" id="{C1FEBD85-8DFC-0443-91F7-7DF60E91A671}"/>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00110100_00000000</a:t>
            </a:r>
          </a:p>
          <a:p>
            <a:pPr>
              <a:spcBef>
                <a:spcPts val="475"/>
              </a:spcBef>
              <a:buClr>
                <a:srgbClr val="000000"/>
              </a:buClr>
            </a:pPr>
            <a:r>
              <a:rPr lang="nn-NO" altLang="en-US" b="1">
                <a:latin typeface="Courier" pitchFamily="2" charset="0"/>
              </a:rPr>
              <a:t>00110000_00000001</a:t>
            </a:r>
          </a:p>
          <a:p>
            <a:pPr>
              <a:spcBef>
                <a:spcPts val="475"/>
              </a:spcBef>
              <a:buClr>
                <a:srgbClr val="000000"/>
              </a:buClr>
            </a:pPr>
            <a:r>
              <a:rPr lang="nn-NO" altLang="en-US" b="1">
                <a:latin typeface="Courier" pitchFamily="2" charset="0"/>
              </a:rPr>
              <a:t>10001100_00000000</a:t>
            </a:r>
          </a:p>
          <a:p>
            <a:pPr>
              <a:spcBef>
                <a:spcPts val="475"/>
              </a:spcBef>
              <a:buClr>
                <a:srgbClr val="000000"/>
              </a:buClr>
            </a:pPr>
            <a:r>
              <a:rPr lang="nn-NO" altLang="en-US" b="1">
                <a:latin typeface="Courier" pitchFamily="2" charset="0"/>
              </a:rPr>
              <a:t>11010011_00000000</a:t>
            </a:r>
          </a:p>
          <a:p>
            <a:pPr>
              <a:spcBef>
                <a:spcPts val="475"/>
              </a:spcBef>
              <a:buClr>
                <a:srgbClr val="000000"/>
              </a:buClr>
            </a:pPr>
            <a:r>
              <a:rPr lang="nn-NO" altLang="en-US" b="1">
                <a:latin typeface="Courier" pitchFamily="2" charset="0"/>
              </a:rPr>
              <a:t>11110010_00000011</a:t>
            </a:r>
          </a:p>
          <a:p>
            <a:pPr>
              <a:spcBef>
                <a:spcPts val="475"/>
              </a:spcBef>
              <a:buClr>
                <a:srgbClr val="000000"/>
              </a:buClr>
            </a:pPr>
            <a:r>
              <a:rPr lang="nn-NO" altLang="en-US" b="1">
                <a:latin typeface="Courier" pitchFamily="2" charset="0"/>
              </a:rPr>
              <a:t>01000100_00000000</a:t>
            </a:r>
          </a:p>
          <a:p>
            <a:pPr>
              <a:spcBef>
                <a:spcPts val="475"/>
              </a:spcBef>
              <a:buClr>
                <a:srgbClr val="000000"/>
              </a:buClr>
            </a:pPr>
            <a:r>
              <a:rPr lang="nn-NO" altLang="en-US" b="1">
                <a:latin typeface="Courier" pitchFamily="2" charset="0"/>
              </a:rPr>
              <a:t>01010000_00000001</a:t>
            </a:r>
          </a:p>
          <a:p>
            <a:pPr>
              <a:spcBef>
                <a:spcPts val="475"/>
              </a:spcBef>
              <a:buClr>
                <a:srgbClr val="000000"/>
              </a:buClr>
            </a:pPr>
            <a:r>
              <a:rPr lang="nn-NO" altLang="en-US" b="1">
                <a:latin typeface="Courier" pitchFamily="2" charset="0"/>
              </a:rPr>
              <a:t>11100000_11111011</a:t>
            </a:r>
          </a:p>
          <a:p>
            <a:pPr>
              <a:spcBef>
                <a:spcPts val="475"/>
              </a:spcBef>
              <a:buClr>
                <a:srgbClr val="000000"/>
              </a:buClr>
            </a:pPr>
            <a:r>
              <a:rPr lang="nn-NO" altLang="en-US" b="1">
                <a:latin typeface="Courier" pitchFamily="2" charset="0"/>
              </a:rPr>
              <a:t>10100100_00000010</a:t>
            </a:r>
          </a:p>
          <a:p>
            <a:pPr>
              <a:spcBef>
                <a:spcPts val="475"/>
              </a:spcBef>
              <a:buClr>
                <a:srgbClr val="000000"/>
              </a:buClr>
            </a:pPr>
            <a:endParaRPr lang="en-US" altLang="en-US" b="1"/>
          </a:p>
        </p:txBody>
      </p:sp>
      <p:sp>
        <p:nvSpPr>
          <p:cNvPr id="73733" name="TextBox 6">
            <a:extLst>
              <a:ext uri="{FF2B5EF4-FFF2-40B4-BE49-F238E27FC236}">
                <a16:creationId xmlns:a16="http://schemas.microsoft.com/office/drawing/2014/main" id="{C93E36CE-A261-5048-BF21-8B9134F9C978}"/>
              </a:ext>
            </a:extLst>
          </p:cNvPr>
          <p:cNvSpPr txBox="1">
            <a:spLocks noChangeArrowheads="1"/>
          </p:cNvSpPr>
          <p:nvPr/>
        </p:nvSpPr>
        <p:spPr bwMode="auto">
          <a:xfrm>
            <a:off x="6413501" y="5883275"/>
            <a:ext cx="19272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Machine Language</a:t>
            </a:r>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313" name="Picture 3" descr="Screen shot 2014-04-30 at 12.01.45 PM.png">
            <a:extLst>
              <a:ext uri="{FF2B5EF4-FFF2-40B4-BE49-F238E27FC236}">
                <a16:creationId xmlns:a16="http://schemas.microsoft.com/office/drawing/2014/main" id="{0B58AC78-7FF6-8141-A7D2-65E6DFE4ECC4}"/>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14" name="TextBox 125">
            <a:extLst>
              <a:ext uri="{FF2B5EF4-FFF2-40B4-BE49-F238E27FC236}">
                <a16:creationId xmlns:a16="http://schemas.microsoft.com/office/drawing/2014/main" id="{4DE5C2C9-6147-4C4E-BD3A-4823B7B052AF}"/>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13315" name="TextBox 1">
            <a:extLst>
              <a:ext uri="{FF2B5EF4-FFF2-40B4-BE49-F238E27FC236}">
                <a16:creationId xmlns:a16="http://schemas.microsoft.com/office/drawing/2014/main" id="{825B4BCB-3241-274D-B67C-1EC3F7D70170}"/>
              </a:ext>
            </a:extLst>
          </p:cNvPr>
          <p:cNvSpPr txBox="1">
            <a:spLocks noChangeArrowheads="1"/>
          </p:cNvSpPr>
          <p:nvPr/>
        </p:nvSpPr>
        <p:spPr bwMode="auto">
          <a:xfrm>
            <a:off x="2014539" y="1457326"/>
            <a:ext cx="1031875"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b="1">
                <a:solidFill>
                  <a:srgbClr val="FF0000"/>
                </a:solidFill>
              </a:rPr>
              <a:t>Machine</a:t>
            </a:r>
          </a:p>
          <a:p>
            <a:pPr eaLnBrk="1" hangingPunct="1"/>
            <a:r>
              <a:rPr lang="en-US" altLang="en-US" b="1">
                <a:solidFill>
                  <a:srgbClr val="FF0000"/>
                </a:solidFill>
              </a:rPr>
              <a:t>Language</a:t>
            </a:r>
          </a:p>
        </p:txBody>
      </p:sp>
      <p:sp>
        <p:nvSpPr>
          <p:cNvPr id="8" name="Rectangle 7">
            <a:extLst>
              <a:ext uri="{FF2B5EF4-FFF2-40B4-BE49-F238E27FC236}">
                <a16:creationId xmlns:a16="http://schemas.microsoft.com/office/drawing/2014/main" id="{BAB0A4CE-9E93-0443-AD04-34F557ADF05F}"/>
              </a:ext>
            </a:extLst>
          </p:cNvPr>
          <p:cNvSpPr/>
          <p:nvPr/>
        </p:nvSpPr>
        <p:spPr>
          <a:xfrm>
            <a:off x="2057401" y="2006601"/>
            <a:ext cx="987425" cy="4733925"/>
          </a:xfrm>
          <a:prstGeom prst="rect">
            <a:avLst/>
          </a:prstGeom>
          <a:noFill/>
          <a:ln w="41275">
            <a:solidFill>
              <a:srgbClr val="FF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FFFFFF"/>
              </a:solidFill>
              <a:sym typeface="Arial" charset="0"/>
            </a:endParaRPr>
          </a:p>
        </p:txBody>
      </p:sp>
      <p:sp>
        <p:nvSpPr>
          <p:cNvPr id="13317" name="TextBox 6">
            <a:extLst>
              <a:ext uri="{FF2B5EF4-FFF2-40B4-BE49-F238E27FC236}">
                <a16:creationId xmlns:a16="http://schemas.microsoft.com/office/drawing/2014/main" id="{8D2B7FEB-3987-F14F-95EF-F111C0888006}"/>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3" name="Title 1">
            <a:extLst>
              <a:ext uri="{FF2B5EF4-FFF2-40B4-BE49-F238E27FC236}">
                <a16:creationId xmlns:a16="http://schemas.microsoft.com/office/drawing/2014/main" id="{A8394DBD-94BD-F24B-A069-20537C1F959D}"/>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4755" name="TextBox 4">
            <a:extLst>
              <a:ext uri="{FF2B5EF4-FFF2-40B4-BE49-F238E27FC236}">
                <a16:creationId xmlns:a16="http://schemas.microsoft.com/office/drawing/2014/main" id="{1067B6B4-96EC-CD4C-8570-EBD522479AB1}"/>
              </a:ext>
            </a:extLst>
          </p:cNvPr>
          <p:cNvSpPr txBox="1">
            <a:spLocks noChangeArrowheads="1"/>
          </p:cNvSpPr>
          <p:nvPr/>
        </p:nvSpPr>
        <p:spPr bwMode="auto">
          <a:xfrm>
            <a:off x="2209801" y="5900739"/>
            <a:ext cx="204152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Assembly Language</a:t>
            </a:r>
          </a:p>
        </p:txBody>
      </p:sp>
      <p:sp>
        <p:nvSpPr>
          <p:cNvPr id="74756" name="Text Placeholder 2">
            <a:extLst>
              <a:ext uri="{FF2B5EF4-FFF2-40B4-BE49-F238E27FC236}">
                <a16:creationId xmlns:a16="http://schemas.microsoft.com/office/drawing/2014/main" id="{1BDEA4E9-60E9-024D-8A91-A0954D7E2337}"/>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
        <p:nvSpPr>
          <p:cNvPr id="74757" name="TextBox 6">
            <a:extLst>
              <a:ext uri="{FF2B5EF4-FFF2-40B4-BE49-F238E27FC236}">
                <a16:creationId xmlns:a16="http://schemas.microsoft.com/office/drawing/2014/main" id="{C7D024B2-4F7C-9E47-8A64-E7EE453DBF13}"/>
              </a:ext>
            </a:extLst>
          </p:cNvPr>
          <p:cNvSpPr txBox="1">
            <a:spLocks noChangeArrowheads="1"/>
          </p:cNvSpPr>
          <p:nvPr/>
        </p:nvSpPr>
        <p:spPr bwMode="auto">
          <a:xfrm>
            <a:off x="6413501" y="5883275"/>
            <a:ext cx="192722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600">
                <a:solidFill>
                  <a:srgbClr val="FF0700"/>
                </a:solidFill>
              </a:rPr>
              <a:t>Machine Language</a:t>
            </a:r>
          </a:p>
        </p:txBody>
      </p:sp>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7" name="Title 1">
            <a:extLst>
              <a:ext uri="{FF2B5EF4-FFF2-40B4-BE49-F238E27FC236}">
                <a16:creationId xmlns:a16="http://schemas.microsoft.com/office/drawing/2014/main" id="{D32620FC-53A9-5F4E-9C45-BA0DDB6B9A8A}"/>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5779" name="Text Placeholder 2">
            <a:extLst>
              <a:ext uri="{FF2B5EF4-FFF2-40B4-BE49-F238E27FC236}">
                <a16:creationId xmlns:a16="http://schemas.microsoft.com/office/drawing/2014/main" id="{1999A685-0DBF-BC42-9BB8-612EE69AC68B}"/>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1" name="Title 1">
            <a:extLst>
              <a:ext uri="{FF2B5EF4-FFF2-40B4-BE49-F238E27FC236}">
                <a16:creationId xmlns:a16="http://schemas.microsoft.com/office/drawing/2014/main" id="{ECA7EBB7-4635-EF4D-BA79-E30631275241}"/>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6803" name="Text Placeholder 2">
            <a:extLst>
              <a:ext uri="{FF2B5EF4-FFF2-40B4-BE49-F238E27FC236}">
                <a16:creationId xmlns:a16="http://schemas.microsoft.com/office/drawing/2014/main" id="{14DCE2F9-75E5-0547-8CE1-95F07BF11EA8}"/>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5" name="Title 1">
            <a:extLst>
              <a:ext uri="{FF2B5EF4-FFF2-40B4-BE49-F238E27FC236}">
                <a16:creationId xmlns:a16="http://schemas.microsoft.com/office/drawing/2014/main" id="{0262F4BA-EDDD-E642-A2CD-112701516C73}"/>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a:t>
            </a:r>
            <a:r>
              <a:rPr lang="en-US" altLang="en-US" sz="1400" dirty="0">
                <a:solidFill>
                  <a:schemeClr val="tx1"/>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7827" name="Text Placeholder 2">
            <a:extLst>
              <a:ext uri="{FF2B5EF4-FFF2-40B4-BE49-F238E27FC236}">
                <a16:creationId xmlns:a16="http://schemas.microsoft.com/office/drawing/2014/main" id="{BEC5F911-3B65-F24A-9BF1-615A0A26CE4F}"/>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chemeClr val="tx1"/>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49" name="Title 1">
            <a:extLst>
              <a:ext uri="{FF2B5EF4-FFF2-40B4-BE49-F238E27FC236}">
                <a16:creationId xmlns:a16="http://schemas.microsoft.com/office/drawing/2014/main" id="{DD336749-CDAE-534B-99BF-8BD0DF45BCC3}"/>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LOAD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CMP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BRG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ADD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ADDI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JUMP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STORE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8851" name="Text Placeholder 2">
            <a:extLst>
              <a:ext uri="{FF2B5EF4-FFF2-40B4-BE49-F238E27FC236}">
                <a16:creationId xmlns:a16="http://schemas.microsoft.com/office/drawing/2014/main" id="{D777116A-5F9F-4347-9F81-33A872B39E98}"/>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3" name="Title 1">
            <a:extLst>
              <a:ext uri="{FF2B5EF4-FFF2-40B4-BE49-F238E27FC236}">
                <a16:creationId xmlns:a16="http://schemas.microsoft.com/office/drawing/2014/main" id="{5628A0A8-D8E9-844A-B4F5-8F406F689C59}"/>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OPCODE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79875" name="Text Placeholder 2">
            <a:extLst>
              <a:ext uri="{FF2B5EF4-FFF2-40B4-BE49-F238E27FC236}">
                <a16:creationId xmlns:a16="http://schemas.microsoft.com/office/drawing/2014/main" id="{A4471793-D038-8142-93DA-3E03CD4241A3}"/>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latin typeface="Courier" pitchFamily="2" charset="0"/>
              </a:rPr>
              <a:t>0011_01_00_00000000</a:t>
            </a:r>
          </a:p>
          <a:p>
            <a:pPr>
              <a:spcBef>
                <a:spcPts val="475"/>
              </a:spcBef>
              <a:buClr>
                <a:srgbClr val="000000"/>
              </a:buClr>
            </a:pPr>
            <a:r>
              <a:rPr lang="nn-NO" altLang="en-US" b="1">
                <a:latin typeface="Courier" pitchFamily="2" charset="0"/>
              </a:rPr>
              <a:t>0011_00_00_00000001</a:t>
            </a:r>
          </a:p>
          <a:p>
            <a:pPr>
              <a:spcBef>
                <a:spcPts val="475"/>
              </a:spcBef>
              <a:buClr>
                <a:srgbClr val="000000"/>
              </a:buClr>
            </a:pPr>
            <a:r>
              <a:rPr lang="nn-NO" altLang="en-US" b="1">
                <a:latin typeface="Courier" pitchFamily="2" charset="0"/>
              </a:rPr>
              <a:t>1000_11_00_00000000</a:t>
            </a:r>
          </a:p>
          <a:p>
            <a:pPr>
              <a:spcBef>
                <a:spcPts val="475"/>
              </a:spcBef>
              <a:buClr>
                <a:srgbClr val="000000"/>
              </a:buClr>
            </a:pPr>
            <a:r>
              <a:rPr lang="nn-NO" altLang="en-US" b="1">
                <a:latin typeface="Courier" pitchFamily="2" charset="0"/>
              </a:rPr>
              <a:t>1101_00_11_00000000</a:t>
            </a:r>
          </a:p>
          <a:p>
            <a:pPr>
              <a:spcBef>
                <a:spcPts val="475"/>
              </a:spcBef>
              <a:buClr>
                <a:srgbClr val="000000"/>
              </a:buClr>
            </a:pPr>
            <a:r>
              <a:rPr lang="nn-NO" altLang="en-US" b="1">
                <a:latin typeface="Courier" pitchFamily="2" charset="0"/>
              </a:rPr>
              <a:t>1111_00_10_00000011</a:t>
            </a:r>
          </a:p>
          <a:p>
            <a:pPr>
              <a:spcBef>
                <a:spcPts val="475"/>
              </a:spcBef>
              <a:buClr>
                <a:srgbClr val="000000"/>
              </a:buClr>
            </a:pPr>
            <a:r>
              <a:rPr lang="nn-NO" altLang="en-US" b="1">
                <a:latin typeface="Courier" pitchFamily="2" charset="0"/>
              </a:rPr>
              <a:t>0100_01_00_00000000</a:t>
            </a:r>
          </a:p>
          <a:p>
            <a:pPr>
              <a:spcBef>
                <a:spcPts val="475"/>
              </a:spcBef>
              <a:buClr>
                <a:srgbClr val="000000"/>
              </a:buClr>
            </a:pPr>
            <a:r>
              <a:rPr lang="nn-NO" altLang="en-US" b="1">
                <a:latin typeface="Courier" pitchFamily="2" charset="0"/>
              </a:rPr>
              <a:t>0101_00_00_00000001</a:t>
            </a:r>
          </a:p>
          <a:p>
            <a:pPr>
              <a:spcBef>
                <a:spcPts val="475"/>
              </a:spcBef>
              <a:buClr>
                <a:srgbClr val="000000"/>
              </a:buClr>
            </a:pPr>
            <a:r>
              <a:rPr lang="nn-NO" altLang="en-US" b="1">
                <a:latin typeface="Courier" pitchFamily="2" charset="0"/>
              </a:rPr>
              <a:t>1110_00_00_11111011</a:t>
            </a:r>
          </a:p>
          <a:p>
            <a:pPr>
              <a:spcBef>
                <a:spcPts val="475"/>
              </a:spcBef>
              <a:buClr>
                <a:srgbClr val="000000"/>
              </a:buClr>
            </a:pPr>
            <a:r>
              <a:rPr lang="nn-NO" altLang="en-US" b="1">
                <a:latin typeface="Courier" pitchFamily="2" charset="0"/>
              </a:rPr>
              <a:t>1010_01_00_00000010</a:t>
            </a:r>
          </a:p>
          <a:p>
            <a:pPr>
              <a:spcBef>
                <a:spcPts val="475"/>
              </a:spcBef>
              <a:buClr>
                <a:srgbClr val="000000"/>
              </a:buClr>
            </a:pPr>
            <a:endParaRPr lang="en-US" altLang="en-US" b="1"/>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7" name="Title 1">
            <a:extLst>
              <a:ext uri="{FF2B5EF4-FFF2-40B4-BE49-F238E27FC236}">
                <a16:creationId xmlns:a16="http://schemas.microsoft.com/office/drawing/2014/main" id="{E157A27F-3FB1-C64D-B2FD-E6BD6F1FE97E}"/>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OPCODE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B,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B</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0899" name="Text Placeholder 2">
            <a:extLst>
              <a:ext uri="{FF2B5EF4-FFF2-40B4-BE49-F238E27FC236}">
                <a16:creationId xmlns:a16="http://schemas.microsoft.com/office/drawing/2014/main" id="{F885D7EF-6A1F-D941-983B-6CE3B1536E16}"/>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_11_00_00000000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_00_11_00000000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_01_00_00000010</a:t>
            </a:r>
          </a:p>
          <a:p>
            <a:pPr>
              <a:spcBef>
                <a:spcPts val="475"/>
              </a:spcBef>
              <a:buClr>
                <a:srgbClr val="000000"/>
              </a:buClr>
            </a:pPr>
            <a:endParaRPr lang="en-US" altLang="en-US" b="1"/>
          </a:p>
        </p:txBody>
      </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1" name="Title 1">
            <a:extLst>
              <a:ext uri="{FF2B5EF4-FFF2-40B4-BE49-F238E27FC236}">
                <a16:creationId xmlns:a16="http://schemas.microsoft.com/office/drawing/2014/main" id="{586897D1-D189-FF49-A2AD-40960D4EF5A7}"/>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Register Parameter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1923" name="Text Placeholder 2">
            <a:extLst>
              <a:ext uri="{FF2B5EF4-FFF2-40B4-BE49-F238E27FC236}">
                <a16:creationId xmlns:a16="http://schemas.microsoft.com/office/drawing/2014/main" id="{C5FB4EF3-9728-6345-9E98-4A393B386B6C}"/>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_11_00_00000000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_00_11_00000000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_01_00_00000000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_00_00_00000001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_01_00_00000010</a:t>
            </a:r>
          </a:p>
          <a:p>
            <a:pPr>
              <a:spcBef>
                <a:spcPts val="475"/>
              </a:spcBef>
              <a:buClr>
                <a:srgbClr val="000000"/>
              </a:buClr>
            </a:pPr>
            <a:endParaRPr lang="en-US" altLang="en-US" b="1"/>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5" name="Title 1">
            <a:extLst>
              <a:ext uri="{FF2B5EF4-FFF2-40B4-BE49-F238E27FC236}">
                <a16:creationId xmlns:a16="http://schemas.microsoft.com/office/drawing/2014/main" id="{25D163C7-7CF3-6F43-A3D8-86FD66D6D636}"/>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Register Parameter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D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2947" name="Text Placeholder 2">
            <a:extLst>
              <a:ext uri="{FF2B5EF4-FFF2-40B4-BE49-F238E27FC236}">
                <a16:creationId xmlns:a16="http://schemas.microsoft.com/office/drawing/2014/main" id="{22A5F194-DF54-BF4B-9C3D-0F2569A0C812}"/>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_11_00000000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_00_00000010</a:t>
            </a:r>
          </a:p>
          <a:p>
            <a:pPr>
              <a:spcBef>
                <a:spcPts val="475"/>
              </a:spcBef>
              <a:buClr>
                <a:srgbClr val="000000"/>
              </a:buClr>
            </a:pPr>
            <a:endParaRPr lang="en-US" altLang="en-US" b="1"/>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Title 1">
            <a:extLst>
              <a:ext uri="{FF2B5EF4-FFF2-40B4-BE49-F238E27FC236}">
                <a16:creationId xmlns:a16="http://schemas.microsoft.com/office/drawing/2014/main" id="{C1E4410F-E8DE-CA40-BA16-80FDAF09C0EE}"/>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Second Register Parameter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3971" name="Text Placeholder 2">
            <a:extLst>
              <a:ext uri="{FF2B5EF4-FFF2-40B4-BE49-F238E27FC236}">
                <a16:creationId xmlns:a16="http://schemas.microsoft.com/office/drawing/2014/main" id="{8E8994BE-F4B1-174F-A895-0208455EBC38}"/>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chemeClr val="tx1"/>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_00_00000010</a:t>
            </a:r>
          </a:p>
          <a:p>
            <a:pPr>
              <a:spcBef>
                <a:spcPts val="475"/>
              </a:spcBef>
              <a:buClr>
                <a:srgbClr val="000000"/>
              </a:buClr>
            </a:pPr>
            <a:endParaRPr lang="en-US" altLang="en-US" b="1"/>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337" name="Picture 3" descr="Screen shot 2014-04-30 at 12.01.45 PM.png">
            <a:extLst>
              <a:ext uri="{FF2B5EF4-FFF2-40B4-BE49-F238E27FC236}">
                <a16:creationId xmlns:a16="http://schemas.microsoft.com/office/drawing/2014/main" id="{AA201876-3CD3-7E4F-B176-75B2504C849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38" name="TextBox 125">
            <a:extLst>
              <a:ext uri="{FF2B5EF4-FFF2-40B4-BE49-F238E27FC236}">
                <a16:creationId xmlns:a16="http://schemas.microsoft.com/office/drawing/2014/main" id="{7D4D81EF-3983-C448-BB5B-C79BF270CA65}"/>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14339" name="TextBox 1">
            <a:extLst>
              <a:ext uri="{FF2B5EF4-FFF2-40B4-BE49-F238E27FC236}">
                <a16:creationId xmlns:a16="http://schemas.microsoft.com/office/drawing/2014/main" id="{0517BEA5-FB44-6642-8B54-F342E1B30C3D}"/>
              </a:ext>
            </a:extLst>
          </p:cNvPr>
          <p:cNvSpPr txBox="1">
            <a:spLocks noChangeArrowheads="1"/>
          </p:cNvSpPr>
          <p:nvPr/>
        </p:nvSpPr>
        <p:spPr bwMode="auto">
          <a:xfrm>
            <a:off x="4778376" y="1479550"/>
            <a:ext cx="1033463"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b="1">
                <a:solidFill>
                  <a:srgbClr val="FF0000"/>
                </a:solidFill>
              </a:rPr>
              <a:t>Assembly</a:t>
            </a:r>
          </a:p>
          <a:p>
            <a:pPr eaLnBrk="1" hangingPunct="1"/>
            <a:r>
              <a:rPr lang="en-US" altLang="en-US" b="1">
                <a:solidFill>
                  <a:srgbClr val="FF0000"/>
                </a:solidFill>
              </a:rPr>
              <a:t>Language</a:t>
            </a:r>
          </a:p>
        </p:txBody>
      </p:sp>
      <p:sp>
        <p:nvSpPr>
          <p:cNvPr id="8" name="Rectangle 7">
            <a:extLst>
              <a:ext uri="{FF2B5EF4-FFF2-40B4-BE49-F238E27FC236}">
                <a16:creationId xmlns:a16="http://schemas.microsoft.com/office/drawing/2014/main" id="{669FED90-0120-194B-B7B8-D3CCF51DDE1D}"/>
              </a:ext>
            </a:extLst>
          </p:cNvPr>
          <p:cNvSpPr/>
          <p:nvPr/>
        </p:nvSpPr>
        <p:spPr>
          <a:xfrm>
            <a:off x="3044825" y="2006601"/>
            <a:ext cx="2757488" cy="4733925"/>
          </a:xfrm>
          <a:prstGeom prst="rect">
            <a:avLst/>
          </a:prstGeom>
          <a:noFill/>
          <a:ln w="41275">
            <a:solidFill>
              <a:srgbClr val="FF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FFFFFF"/>
              </a:solidFill>
              <a:sym typeface="Arial" charset="0"/>
            </a:endParaRPr>
          </a:p>
        </p:txBody>
      </p:sp>
      <p:sp>
        <p:nvSpPr>
          <p:cNvPr id="14341" name="TextBox 6">
            <a:extLst>
              <a:ext uri="{FF2B5EF4-FFF2-40B4-BE49-F238E27FC236}">
                <a16:creationId xmlns:a16="http://schemas.microsoft.com/office/drawing/2014/main" id="{ED5E3DEB-B844-2944-99BC-9C946AE72CA3}"/>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3" name="Title 1">
            <a:extLst>
              <a:ext uri="{FF2B5EF4-FFF2-40B4-BE49-F238E27FC236}">
                <a16:creationId xmlns:a16="http://schemas.microsoft.com/office/drawing/2014/main" id="{0E1DB012-A800-1C41-B6A9-F1DDE9893F4A}"/>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Second Register Parameter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0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End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1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Loop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[sum],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4995" name="Text Placeholder 2">
            <a:extLst>
              <a:ext uri="{FF2B5EF4-FFF2-40B4-BE49-F238E27FC236}">
                <a16:creationId xmlns:a16="http://schemas.microsoft.com/office/drawing/2014/main" id="{73D1643F-BA12-5449-9D7F-453B3818E560}"/>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_00_00000010</a:t>
            </a:r>
          </a:p>
          <a:p>
            <a:pPr>
              <a:spcBef>
                <a:spcPts val="475"/>
              </a:spcBef>
              <a:buClr>
                <a:srgbClr val="000000"/>
              </a:buClr>
            </a:pPr>
            <a:endParaRPr lang="en-US" altLang="en-US" b="1"/>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7" name="Title 1">
            <a:extLst>
              <a:ext uri="{FF2B5EF4-FFF2-40B4-BE49-F238E27FC236}">
                <a16:creationId xmlns:a16="http://schemas.microsoft.com/office/drawing/2014/main" id="{8FDDF866-E132-C440-AB1B-C175946FEE7E}"/>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Value / Address / Offset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6019" name="Text Placeholder 2">
            <a:extLst>
              <a:ext uri="{FF2B5EF4-FFF2-40B4-BE49-F238E27FC236}">
                <a16:creationId xmlns:a16="http://schemas.microsoft.com/office/drawing/2014/main" id="{9014C616-B148-284D-B9FB-B06F1001F358}"/>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_00_00000010</a:t>
            </a:r>
          </a:p>
          <a:p>
            <a:pPr>
              <a:spcBef>
                <a:spcPts val="475"/>
              </a:spcBef>
              <a:buClr>
                <a:srgbClr val="000000"/>
              </a:buClr>
            </a:pPr>
            <a:endParaRPr lang="en-US" altLang="en-US" b="1"/>
          </a:p>
        </p:txBody>
      </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1" name="Title 1">
            <a:extLst>
              <a:ext uri="{FF2B5EF4-FFF2-40B4-BE49-F238E27FC236}">
                <a16:creationId xmlns:a16="http://schemas.microsoft.com/office/drawing/2014/main" id="{B93FD620-544E-EF44-BA0C-D8E4A3555729}"/>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Value / Address / Offset  Mapping</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7043" name="Text Placeholder 2">
            <a:extLst>
              <a:ext uri="{FF2B5EF4-FFF2-40B4-BE49-F238E27FC236}">
                <a16:creationId xmlns:a16="http://schemas.microsoft.com/office/drawing/2014/main" id="{7FFCCEB7-2B7F-F14C-8BC7-B2C1729555FA}"/>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5" name="Title 1">
            <a:extLst>
              <a:ext uri="{FF2B5EF4-FFF2-40B4-BE49-F238E27FC236}">
                <a16:creationId xmlns:a16="http://schemas.microsoft.com/office/drawing/2014/main" id="{19B80BA1-356E-E84E-B852-A962924E89A4}"/>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“Don’t care” bits …</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8067" name="Text Placeholder 2">
            <a:extLst>
              <a:ext uri="{FF2B5EF4-FFF2-40B4-BE49-F238E27FC236}">
                <a16:creationId xmlns:a16="http://schemas.microsoft.com/office/drawing/2014/main" id="{E4C59CC2-D1EF-2B47-829C-07A7FE219346}"/>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_dd_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_dd_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_dd_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_dd_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_dddddddd</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_dd_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_dd_dd_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_dd_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89" name="Title 1">
            <a:extLst>
              <a:ext uri="{FF2B5EF4-FFF2-40B4-BE49-F238E27FC236}">
                <a16:creationId xmlns:a16="http://schemas.microsoft.com/office/drawing/2014/main" id="{A507E060-8A4E-F345-A052-97D119BD006C}"/>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 are mapped to 0 by the Assembler</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89091" name="Text Placeholder 2">
            <a:extLst>
              <a:ext uri="{FF2B5EF4-FFF2-40B4-BE49-F238E27FC236}">
                <a16:creationId xmlns:a16="http://schemas.microsoft.com/office/drawing/2014/main" id="{510A1468-23C1-1449-ADEE-A6B2E4F9343B}"/>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latin typeface="Courier" pitchFamily="2" charset="0"/>
              </a:rPr>
              <a:t>00000101</a:t>
            </a:r>
          </a:p>
          <a:p>
            <a:pPr>
              <a:spcBef>
                <a:spcPts val="475"/>
              </a:spcBef>
              <a:buClr>
                <a:srgbClr val="000000"/>
              </a:buClr>
            </a:pPr>
            <a:r>
              <a:rPr lang="en-US" altLang="en-US" b="1">
                <a:latin typeface="Courier" pitchFamily="2" charset="0"/>
              </a:rPr>
              <a:t>00000000</a:t>
            </a:r>
          </a:p>
          <a:p>
            <a:pPr>
              <a:spcBef>
                <a:spcPts val="475"/>
              </a:spcBef>
              <a:buClr>
                <a:srgbClr val="000000"/>
              </a:buClr>
            </a:pPr>
            <a:r>
              <a:rPr lang="en-US" altLang="en-US" b="1">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3" name="Title 1">
            <a:extLst>
              <a:ext uri="{FF2B5EF4-FFF2-40B4-BE49-F238E27FC236}">
                <a16:creationId xmlns:a16="http://schemas.microsoft.com/office/drawing/2014/main" id="{A6AFA485-CEE2-0C45-BBC7-639E8BDA39AD}"/>
              </a:ext>
            </a:extLst>
          </p:cNvPr>
          <p:cNvSpPr txBox="1">
            <a:spLocks noGrp="1"/>
          </p:cNvSpPr>
          <p:nvPr>
            <p:ph type="title"/>
          </p:nvPr>
        </p:nvSpPr>
        <p:spPr>
          <a:xfrm>
            <a:off x="914400" y="24606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Mapping Assembly to Machine Code</a:t>
            </a:r>
          </a:p>
        </p:txBody>
      </p:sp>
      <p:sp>
        <p:nvSpPr>
          <p:cNvPr id="6" name="Text Placeholder 2">
            <a:extLst>
              <a:ext uri="{FF2B5EF4-FFF2-40B4-BE49-F238E27FC236}">
                <a16:creationId xmlns:a16="http://schemas.microsoft.com/office/drawing/2014/main" id="{66BB54BE-102F-9E40-BF89-8E19270DCAFE}"/>
              </a:ext>
            </a:extLst>
          </p:cNvPr>
          <p:cNvSpPr txBox="1">
            <a:spLocks noGrp="1"/>
          </p:cNvSpPr>
          <p:nvPr>
            <p:ph type="body" idx="1"/>
          </p:nvPr>
        </p:nvSpPr>
        <p:spPr>
          <a:xfrm>
            <a:off x="1758950" y="1379539"/>
            <a:ext cx="3257550" cy="5038725"/>
          </a:xfrm>
        </p:spPr>
        <p:txBody>
          <a:bodyPr/>
          <a:lstStyle/>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.data</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5</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i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      BYTE    </a:t>
            </a:r>
            <a:r>
              <a:rPr lang="en-US" altLang="en-US" sz="1400" dirty="0">
                <a:solidFill>
                  <a:srgbClr val="C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.code</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0</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LOAD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[N]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CMP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BRG</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008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ADDI</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A</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1</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endParaRPr lang="en-US" altLang="en-US" sz="1400" dirty="0">
              <a:solidFill>
                <a:schemeClr val="bg1">
                  <a:lumMod val="50000"/>
                </a:schemeClr>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JUMP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Loop</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p>
          <a:p>
            <a:pPr marL="152400" indent="0">
              <a:spcBef>
                <a:spcPts val="475"/>
              </a:spcBef>
              <a:spcAft>
                <a:spcPct val="0"/>
              </a:spcAft>
              <a:buClr>
                <a:srgbClr val="000000"/>
              </a:buClr>
              <a:buNone/>
              <a:defRPr/>
            </a:pP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End:    </a:t>
            </a:r>
            <a:r>
              <a:rPr lang="en-US" altLang="en-US" sz="1400" dirty="0">
                <a:solidFill>
                  <a:srgbClr val="FF07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STORE</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7030A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[sum]</a:t>
            </a:r>
            <a:r>
              <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 </a:t>
            </a:r>
            <a:r>
              <a:rPr lang="en-US" altLang="en-US" sz="1400" dirty="0">
                <a:solidFill>
                  <a:srgbClr val="1700FF"/>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rPr>
              <a:t>B</a:t>
            </a:r>
          </a:p>
          <a:p>
            <a:pPr marL="152400" indent="0">
              <a:spcBef>
                <a:spcPts val="475"/>
              </a:spcBef>
              <a:spcAft>
                <a:spcPct val="0"/>
              </a:spcAft>
              <a:buClr>
                <a:srgbClr val="000000"/>
              </a:buClr>
              <a:buNone/>
              <a:defRPr/>
            </a:pPr>
            <a:endParaRPr lang="en-US" altLang="en-US" sz="1400" dirty="0">
              <a:solidFill>
                <a:srgbClr val="000000"/>
              </a:solidFill>
              <a:latin typeface="Courier" pitchFamily="2" charset="0"/>
              <a:ea typeface="ＭＳ Ｐゴシック" panose="020B0600070205080204" pitchFamily="34" charset="-128"/>
              <a:cs typeface="Arial" panose="020B0604020202020204" pitchFamily="34" charset="0"/>
              <a:sym typeface="Arial" panose="020B0604020202020204" pitchFamily="34" charset="0"/>
            </a:endParaRPr>
          </a:p>
        </p:txBody>
      </p:sp>
      <p:sp>
        <p:nvSpPr>
          <p:cNvPr id="90115" name="Text Placeholder 2">
            <a:extLst>
              <a:ext uri="{FF2B5EF4-FFF2-40B4-BE49-F238E27FC236}">
                <a16:creationId xmlns:a16="http://schemas.microsoft.com/office/drawing/2014/main" id="{98B81646-FAEC-F344-8E6D-F1357DF051AE}"/>
              </a:ext>
            </a:extLst>
          </p:cNvPr>
          <p:cNvSpPr txBox="1">
            <a:spLocks/>
          </p:cNvSpPr>
          <p:nvPr/>
        </p:nvSpPr>
        <p:spPr bwMode="auto">
          <a:xfrm>
            <a:off x="6256339" y="1122363"/>
            <a:ext cx="3119437" cy="529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1137" name="Group 29">
            <a:extLst>
              <a:ext uri="{FF2B5EF4-FFF2-40B4-BE49-F238E27FC236}">
                <a16:creationId xmlns:a16="http://schemas.microsoft.com/office/drawing/2014/main" id="{BCEEE167-9F4B-124D-A9F5-94E216D29EBA}"/>
              </a:ext>
            </a:extLst>
          </p:cNvPr>
          <p:cNvGrpSpPr>
            <a:grpSpLocks/>
          </p:cNvGrpSpPr>
          <p:nvPr/>
        </p:nvGrpSpPr>
        <p:grpSpPr bwMode="auto">
          <a:xfrm>
            <a:off x="1093788" y="160339"/>
            <a:ext cx="8964612" cy="6702425"/>
            <a:chOff x="190667" y="143256"/>
            <a:chExt cx="8963938" cy="6702824"/>
          </a:xfrm>
        </p:grpSpPr>
        <p:grpSp>
          <p:nvGrpSpPr>
            <p:cNvPr id="91272" name="Group 49">
              <a:extLst>
                <a:ext uri="{FF2B5EF4-FFF2-40B4-BE49-F238E27FC236}">
                  <a16:creationId xmlns:a16="http://schemas.microsoft.com/office/drawing/2014/main" id="{B1C36773-801A-3248-BE05-104A346D1722}"/>
                </a:ext>
              </a:extLst>
            </p:cNvPr>
            <p:cNvGrpSpPr>
              <a:grpSpLocks/>
            </p:cNvGrpSpPr>
            <p:nvPr/>
          </p:nvGrpSpPr>
          <p:grpSpPr bwMode="auto">
            <a:xfrm>
              <a:off x="2379487" y="2385720"/>
              <a:ext cx="1587347" cy="2315295"/>
              <a:chOff x="2379487" y="2385720"/>
              <a:chExt cx="1587347" cy="2315295"/>
            </a:xfrm>
          </p:grpSpPr>
          <p:grpSp>
            <p:nvGrpSpPr>
              <p:cNvPr id="91438" name="Group 33">
                <a:extLst>
                  <a:ext uri="{FF2B5EF4-FFF2-40B4-BE49-F238E27FC236}">
                    <a16:creationId xmlns:a16="http://schemas.microsoft.com/office/drawing/2014/main" id="{34778CA1-D0CE-1849-9B51-9AFF1D6B6CAF}"/>
                  </a:ext>
                </a:extLst>
              </p:cNvPr>
              <p:cNvGrpSpPr>
                <a:grpSpLocks/>
              </p:cNvGrpSpPr>
              <p:nvPr/>
            </p:nvGrpSpPr>
            <p:grpSpPr bwMode="auto">
              <a:xfrm>
                <a:off x="3407959" y="2787061"/>
                <a:ext cx="293670" cy="304521"/>
                <a:chOff x="3407959" y="2787061"/>
                <a:chExt cx="293670" cy="304521"/>
              </a:xfrm>
            </p:grpSpPr>
            <p:sp>
              <p:nvSpPr>
                <p:cNvPr id="91480" name="TextBox 467">
                  <a:extLst>
                    <a:ext uri="{FF2B5EF4-FFF2-40B4-BE49-F238E27FC236}">
                      <a16:creationId xmlns:a16="http://schemas.microsoft.com/office/drawing/2014/main" id="{26E87745-E766-BB49-9316-B91489C07BCF}"/>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439" name="Group 34">
                <a:extLst>
                  <a:ext uri="{FF2B5EF4-FFF2-40B4-BE49-F238E27FC236}">
                    <a16:creationId xmlns:a16="http://schemas.microsoft.com/office/drawing/2014/main" id="{7FD790DB-5F27-CE45-AEE4-E72A540A8E2D}"/>
                  </a:ext>
                </a:extLst>
              </p:cNvPr>
              <p:cNvGrpSpPr>
                <a:grpSpLocks/>
              </p:cNvGrpSpPr>
              <p:nvPr/>
            </p:nvGrpSpPr>
            <p:grpSpPr bwMode="auto">
              <a:xfrm>
                <a:off x="3673164" y="2806288"/>
                <a:ext cx="293670" cy="334096"/>
                <a:chOff x="3673164" y="2806288"/>
                <a:chExt cx="293670" cy="334096"/>
              </a:xfrm>
            </p:grpSpPr>
            <p:sp>
              <p:nvSpPr>
                <p:cNvPr id="91478" name="TextBox 469">
                  <a:extLst>
                    <a:ext uri="{FF2B5EF4-FFF2-40B4-BE49-F238E27FC236}">
                      <a16:creationId xmlns:a16="http://schemas.microsoft.com/office/drawing/2014/main" id="{779AEC8E-2358-F147-BB20-C84AC9EEF4AA}"/>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41" name="TextBox 472">
                <a:extLst>
                  <a:ext uri="{FF2B5EF4-FFF2-40B4-BE49-F238E27FC236}">
                    <a16:creationId xmlns:a16="http://schemas.microsoft.com/office/drawing/2014/main" id="{7EC9711E-AA72-DC4F-A7DE-83D5CABCCC91}"/>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1442" name="Group 441">
                <a:extLst>
                  <a:ext uri="{FF2B5EF4-FFF2-40B4-BE49-F238E27FC236}">
                    <a16:creationId xmlns:a16="http://schemas.microsoft.com/office/drawing/2014/main" id="{1E5535AF-A728-ED44-97F2-8E74CA431E29}"/>
                  </a:ext>
                </a:extLst>
              </p:cNvPr>
              <p:cNvGrpSpPr>
                <a:grpSpLocks/>
              </p:cNvGrpSpPr>
              <p:nvPr/>
            </p:nvGrpSpPr>
            <p:grpSpPr bwMode="auto">
              <a:xfrm>
                <a:off x="2379487" y="2676271"/>
                <a:ext cx="1527811" cy="2024744"/>
                <a:chOff x="3156259" y="1690162"/>
                <a:chExt cx="1527811" cy="2024744"/>
              </a:xfrm>
            </p:grpSpPr>
            <p:grpSp>
              <p:nvGrpSpPr>
                <p:cNvPr id="91461" name="Group 450">
                  <a:extLst>
                    <a:ext uri="{FF2B5EF4-FFF2-40B4-BE49-F238E27FC236}">
                      <a16:creationId xmlns:a16="http://schemas.microsoft.com/office/drawing/2014/main" id="{FAF56816-CA29-B847-B7D4-64029D4F9934}"/>
                    </a:ext>
                  </a:extLst>
                </p:cNvPr>
                <p:cNvGrpSpPr>
                  <a:grpSpLocks/>
                </p:cNvGrpSpPr>
                <p:nvPr/>
              </p:nvGrpSpPr>
              <p:grpSpPr bwMode="auto">
                <a:xfrm>
                  <a:off x="3156259" y="1995894"/>
                  <a:ext cx="1015631" cy="307777"/>
                  <a:chOff x="3156259" y="1995894"/>
                  <a:chExt cx="1015631" cy="307777"/>
                </a:xfrm>
              </p:grpSpPr>
              <p:sp>
                <p:nvSpPr>
                  <p:cNvPr id="91475" name="TextBox 464">
                    <a:extLst>
                      <a:ext uri="{FF2B5EF4-FFF2-40B4-BE49-F238E27FC236}">
                        <a16:creationId xmlns:a16="http://schemas.microsoft.com/office/drawing/2014/main" id="{65C10C89-F71D-DA42-ADD6-94D197A98801}"/>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77" name="TextBox 466">
                    <a:extLst>
                      <a:ext uri="{FF2B5EF4-FFF2-40B4-BE49-F238E27FC236}">
                        <a16:creationId xmlns:a16="http://schemas.microsoft.com/office/drawing/2014/main" id="{7A36D28B-E6F7-5E48-A240-7C5653348A7C}"/>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1462" name="Group 451">
                  <a:extLst>
                    <a:ext uri="{FF2B5EF4-FFF2-40B4-BE49-F238E27FC236}">
                      <a16:creationId xmlns:a16="http://schemas.microsoft.com/office/drawing/2014/main" id="{D623EBBA-E279-564C-9FB9-1BFA9D10586B}"/>
                    </a:ext>
                  </a:extLst>
                </p:cNvPr>
                <p:cNvGrpSpPr>
                  <a:grpSpLocks/>
                </p:cNvGrpSpPr>
                <p:nvPr/>
              </p:nvGrpSpPr>
              <p:grpSpPr bwMode="auto">
                <a:xfrm>
                  <a:off x="3156259" y="2421600"/>
                  <a:ext cx="1015631" cy="307777"/>
                  <a:chOff x="3156259" y="2141034"/>
                  <a:chExt cx="1015631" cy="307777"/>
                </a:xfrm>
              </p:grpSpPr>
              <p:sp>
                <p:nvSpPr>
                  <p:cNvPr id="91472" name="TextBox 461">
                    <a:extLst>
                      <a:ext uri="{FF2B5EF4-FFF2-40B4-BE49-F238E27FC236}">
                        <a16:creationId xmlns:a16="http://schemas.microsoft.com/office/drawing/2014/main" id="{6D7659DB-BF12-A04C-92DD-6AD0DEEDA80B}"/>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74" name="TextBox 463">
                    <a:extLst>
                      <a:ext uri="{FF2B5EF4-FFF2-40B4-BE49-F238E27FC236}">
                        <a16:creationId xmlns:a16="http://schemas.microsoft.com/office/drawing/2014/main" id="{9DCA8265-CED7-1F4B-96E1-45C8553C05E3}"/>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1463" name="Group 452">
                  <a:extLst>
                    <a:ext uri="{FF2B5EF4-FFF2-40B4-BE49-F238E27FC236}">
                      <a16:creationId xmlns:a16="http://schemas.microsoft.com/office/drawing/2014/main" id="{A80E7591-EC93-4D4E-B29F-0AEEFE7233CB}"/>
                    </a:ext>
                  </a:extLst>
                </p:cNvPr>
                <p:cNvGrpSpPr>
                  <a:grpSpLocks/>
                </p:cNvGrpSpPr>
                <p:nvPr/>
              </p:nvGrpSpPr>
              <p:grpSpPr bwMode="auto">
                <a:xfrm>
                  <a:off x="3156259" y="2871344"/>
                  <a:ext cx="1015631" cy="307777"/>
                  <a:chOff x="3156259" y="2307387"/>
                  <a:chExt cx="1015631" cy="307777"/>
                </a:xfrm>
              </p:grpSpPr>
              <p:sp>
                <p:nvSpPr>
                  <p:cNvPr id="91469" name="TextBox 458">
                    <a:extLst>
                      <a:ext uri="{FF2B5EF4-FFF2-40B4-BE49-F238E27FC236}">
                        <a16:creationId xmlns:a16="http://schemas.microsoft.com/office/drawing/2014/main" id="{F4CBA11D-A84D-124E-AF66-9C7E3D96F2F9}"/>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71" name="TextBox 460">
                    <a:extLst>
                      <a:ext uri="{FF2B5EF4-FFF2-40B4-BE49-F238E27FC236}">
                        <a16:creationId xmlns:a16="http://schemas.microsoft.com/office/drawing/2014/main" id="{8243133C-1AE1-8F4D-BFA3-5D07D0CDFEA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465" name="Group 453">
                  <a:extLst>
                    <a:ext uri="{FF2B5EF4-FFF2-40B4-BE49-F238E27FC236}">
                      <a16:creationId xmlns:a16="http://schemas.microsoft.com/office/drawing/2014/main" id="{EA28BC6D-56FB-9045-A75C-DFB72747251C}"/>
                    </a:ext>
                  </a:extLst>
                </p:cNvPr>
                <p:cNvGrpSpPr>
                  <a:grpSpLocks/>
                </p:cNvGrpSpPr>
                <p:nvPr/>
              </p:nvGrpSpPr>
              <p:grpSpPr bwMode="auto">
                <a:xfrm>
                  <a:off x="3156259" y="3298170"/>
                  <a:ext cx="1015631" cy="307777"/>
                  <a:chOff x="3156259" y="2453647"/>
                  <a:chExt cx="1015631" cy="307777"/>
                </a:xfrm>
              </p:grpSpPr>
              <p:sp>
                <p:nvSpPr>
                  <p:cNvPr id="91466" name="TextBox 455">
                    <a:extLst>
                      <a:ext uri="{FF2B5EF4-FFF2-40B4-BE49-F238E27FC236}">
                        <a16:creationId xmlns:a16="http://schemas.microsoft.com/office/drawing/2014/main" id="{7157E349-AC52-D142-AD75-1CDFBFB24CEB}"/>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468" name="TextBox 457">
                    <a:extLst>
                      <a:ext uri="{FF2B5EF4-FFF2-40B4-BE49-F238E27FC236}">
                        <a16:creationId xmlns:a16="http://schemas.microsoft.com/office/drawing/2014/main" id="{5A54A03D-CAB7-8B47-9244-611771A49987}"/>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1443" name="Group 44">
                <a:extLst>
                  <a:ext uri="{FF2B5EF4-FFF2-40B4-BE49-F238E27FC236}">
                    <a16:creationId xmlns:a16="http://schemas.microsoft.com/office/drawing/2014/main" id="{A3F399A7-E171-DB4D-9849-7A694CE72B84}"/>
                  </a:ext>
                </a:extLst>
              </p:cNvPr>
              <p:cNvGrpSpPr>
                <a:grpSpLocks/>
              </p:cNvGrpSpPr>
              <p:nvPr/>
            </p:nvGrpSpPr>
            <p:grpSpPr bwMode="auto">
              <a:xfrm>
                <a:off x="3407947" y="3691312"/>
                <a:ext cx="293670" cy="304511"/>
                <a:chOff x="3407947" y="3691312"/>
                <a:chExt cx="293670" cy="304511"/>
              </a:xfrm>
            </p:grpSpPr>
            <p:sp>
              <p:nvSpPr>
                <p:cNvPr id="91459" name="TextBox 443">
                  <a:extLst>
                    <a:ext uri="{FF2B5EF4-FFF2-40B4-BE49-F238E27FC236}">
                      <a16:creationId xmlns:a16="http://schemas.microsoft.com/office/drawing/2014/main" id="{8ECE581C-E99B-7144-A4CE-5A3D516781DA}"/>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444" name="Group 48">
                <a:extLst>
                  <a:ext uri="{FF2B5EF4-FFF2-40B4-BE49-F238E27FC236}">
                    <a16:creationId xmlns:a16="http://schemas.microsoft.com/office/drawing/2014/main" id="{B46C241D-BF4F-7641-B9EE-C69EA8A86BFD}"/>
                  </a:ext>
                </a:extLst>
              </p:cNvPr>
              <p:cNvGrpSpPr>
                <a:grpSpLocks/>
              </p:cNvGrpSpPr>
              <p:nvPr/>
            </p:nvGrpSpPr>
            <p:grpSpPr bwMode="auto">
              <a:xfrm>
                <a:off x="3673143" y="3710530"/>
                <a:ext cx="293670" cy="333896"/>
                <a:chOff x="3673143" y="3710530"/>
                <a:chExt cx="293670" cy="333896"/>
              </a:xfrm>
            </p:grpSpPr>
            <p:sp>
              <p:nvSpPr>
                <p:cNvPr id="91457" name="TextBox 445">
                  <a:extLst>
                    <a:ext uri="{FF2B5EF4-FFF2-40B4-BE49-F238E27FC236}">
                      <a16:creationId xmlns:a16="http://schemas.microsoft.com/office/drawing/2014/main" id="{8DD372E7-AD7A-224F-AA04-2BE0D84261CC}"/>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445" name="TextBox 448">
                <a:extLst>
                  <a:ext uri="{FF2B5EF4-FFF2-40B4-BE49-F238E27FC236}">
                    <a16:creationId xmlns:a16="http://schemas.microsoft.com/office/drawing/2014/main" id="{3735B99A-3032-3144-9FE9-4D1F752911D5}"/>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1446" name="TextBox 474">
                <a:extLst>
                  <a:ext uri="{FF2B5EF4-FFF2-40B4-BE49-F238E27FC236}">
                    <a16:creationId xmlns:a16="http://schemas.microsoft.com/office/drawing/2014/main" id="{37040B70-71D4-2D40-85F0-13B04D0BD3ED}"/>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1447" name="Group 475">
                <a:extLst>
                  <a:ext uri="{FF2B5EF4-FFF2-40B4-BE49-F238E27FC236}">
                    <a16:creationId xmlns:a16="http://schemas.microsoft.com/office/drawing/2014/main" id="{0296D106-CDCE-3E42-8A3B-D0BDBD6A003C}"/>
                  </a:ext>
                </a:extLst>
              </p:cNvPr>
              <p:cNvGrpSpPr>
                <a:grpSpLocks/>
              </p:cNvGrpSpPr>
              <p:nvPr/>
            </p:nvGrpSpPr>
            <p:grpSpPr bwMode="auto">
              <a:xfrm>
                <a:off x="3312754" y="2385720"/>
                <a:ext cx="340158" cy="272788"/>
                <a:chOff x="3284418" y="5102016"/>
                <a:chExt cx="340158" cy="272788"/>
              </a:xfrm>
            </p:grpSpPr>
            <p:sp>
              <p:nvSpPr>
                <p:cNvPr id="91455" name="TextBox 476">
                  <a:extLst>
                    <a:ext uri="{FF2B5EF4-FFF2-40B4-BE49-F238E27FC236}">
                      <a16:creationId xmlns:a16="http://schemas.microsoft.com/office/drawing/2014/main" id="{9D25AFEA-790E-1644-909E-67CC4D9F1861}"/>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448" name="Group 478">
                <a:extLst>
                  <a:ext uri="{FF2B5EF4-FFF2-40B4-BE49-F238E27FC236}">
                    <a16:creationId xmlns:a16="http://schemas.microsoft.com/office/drawing/2014/main" id="{88FB6144-158E-494E-A78B-F217CB07A2DB}"/>
                  </a:ext>
                </a:extLst>
              </p:cNvPr>
              <p:cNvGrpSpPr>
                <a:grpSpLocks/>
              </p:cNvGrpSpPr>
              <p:nvPr/>
            </p:nvGrpSpPr>
            <p:grpSpPr bwMode="auto">
              <a:xfrm>
                <a:off x="2671297" y="2388361"/>
                <a:ext cx="293670" cy="272788"/>
                <a:chOff x="3144219" y="5102016"/>
                <a:chExt cx="293670" cy="272788"/>
              </a:xfrm>
            </p:grpSpPr>
            <p:sp>
              <p:nvSpPr>
                <p:cNvPr id="91453" name="TextBox 482">
                  <a:extLst>
                    <a:ext uri="{FF2B5EF4-FFF2-40B4-BE49-F238E27FC236}">
                      <a16:creationId xmlns:a16="http://schemas.microsoft.com/office/drawing/2014/main" id="{10BCD183-1ACC-7441-88D5-D7B4F97F7303}"/>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449" name="Group 498">
                <a:extLst>
                  <a:ext uri="{FF2B5EF4-FFF2-40B4-BE49-F238E27FC236}">
                    <a16:creationId xmlns:a16="http://schemas.microsoft.com/office/drawing/2014/main" id="{5FA19CBE-B96A-9949-AA9B-1948C456D278}"/>
                  </a:ext>
                </a:extLst>
              </p:cNvPr>
              <p:cNvGrpSpPr>
                <a:grpSpLocks/>
              </p:cNvGrpSpPr>
              <p:nvPr/>
            </p:nvGrpSpPr>
            <p:grpSpPr bwMode="auto">
              <a:xfrm>
                <a:off x="2982991" y="2388362"/>
                <a:ext cx="293670" cy="272788"/>
                <a:chOff x="3270018" y="5102016"/>
                <a:chExt cx="293670" cy="272788"/>
              </a:xfrm>
            </p:grpSpPr>
            <p:sp>
              <p:nvSpPr>
                <p:cNvPr id="91451" name="TextBox 499">
                  <a:extLst>
                    <a:ext uri="{FF2B5EF4-FFF2-40B4-BE49-F238E27FC236}">
                      <a16:creationId xmlns:a16="http://schemas.microsoft.com/office/drawing/2014/main" id="{03B2B418-D560-9F43-BCC6-173EC26FBBE8}"/>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1273" name="Group 132">
              <a:extLst>
                <a:ext uri="{FF2B5EF4-FFF2-40B4-BE49-F238E27FC236}">
                  <a16:creationId xmlns:a16="http://schemas.microsoft.com/office/drawing/2014/main" id="{2C09E0E0-1B7D-FD40-92E5-4326E26896F4}"/>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1274" name="Group 6">
              <a:extLst>
                <a:ext uri="{FF2B5EF4-FFF2-40B4-BE49-F238E27FC236}">
                  <a16:creationId xmlns:a16="http://schemas.microsoft.com/office/drawing/2014/main" id="{A90217EB-8D19-1442-8634-DE641B0C0A31}"/>
                </a:ext>
              </a:extLst>
            </p:cNvPr>
            <p:cNvGrpSpPr>
              <a:grpSpLocks/>
            </p:cNvGrpSpPr>
            <p:nvPr/>
          </p:nvGrpSpPr>
          <p:grpSpPr bwMode="auto">
            <a:xfrm>
              <a:off x="5062752" y="772852"/>
              <a:ext cx="2978701" cy="939625"/>
              <a:chOff x="4955851" y="962686"/>
              <a:chExt cx="2978701" cy="939625"/>
            </a:xfrm>
          </p:grpSpPr>
          <p:grpSp>
            <p:nvGrpSpPr>
              <p:cNvPr id="91412" name="Group 55">
                <a:extLst>
                  <a:ext uri="{FF2B5EF4-FFF2-40B4-BE49-F238E27FC236}">
                    <a16:creationId xmlns:a16="http://schemas.microsoft.com/office/drawing/2014/main" id="{3FF4DCD2-4A7E-4347-83F1-2B61B1A190FA}"/>
                  </a:ext>
                </a:extLst>
              </p:cNvPr>
              <p:cNvGrpSpPr>
                <a:grpSpLocks/>
              </p:cNvGrpSpPr>
              <p:nvPr/>
            </p:nvGrpSpPr>
            <p:grpSpPr bwMode="auto">
              <a:xfrm>
                <a:off x="4985587" y="962686"/>
                <a:ext cx="2832797" cy="477914"/>
                <a:chOff x="2840081" y="429053"/>
                <a:chExt cx="2832797" cy="477914"/>
              </a:xfrm>
            </p:grpSpPr>
            <p:sp>
              <p:nvSpPr>
                <p:cNvPr id="91433" name="TextBox 57">
                  <a:extLst>
                    <a:ext uri="{FF2B5EF4-FFF2-40B4-BE49-F238E27FC236}">
                      <a16:creationId xmlns:a16="http://schemas.microsoft.com/office/drawing/2014/main" id="{A78D4500-6D83-534D-A020-7B1F2A2375E0}"/>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1413" name="TextBox 59">
                <a:extLst>
                  <a:ext uri="{FF2B5EF4-FFF2-40B4-BE49-F238E27FC236}">
                    <a16:creationId xmlns:a16="http://schemas.microsoft.com/office/drawing/2014/main" id="{5EC0102F-70F0-8340-BB2B-45F56461958C}"/>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1275" name="Group 17">
              <a:extLst>
                <a:ext uri="{FF2B5EF4-FFF2-40B4-BE49-F238E27FC236}">
                  <a16:creationId xmlns:a16="http://schemas.microsoft.com/office/drawing/2014/main" id="{2F943519-124C-3840-9717-845926AB6742}"/>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406" name="Group 16">
                <a:extLst>
                  <a:ext uri="{FF2B5EF4-FFF2-40B4-BE49-F238E27FC236}">
                    <a16:creationId xmlns:a16="http://schemas.microsoft.com/office/drawing/2014/main" id="{40290A3F-0E2B-D047-BD10-AA4D21FA9E09}"/>
                  </a:ext>
                </a:extLst>
              </p:cNvPr>
              <p:cNvGrpSpPr>
                <a:grpSpLocks/>
              </p:cNvGrpSpPr>
              <p:nvPr/>
            </p:nvGrpSpPr>
            <p:grpSpPr bwMode="auto">
              <a:xfrm>
                <a:off x="2801170" y="5371346"/>
                <a:ext cx="293670" cy="272788"/>
                <a:chOff x="2801170" y="5371346"/>
                <a:chExt cx="293670" cy="272788"/>
              </a:xfrm>
            </p:grpSpPr>
            <p:sp>
              <p:nvSpPr>
                <p:cNvPr id="91410" name="TextBox 82">
                  <a:extLst>
                    <a:ext uri="{FF2B5EF4-FFF2-40B4-BE49-F238E27FC236}">
                      <a16:creationId xmlns:a16="http://schemas.microsoft.com/office/drawing/2014/main" id="{0388CBF1-4315-0142-B574-3CAC0706DD6F}"/>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407" name="TextBox 87">
                <a:extLst>
                  <a:ext uri="{FF2B5EF4-FFF2-40B4-BE49-F238E27FC236}">
                    <a16:creationId xmlns:a16="http://schemas.microsoft.com/office/drawing/2014/main" id="{165B31CA-85A8-B14A-9848-BD3304ABA10F}"/>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1276" name="Group 154">
              <a:extLst>
                <a:ext uri="{FF2B5EF4-FFF2-40B4-BE49-F238E27FC236}">
                  <a16:creationId xmlns:a16="http://schemas.microsoft.com/office/drawing/2014/main" id="{DC444501-28FC-2445-99EF-EDD9929F2455}"/>
                </a:ext>
              </a:extLst>
            </p:cNvPr>
            <p:cNvGrpSpPr>
              <a:grpSpLocks/>
            </p:cNvGrpSpPr>
            <p:nvPr/>
          </p:nvGrpSpPr>
          <p:grpSpPr bwMode="auto">
            <a:xfrm>
              <a:off x="8427906" y="3634006"/>
              <a:ext cx="495536" cy="937728"/>
              <a:chOff x="5114153" y="3529161"/>
              <a:chExt cx="495536" cy="937728"/>
            </a:xfrm>
          </p:grpSpPr>
          <p:sp>
            <p:nvSpPr>
              <p:cNvPr id="91399" name="TextBox 155">
                <a:extLst>
                  <a:ext uri="{FF2B5EF4-FFF2-40B4-BE49-F238E27FC236}">
                    <a16:creationId xmlns:a16="http://schemas.microsoft.com/office/drawing/2014/main" id="{03C69D7B-D8FA-3F40-856E-D99F7A77C77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1402" name="TextBox 161">
                <a:extLst>
                  <a:ext uri="{FF2B5EF4-FFF2-40B4-BE49-F238E27FC236}">
                    <a16:creationId xmlns:a16="http://schemas.microsoft.com/office/drawing/2014/main" id="{E25FE94D-CB33-2544-9978-159D5FA77F7A}"/>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1277" name="Group 138">
              <a:extLst>
                <a:ext uri="{FF2B5EF4-FFF2-40B4-BE49-F238E27FC236}">
                  <a16:creationId xmlns:a16="http://schemas.microsoft.com/office/drawing/2014/main" id="{0D6E0929-0591-5A46-B4C0-1AA112865AFD}"/>
                </a:ext>
              </a:extLst>
            </p:cNvPr>
            <p:cNvGrpSpPr>
              <a:grpSpLocks/>
            </p:cNvGrpSpPr>
            <p:nvPr/>
          </p:nvGrpSpPr>
          <p:grpSpPr bwMode="auto">
            <a:xfrm>
              <a:off x="6260334" y="3475863"/>
              <a:ext cx="2212198" cy="937728"/>
              <a:chOff x="5114153" y="3529161"/>
              <a:chExt cx="2212198" cy="937728"/>
            </a:xfrm>
          </p:grpSpPr>
          <p:sp>
            <p:nvSpPr>
              <p:cNvPr id="91392" name="TextBox 139">
                <a:extLst>
                  <a:ext uri="{FF2B5EF4-FFF2-40B4-BE49-F238E27FC236}">
                    <a16:creationId xmlns:a16="http://schemas.microsoft.com/office/drawing/2014/main" id="{4CAB8BF4-EB75-B741-861C-C1714C985533}"/>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1395" name="TextBox 145">
                <a:extLst>
                  <a:ext uri="{FF2B5EF4-FFF2-40B4-BE49-F238E27FC236}">
                    <a16:creationId xmlns:a16="http://schemas.microsoft.com/office/drawing/2014/main" id="{6BB9255D-C2F0-FC47-98D0-604E520434C6}"/>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280" name="Group 37">
              <a:extLst>
                <a:ext uri="{FF2B5EF4-FFF2-40B4-BE49-F238E27FC236}">
                  <a16:creationId xmlns:a16="http://schemas.microsoft.com/office/drawing/2014/main" id="{85DA5127-1954-384E-9C5A-005A3F4A751D}"/>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391" name="TextBox 36">
                <a:extLst>
                  <a:ext uri="{FF2B5EF4-FFF2-40B4-BE49-F238E27FC236}">
                    <a16:creationId xmlns:a16="http://schemas.microsoft.com/office/drawing/2014/main" id="{0E7DB14A-BEF0-AE41-9A22-DDB7800037A2}"/>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285" name="Group 186">
              <a:extLst>
                <a:ext uri="{FF2B5EF4-FFF2-40B4-BE49-F238E27FC236}">
                  <a16:creationId xmlns:a16="http://schemas.microsoft.com/office/drawing/2014/main" id="{34EA0FD8-6534-EC47-ABD4-56F69D275286}"/>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289" name="Group 23">
              <a:extLst>
                <a:ext uri="{FF2B5EF4-FFF2-40B4-BE49-F238E27FC236}">
                  <a16:creationId xmlns:a16="http://schemas.microsoft.com/office/drawing/2014/main" id="{384C2285-E4B6-BB4B-BFF4-6FC895C301CE}"/>
                </a:ext>
              </a:extLst>
            </p:cNvPr>
            <p:cNvGrpSpPr>
              <a:grpSpLocks/>
            </p:cNvGrpSpPr>
            <p:nvPr/>
          </p:nvGrpSpPr>
          <p:grpSpPr bwMode="auto">
            <a:xfrm>
              <a:off x="397027" y="5620357"/>
              <a:ext cx="3785902" cy="646331"/>
              <a:chOff x="397027" y="5620357"/>
              <a:chExt cx="3785902" cy="646331"/>
            </a:xfrm>
          </p:grpSpPr>
          <p:grpSp>
            <p:nvGrpSpPr>
              <p:cNvPr id="91375" name="Group 43">
                <a:extLst>
                  <a:ext uri="{FF2B5EF4-FFF2-40B4-BE49-F238E27FC236}">
                    <a16:creationId xmlns:a16="http://schemas.microsoft.com/office/drawing/2014/main" id="{68409845-1801-0848-80E4-0BFDE293B49E}"/>
                  </a:ext>
                </a:extLst>
              </p:cNvPr>
              <p:cNvGrpSpPr>
                <a:grpSpLocks/>
              </p:cNvGrpSpPr>
              <p:nvPr/>
            </p:nvGrpSpPr>
            <p:grpSpPr bwMode="auto">
              <a:xfrm>
                <a:off x="3328918" y="5672242"/>
                <a:ext cx="854011" cy="495934"/>
                <a:chOff x="1145106" y="4503159"/>
                <a:chExt cx="854011" cy="495934"/>
              </a:xfrm>
            </p:grpSpPr>
            <p:grpSp>
              <p:nvGrpSpPr>
                <p:cNvPr id="91383" name="Group 38">
                  <a:extLst>
                    <a:ext uri="{FF2B5EF4-FFF2-40B4-BE49-F238E27FC236}">
                      <a16:creationId xmlns:a16="http://schemas.microsoft.com/office/drawing/2014/main" id="{050B9B24-4307-7942-B949-F3AA1BF048CB}"/>
                    </a:ext>
                  </a:extLst>
                </p:cNvPr>
                <p:cNvGrpSpPr>
                  <a:grpSpLocks/>
                </p:cNvGrpSpPr>
                <p:nvPr/>
              </p:nvGrpSpPr>
              <p:grpSpPr bwMode="auto">
                <a:xfrm>
                  <a:off x="1259314" y="4723379"/>
                  <a:ext cx="646283" cy="246235"/>
                  <a:chOff x="512956" y="1615016"/>
                  <a:chExt cx="646283" cy="246235"/>
                </a:xfrm>
              </p:grpSpPr>
              <p:sp>
                <p:nvSpPr>
                  <p:cNvPr id="91386" name="TextBox 39">
                    <a:extLst>
                      <a:ext uri="{FF2B5EF4-FFF2-40B4-BE49-F238E27FC236}">
                        <a16:creationId xmlns:a16="http://schemas.microsoft.com/office/drawing/2014/main" id="{2C48D868-BA29-8F4C-A086-F51717C2F0EA}"/>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1384" name="TextBox 41">
                  <a:extLst>
                    <a:ext uri="{FF2B5EF4-FFF2-40B4-BE49-F238E27FC236}">
                      <a16:creationId xmlns:a16="http://schemas.microsoft.com/office/drawing/2014/main" id="{516BC47B-9219-5049-8FD1-A4442CC606D7}"/>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379" name="Group 106">
                <a:extLst>
                  <a:ext uri="{FF2B5EF4-FFF2-40B4-BE49-F238E27FC236}">
                    <a16:creationId xmlns:a16="http://schemas.microsoft.com/office/drawing/2014/main" id="{376C882F-20F4-6B4E-A2BF-78D529F2A75A}"/>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382" name="TextBox 108">
                  <a:extLst>
                    <a:ext uri="{FF2B5EF4-FFF2-40B4-BE49-F238E27FC236}">
                      <a16:creationId xmlns:a16="http://schemas.microsoft.com/office/drawing/2014/main" id="{90212215-D5BC-7945-9607-0B63D5FEED48}"/>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291" name="Group 5">
              <a:extLst>
                <a:ext uri="{FF2B5EF4-FFF2-40B4-BE49-F238E27FC236}">
                  <a16:creationId xmlns:a16="http://schemas.microsoft.com/office/drawing/2014/main" id="{6602DBF2-C591-0E41-ABCD-73359E243966}"/>
                </a:ext>
              </a:extLst>
            </p:cNvPr>
            <p:cNvGrpSpPr>
              <a:grpSpLocks/>
            </p:cNvGrpSpPr>
            <p:nvPr/>
          </p:nvGrpSpPr>
          <p:grpSpPr bwMode="auto">
            <a:xfrm>
              <a:off x="3743684" y="5415018"/>
              <a:ext cx="293670" cy="272788"/>
              <a:chOff x="3284418" y="5102016"/>
              <a:chExt cx="293670" cy="272788"/>
            </a:xfrm>
          </p:grpSpPr>
          <p:sp>
            <p:nvSpPr>
              <p:cNvPr id="91373" name="TextBox 483">
                <a:extLst>
                  <a:ext uri="{FF2B5EF4-FFF2-40B4-BE49-F238E27FC236}">
                    <a16:creationId xmlns:a16="http://schemas.microsoft.com/office/drawing/2014/main" id="{C63C0282-325B-D445-BB95-BC9D1F4C29AF}"/>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293" name="Group 32">
              <a:extLst>
                <a:ext uri="{FF2B5EF4-FFF2-40B4-BE49-F238E27FC236}">
                  <a16:creationId xmlns:a16="http://schemas.microsoft.com/office/drawing/2014/main" id="{8CD84F24-994A-5641-8142-768DBA57C6A1}"/>
                </a:ext>
              </a:extLst>
            </p:cNvPr>
            <p:cNvGrpSpPr>
              <a:grpSpLocks/>
            </p:cNvGrpSpPr>
            <p:nvPr/>
          </p:nvGrpSpPr>
          <p:grpSpPr bwMode="auto">
            <a:xfrm>
              <a:off x="5082238" y="2865955"/>
              <a:ext cx="758347" cy="1783316"/>
              <a:chOff x="5082238" y="2865955"/>
              <a:chExt cx="758347" cy="1783316"/>
            </a:xfrm>
          </p:grpSpPr>
          <p:grpSp>
            <p:nvGrpSpPr>
              <p:cNvPr id="91365" name="Group 491">
                <a:extLst>
                  <a:ext uri="{FF2B5EF4-FFF2-40B4-BE49-F238E27FC236}">
                    <a16:creationId xmlns:a16="http://schemas.microsoft.com/office/drawing/2014/main" id="{A8B2C0E0-29B3-BB48-A85C-701B3D91D76E}"/>
                  </a:ext>
                </a:extLst>
              </p:cNvPr>
              <p:cNvGrpSpPr>
                <a:grpSpLocks/>
              </p:cNvGrpSpPr>
              <p:nvPr/>
            </p:nvGrpSpPr>
            <p:grpSpPr bwMode="auto">
              <a:xfrm>
                <a:off x="5082238" y="2865955"/>
                <a:ext cx="340158" cy="322660"/>
                <a:chOff x="3112641" y="5068768"/>
                <a:chExt cx="340158" cy="322660"/>
              </a:xfrm>
            </p:grpSpPr>
            <p:sp>
              <p:nvSpPr>
                <p:cNvPr id="91371" name="TextBox 492">
                  <a:extLst>
                    <a:ext uri="{FF2B5EF4-FFF2-40B4-BE49-F238E27FC236}">
                      <a16:creationId xmlns:a16="http://schemas.microsoft.com/office/drawing/2014/main" id="{39949C1A-54E1-AD46-85B0-C01D1F2D6A07}"/>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1366" name="Group 494">
                <a:extLst>
                  <a:ext uri="{FF2B5EF4-FFF2-40B4-BE49-F238E27FC236}">
                    <a16:creationId xmlns:a16="http://schemas.microsoft.com/office/drawing/2014/main" id="{E6DE0948-78C7-A848-B230-3B62A88F9084}"/>
                  </a:ext>
                </a:extLst>
              </p:cNvPr>
              <p:cNvGrpSpPr>
                <a:grpSpLocks/>
              </p:cNvGrpSpPr>
              <p:nvPr/>
            </p:nvGrpSpPr>
            <p:grpSpPr bwMode="auto">
              <a:xfrm>
                <a:off x="5457215" y="2888718"/>
                <a:ext cx="340158" cy="345843"/>
                <a:chOff x="3284418" y="5047988"/>
                <a:chExt cx="340158" cy="345843"/>
              </a:xfrm>
            </p:grpSpPr>
            <p:sp>
              <p:nvSpPr>
                <p:cNvPr id="91369" name="TextBox 495">
                  <a:extLst>
                    <a:ext uri="{FF2B5EF4-FFF2-40B4-BE49-F238E27FC236}">
                      <a16:creationId xmlns:a16="http://schemas.microsoft.com/office/drawing/2014/main" id="{94997D53-5C43-3042-97D1-32F8EB1B33E9}"/>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367" name="TextBox 503">
                <a:extLst>
                  <a:ext uri="{FF2B5EF4-FFF2-40B4-BE49-F238E27FC236}">
                    <a16:creationId xmlns:a16="http://schemas.microsoft.com/office/drawing/2014/main" id="{C6076B43-B24E-4848-8D7B-AA09D13FA2F2}"/>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297" name="TextBox 12">
              <a:extLst>
                <a:ext uri="{FF2B5EF4-FFF2-40B4-BE49-F238E27FC236}">
                  <a16:creationId xmlns:a16="http://schemas.microsoft.com/office/drawing/2014/main" id="{ED518BE1-2464-5A4D-B67F-411ADD69688A}"/>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1298" name="Group 317">
              <a:extLst>
                <a:ext uri="{FF2B5EF4-FFF2-40B4-BE49-F238E27FC236}">
                  <a16:creationId xmlns:a16="http://schemas.microsoft.com/office/drawing/2014/main" id="{0149B04C-3B50-BB4F-AAC5-BF32EC1B3001}"/>
                </a:ext>
              </a:extLst>
            </p:cNvPr>
            <p:cNvGrpSpPr>
              <a:grpSpLocks/>
            </p:cNvGrpSpPr>
            <p:nvPr/>
          </p:nvGrpSpPr>
          <p:grpSpPr bwMode="auto">
            <a:xfrm>
              <a:off x="6901557" y="4235664"/>
              <a:ext cx="1340266" cy="2039158"/>
              <a:chOff x="4977477" y="3133066"/>
              <a:chExt cx="1340266" cy="2039158"/>
            </a:xfrm>
          </p:grpSpPr>
          <p:grpSp>
            <p:nvGrpSpPr>
              <p:cNvPr id="91348" name="Group 318">
                <a:extLst>
                  <a:ext uri="{FF2B5EF4-FFF2-40B4-BE49-F238E27FC236}">
                    <a16:creationId xmlns:a16="http://schemas.microsoft.com/office/drawing/2014/main" id="{8804453C-8596-6946-A437-EEB86DB35062}"/>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57" name="Group 327">
                  <a:extLst>
                    <a:ext uri="{FF2B5EF4-FFF2-40B4-BE49-F238E27FC236}">
                      <a16:creationId xmlns:a16="http://schemas.microsoft.com/office/drawing/2014/main" id="{96B52924-79A3-954D-B63B-0E0875875FA1}"/>
                    </a:ext>
                  </a:extLst>
                </p:cNvPr>
                <p:cNvGrpSpPr>
                  <a:grpSpLocks/>
                </p:cNvGrpSpPr>
                <p:nvPr/>
              </p:nvGrpSpPr>
              <p:grpSpPr bwMode="auto">
                <a:xfrm>
                  <a:off x="1478281" y="3081068"/>
                  <a:ext cx="1340266" cy="2039158"/>
                  <a:chOff x="2209801" y="3163364"/>
                  <a:chExt cx="1340266" cy="2039158"/>
                </a:xfrm>
              </p:grpSpPr>
              <p:sp>
                <p:nvSpPr>
                  <p:cNvPr id="91358" name="TextBox 7">
                    <a:extLst>
                      <a:ext uri="{FF2B5EF4-FFF2-40B4-BE49-F238E27FC236}">
                        <a16:creationId xmlns:a16="http://schemas.microsoft.com/office/drawing/2014/main" id="{55A17555-161E-3C44-8EE9-7D5B3C6A50EA}"/>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360" name="TextBox 329">
                    <a:extLst>
                      <a:ext uri="{FF2B5EF4-FFF2-40B4-BE49-F238E27FC236}">
                        <a16:creationId xmlns:a16="http://schemas.microsoft.com/office/drawing/2014/main" id="{45159BF5-1CB2-D14F-A26B-6E9128C64AB3}"/>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1361" name="Group 330">
                    <a:extLst>
                      <a:ext uri="{FF2B5EF4-FFF2-40B4-BE49-F238E27FC236}">
                        <a16:creationId xmlns:a16="http://schemas.microsoft.com/office/drawing/2014/main" id="{57D5B0C7-9D30-BF4B-AC34-5C6BC83FF3AC}"/>
                      </a:ext>
                    </a:extLst>
                  </p:cNvPr>
                  <p:cNvGrpSpPr>
                    <a:grpSpLocks/>
                  </p:cNvGrpSpPr>
                  <p:nvPr/>
                </p:nvGrpSpPr>
                <p:grpSpPr bwMode="auto">
                  <a:xfrm>
                    <a:off x="2926576" y="3163364"/>
                    <a:ext cx="340158" cy="272788"/>
                    <a:chOff x="5075416" y="2587292"/>
                    <a:chExt cx="340158" cy="272788"/>
                  </a:xfrm>
                </p:grpSpPr>
                <p:sp>
                  <p:nvSpPr>
                    <p:cNvPr id="91363" name="TextBox 333">
                      <a:extLst>
                        <a:ext uri="{FF2B5EF4-FFF2-40B4-BE49-F238E27FC236}">
                          <a16:creationId xmlns:a16="http://schemas.microsoft.com/office/drawing/2014/main" id="{5193A830-8BA0-B240-91DA-BEEA72182FEA}"/>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362" name="TextBox 332">
                    <a:extLst>
                      <a:ext uri="{FF2B5EF4-FFF2-40B4-BE49-F238E27FC236}">
                        <a16:creationId xmlns:a16="http://schemas.microsoft.com/office/drawing/2014/main" id="{A80DFC60-E561-2444-8BAB-590B8448A6B3}"/>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99" name="Group 11">
              <a:extLst>
                <a:ext uri="{FF2B5EF4-FFF2-40B4-BE49-F238E27FC236}">
                  <a16:creationId xmlns:a16="http://schemas.microsoft.com/office/drawing/2014/main" id="{7682E744-0AA5-C546-BD60-3CCBD6DCCFD7}"/>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04" name="Group 60">
              <a:extLst>
                <a:ext uri="{FF2B5EF4-FFF2-40B4-BE49-F238E27FC236}">
                  <a16:creationId xmlns:a16="http://schemas.microsoft.com/office/drawing/2014/main" id="{01D9E778-ECA7-D14E-96F3-5465B5D71903}"/>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337" name="Group 53">
                <a:extLst>
                  <a:ext uri="{FF2B5EF4-FFF2-40B4-BE49-F238E27FC236}">
                    <a16:creationId xmlns:a16="http://schemas.microsoft.com/office/drawing/2014/main" id="{14ACCFD0-F55A-A44B-AE16-E2F930A600A6}"/>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40" name="Group 52">
                  <a:extLst>
                    <a:ext uri="{FF2B5EF4-FFF2-40B4-BE49-F238E27FC236}">
                      <a16:creationId xmlns:a16="http://schemas.microsoft.com/office/drawing/2014/main" id="{31DEDB98-4858-CE4F-BC19-C9F460464264}"/>
                    </a:ext>
                  </a:extLst>
                </p:cNvPr>
                <p:cNvGrpSpPr>
                  <a:grpSpLocks/>
                </p:cNvGrpSpPr>
                <p:nvPr/>
              </p:nvGrpSpPr>
              <p:grpSpPr bwMode="auto">
                <a:xfrm>
                  <a:off x="4638839" y="3854059"/>
                  <a:ext cx="340158" cy="272788"/>
                  <a:chOff x="4638839" y="3854059"/>
                  <a:chExt cx="340158" cy="272788"/>
                </a:xfrm>
              </p:grpSpPr>
              <p:sp>
                <p:nvSpPr>
                  <p:cNvPr id="91344" name="TextBox 122">
                    <a:extLst>
                      <a:ext uri="{FF2B5EF4-FFF2-40B4-BE49-F238E27FC236}">
                        <a16:creationId xmlns:a16="http://schemas.microsoft.com/office/drawing/2014/main" id="{FFB4FD2A-2006-E045-96EC-B9E994910016}"/>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341" name="TextBox 128">
                  <a:extLst>
                    <a:ext uri="{FF2B5EF4-FFF2-40B4-BE49-F238E27FC236}">
                      <a16:creationId xmlns:a16="http://schemas.microsoft.com/office/drawing/2014/main" id="{33876330-8CEC-8F49-A1A3-7D6FFBF15BCC}"/>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1305" name="TextBox 359">
              <a:extLst>
                <a:ext uri="{FF2B5EF4-FFF2-40B4-BE49-F238E27FC236}">
                  <a16:creationId xmlns:a16="http://schemas.microsoft.com/office/drawing/2014/main" id="{20A6A003-EDBE-6A44-85F7-B9D20D320185}"/>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1306" name="Group 31">
              <a:extLst>
                <a:ext uri="{FF2B5EF4-FFF2-40B4-BE49-F238E27FC236}">
                  <a16:creationId xmlns:a16="http://schemas.microsoft.com/office/drawing/2014/main" id="{6B34DC08-FCCF-8B4F-A832-F10A693F3365}"/>
                </a:ext>
              </a:extLst>
            </p:cNvPr>
            <p:cNvGrpSpPr>
              <a:grpSpLocks/>
            </p:cNvGrpSpPr>
            <p:nvPr/>
          </p:nvGrpSpPr>
          <p:grpSpPr bwMode="auto">
            <a:xfrm>
              <a:off x="6300208" y="4949419"/>
              <a:ext cx="864173" cy="937728"/>
              <a:chOff x="6300208" y="4949419"/>
              <a:chExt cx="864173" cy="937728"/>
            </a:xfrm>
          </p:grpSpPr>
          <p:grpSp>
            <p:nvGrpSpPr>
              <p:cNvPr id="91327" name="Group 28">
                <a:extLst>
                  <a:ext uri="{FF2B5EF4-FFF2-40B4-BE49-F238E27FC236}">
                    <a16:creationId xmlns:a16="http://schemas.microsoft.com/office/drawing/2014/main" id="{7B93CA8C-1F15-8445-AC07-1EA81343544A}"/>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30" name="Group 24">
                  <a:extLst>
                    <a:ext uri="{FF2B5EF4-FFF2-40B4-BE49-F238E27FC236}">
                      <a16:creationId xmlns:a16="http://schemas.microsoft.com/office/drawing/2014/main" id="{454F4420-1914-ED42-9101-1B238318D940}"/>
                    </a:ext>
                  </a:extLst>
                </p:cNvPr>
                <p:cNvGrpSpPr>
                  <a:grpSpLocks/>
                </p:cNvGrpSpPr>
                <p:nvPr/>
              </p:nvGrpSpPr>
              <p:grpSpPr bwMode="auto">
                <a:xfrm>
                  <a:off x="6455586" y="4949419"/>
                  <a:ext cx="340158" cy="272788"/>
                  <a:chOff x="6455586" y="4949419"/>
                  <a:chExt cx="340158" cy="272788"/>
                </a:xfrm>
              </p:grpSpPr>
              <p:sp>
                <p:nvSpPr>
                  <p:cNvPr id="91334" name="TextBox 171">
                    <a:extLst>
                      <a:ext uri="{FF2B5EF4-FFF2-40B4-BE49-F238E27FC236}">
                        <a16:creationId xmlns:a16="http://schemas.microsoft.com/office/drawing/2014/main" id="{5E550DAD-3303-854B-85B9-A37EF9B5EC4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1331" name="TextBox 177">
                  <a:extLst>
                    <a:ext uri="{FF2B5EF4-FFF2-40B4-BE49-F238E27FC236}">
                      <a16:creationId xmlns:a16="http://schemas.microsoft.com/office/drawing/2014/main" id="{DE7962A8-3664-6D4D-B7C8-8A5E7D002F70}"/>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1308" name="Group 358">
              <a:extLst>
                <a:ext uri="{FF2B5EF4-FFF2-40B4-BE49-F238E27FC236}">
                  <a16:creationId xmlns:a16="http://schemas.microsoft.com/office/drawing/2014/main" id="{4E4715A5-3A23-D147-BEAB-6A780BE7D54E}"/>
                </a:ext>
              </a:extLst>
            </p:cNvPr>
            <p:cNvGrpSpPr>
              <a:grpSpLocks/>
            </p:cNvGrpSpPr>
            <p:nvPr/>
          </p:nvGrpSpPr>
          <p:grpSpPr bwMode="auto">
            <a:xfrm>
              <a:off x="389641" y="173799"/>
              <a:ext cx="2153005" cy="2198275"/>
              <a:chOff x="449771" y="230947"/>
              <a:chExt cx="2153005" cy="2198275"/>
            </a:xfrm>
          </p:grpSpPr>
          <p:grpSp>
            <p:nvGrpSpPr>
              <p:cNvPr id="91309" name="Group 377">
                <a:extLst>
                  <a:ext uri="{FF2B5EF4-FFF2-40B4-BE49-F238E27FC236}">
                    <a16:creationId xmlns:a16="http://schemas.microsoft.com/office/drawing/2014/main" id="{AA0DED16-4394-5841-86E6-F97275556015}"/>
                  </a:ext>
                </a:extLst>
              </p:cNvPr>
              <p:cNvGrpSpPr>
                <a:grpSpLocks/>
              </p:cNvGrpSpPr>
              <p:nvPr/>
            </p:nvGrpSpPr>
            <p:grpSpPr bwMode="auto">
              <a:xfrm>
                <a:off x="449771" y="555647"/>
                <a:ext cx="2153005" cy="1579920"/>
                <a:chOff x="449771" y="555647"/>
                <a:chExt cx="2153005" cy="1579920"/>
              </a:xfrm>
            </p:grpSpPr>
            <p:sp>
              <p:nvSpPr>
                <p:cNvPr id="91314" name="TextBox 7">
                  <a:extLst>
                    <a:ext uri="{FF2B5EF4-FFF2-40B4-BE49-F238E27FC236}">
                      <a16:creationId xmlns:a16="http://schemas.microsoft.com/office/drawing/2014/main" id="{B7481EE3-8038-704A-AC0C-AD975DDD4534}"/>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1315" name="Group 390">
                  <a:extLst>
                    <a:ext uri="{FF2B5EF4-FFF2-40B4-BE49-F238E27FC236}">
                      <a16:creationId xmlns:a16="http://schemas.microsoft.com/office/drawing/2014/main" id="{49786B05-AB10-194F-B10C-CB1A5E46D8ED}"/>
                    </a:ext>
                  </a:extLst>
                </p:cNvPr>
                <p:cNvGrpSpPr>
                  <a:grpSpLocks/>
                </p:cNvGrpSpPr>
                <p:nvPr/>
              </p:nvGrpSpPr>
              <p:grpSpPr bwMode="auto">
                <a:xfrm>
                  <a:off x="1110060" y="555647"/>
                  <a:ext cx="1492716" cy="1579920"/>
                  <a:chOff x="1110060" y="555647"/>
                  <a:chExt cx="1492716" cy="1579920"/>
                </a:xfrm>
              </p:grpSpPr>
              <p:sp>
                <p:nvSpPr>
                  <p:cNvPr id="91316" name="TextBox 391">
                    <a:extLst>
                      <a:ext uri="{FF2B5EF4-FFF2-40B4-BE49-F238E27FC236}">
                        <a16:creationId xmlns:a16="http://schemas.microsoft.com/office/drawing/2014/main" id="{49DB600F-2B1E-364C-B6CF-97C44B4239AC}"/>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1310" name="TextBox 381">
                <a:extLst>
                  <a:ext uri="{FF2B5EF4-FFF2-40B4-BE49-F238E27FC236}">
                    <a16:creationId xmlns:a16="http://schemas.microsoft.com/office/drawing/2014/main" id="{24EAB735-DC92-1440-9524-8B3CCC9A4CCC}"/>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312" name="TextBox 384">
                <a:extLst>
                  <a:ext uri="{FF2B5EF4-FFF2-40B4-BE49-F238E27FC236}">
                    <a16:creationId xmlns:a16="http://schemas.microsoft.com/office/drawing/2014/main" id="{CE49EA8A-3490-7F4B-B863-74CB6A07D9C4}"/>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1139" name="Group 223">
            <a:extLst>
              <a:ext uri="{FF2B5EF4-FFF2-40B4-BE49-F238E27FC236}">
                <a16:creationId xmlns:a16="http://schemas.microsoft.com/office/drawing/2014/main" id="{4710A39B-A351-0845-834A-0585C404A9AE}"/>
              </a:ext>
            </a:extLst>
          </p:cNvPr>
          <p:cNvGrpSpPr>
            <a:grpSpLocks/>
          </p:cNvGrpSpPr>
          <p:nvPr/>
        </p:nvGrpSpPr>
        <p:grpSpPr bwMode="auto">
          <a:xfrm>
            <a:off x="1208088" y="555626"/>
            <a:ext cx="8729662" cy="5681663"/>
            <a:chOff x="293097" y="556018"/>
            <a:chExt cx="8730474" cy="5680667"/>
          </a:xfrm>
        </p:grpSpPr>
        <p:grpSp>
          <p:nvGrpSpPr>
            <p:cNvPr id="91147" name="Group 225">
              <a:extLst>
                <a:ext uri="{FF2B5EF4-FFF2-40B4-BE49-F238E27FC236}">
                  <a16:creationId xmlns:a16="http://schemas.microsoft.com/office/drawing/2014/main" id="{0D4B9D1D-0DD0-044F-8289-40D267180437}"/>
                </a:ext>
              </a:extLst>
            </p:cNvPr>
            <p:cNvGrpSpPr>
              <a:grpSpLocks/>
            </p:cNvGrpSpPr>
            <p:nvPr/>
          </p:nvGrpSpPr>
          <p:grpSpPr bwMode="auto">
            <a:xfrm>
              <a:off x="1110699" y="5242652"/>
              <a:ext cx="492662" cy="246221"/>
              <a:chOff x="8545253" y="1271404"/>
              <a:chExt cx="492662" cy="246221"/>
            </a:xfrm>
          </p:grpSpPr>
          <p:sp>
            <p:nvSpPr>
              <p:cNvPr id="91270" name="TextBox 380">
                <a:extLst>
                  <a:ext uri="{FF2B5EF4-FFF2-40B4-BE49-F238E27FC236}">
                    <a16:creationId xmlns:a16="http://schemas.microsoft.com/office/drawing/2014/main" id="{1594FFAA-966F-1F49-9026-B2C7195704B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48" name="Group 226">
              <a:extLst>
                <a:ext uri="{FF2B5EF4-FFF2-40B4-BE49-F238E27FC236}">
                  <a16:creationId xmlns:a16="http://schemas.microsoft.com/office/drawing/2014/main" id="{7478E4E6-BA71-CC43-A7A8-D96AC127E492}"/>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9" name="TextBox 379">
                <a:extLst>
                  <a:ext uri="{FF2B5EF4-FFF2-40B4-BE49-F238E27FC236}">
                    <a16:creationId xmlns:a16="http://schemas.microsoft.com/office/drawing/2014/main" id="{33B07947-F701-B14B-9A4F-15F838C4F165}"/>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49" name="Group 227">
              <a:extLst>
                <a:ext uri="{FF2B5EF4-FFF2-40B4-BE49-F238E27FC236}">
                  <a16:creationId xmlns:a16="http://schemas.microsoft.com/office/drawing/2014/main" id="{F0F8A333-2556-BB43-85F7-597255B0C449}"/>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7" name="TextBox 376">
                <a:extLst>
                  <a:ext uri="{FF2B5EF4-FFF2-40B4-BE49-F238E27FC236}">
                    <a16:creationId xmlns:a16="http://schemas.microsoft.com/office/drawing/2014/main" id="{2A7BF42C-CB6D-F845-8749-9BB9F411A62E}"/>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50" name="Group 228">
              <a:extLst>
                <a:ext uri="{FF2B5EF4-FFF2-40B4-BE49-F238E27FC236}">
                  <a16:creationId xmlns:a16="http://schemas.microsoft.com/office/drawing/2014/main" id="{4BDCD3B8-B14A-7A4E-BBDF-C4422F180FC4}"/>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5" name="TextBox 374">
                <a:extLst>
                  <a:ext uri="{FF2B5EF4-FFF2-40B4-BE49-F238E27FC236}">
                    <a16:creationId xmlns:a16="http://schemas.microsoft.com/office/drawing/2014/main" id="{FAFCD9A6-BEF4-5742-A088-ECFD2EC8971E}"/>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1151" name="Group 229">
              <a:extLst>
                <a:ext uri="{FF2B5EF4-FFF2-40B4-BE49-F238E27FC236}">
                  <a16:creationId xmlns:a16="http://schemas.microsoft.com/office/drawing/2014/main" id="{70A34890-6B69-7E4B-AAC0-F9CDC94465ED}"/>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3" name="TextBox 372">
                <a:extLst>
                  <a:ext uri="{FF2B5EF4-FFF2-40B4-BE49-F238E27FC236}">
                    <a16:creationId xmlns:a16="http://schemas.microsoft.com/office/drawing/2014/main" id="{8E144CC9-0AFA-BF4E-9428-D0E99467800F}"/>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1152" name="Group 230">
              <a:extLst>
                <a:ext uri="{FF2B5EF4-FFF2-40B4-BE49-F238E27FC236}">
                  <a16:creationId xmlns:a16="http://schemas.microsoft.com/office/drawing/2014/main" id="{BD72271F-9847-1141-B9FA-19CBA43EB195}"/>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61" name="TextBox 370">
                <a:extLst>
                  <a:ext uri="{FF2B5EF4-FFF2-40B4-BE49-F238E27FC236}">
                    <a16:creationId xmlns:a16="http://schemas.microsoft.com/office/drawing/2014/main" id="{1D98B5DC-18F4-FB4F-A610-4158D93D21A7}"/>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1153" name="Group 232">
              <a:extLst>
                <a:ext uri="{FF2B5EF4-FFF2-40B4-BE49-F238E27FC236}">
                  <a16:creationId xmlns:a16="http://schemas.microsoft.com/office/drawing/2014/main" id="{7DB6E9A7-DC03-744C-B828-C041D787681E}"/>
                </a:ext>
              </a:extLst>
            </p:cNvPr>
            <p:cNvGrpSpPr>
              <a:grpSpLocks/>
            </p:cNvGrpSpPr>
            <p:nvPr/>
          </p:nvGrpSpPr>
          <p:grpSpPr bwMode="auto">
            <a:xfrm>
              <a:off x="2829681" y="1218553"/>
              <a:ext cx="492662" cy="246221"/>
              <a:chOff x="8545253" y="1271404"/>
              <a:chExt cx="492662" cy="246221"/>
            </a:xfrm>
          </p:grpSpPr>
          <p:sp>
            <p:nvSpPr>
              <p:cNvPr id="91258" name="TextBox 367">
                <a:extLst>
                  <a:ext uri="{FF2B5EF4-FFF2-40B4-BE49-F238E27FC236}">
                    <a16:creationId xmlns:a16="http://schemas.microsoft.com/office/drawing/2014/main" id="{F6EFCEF8-30C1-DD4D-9D8F-6CB53E87245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54" name="Group 233">
              <a:extLst>
                <a:ext uri="{FF2B5EF4-FFF2-40B4-BE49-F238E27FC236}">
                  <a16:creationId xmlns:a16="http://schemas.microsoft.com/office/drawing/2014/main" id="{25ECA722-9C37-BB48-940A-9F489F8B55CD}"/>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57" name="TextBox 366">
                <a:extLst>
                  <a:ext uri="{FF2B5EF4-FFF2-40B4-BE49-F238E27FC236}">
                    <a16:creationId xmlns:a16="http://schemas.microsoft.com/office/drawing/2014/main" id="{52B3FF8C-03EB-BF42-B40C-5F0A3105C96F}"/>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1155" name="Group 234">
              <a:extLst>
                <a:ext uri="{FF2B5EF4-FFF2-40B4-BE49-F238E27FC236}">
                  <a16:creationId xmlns:a16="http://schemas.microsoft.com/office/drawing/2014/main" id="{AE3BFD13-7571-4C4B-B742-F6750773DDA7}"/>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55" name="TextBox 364">
                <a:extLst>
                  <a:ext uri="{FF2B5EF4-FFF2-40B4-BE49-F238E27FC236}">
                    <a16:creationId xmlns:a16="http://schemas.microsoft.com/office/drawing/2014/main" id="{D5848D14-ACBC-3647-AFAE-11F5A15DE0BA}"/>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1156" name="Group 236">
              <a:extLst>
                <a:ext uri="{FF2B5EF4-FFF2-40B4-BE49-F238E27FC236}">
                  <a16:creationId xmlns:a16="http://schemas.microsoft.com/office/drawing/2014/main" id="{02483785-154B-0A43-901F-C55879FDBD0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51" name="TextBox 360">
                <a:extLst>
                  <a:ext uri="{FF2B5EF4-FFF2-40B4-BE49-F238E27FC236}">
                    <a16:creationId xmlns:a16="http://schemas.microsoft.com/office/drawing/2014/main" id="{D86E8505-131B-E743-BD6C-5409413AD3A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53" name="TextBox 362">
                <a:extLst>
                  <a:ext uri="{FF2B5EF4-FFF2-40B4-BE49-F238E27FC236}">
                    <a16:creationId xmlns:a16="http://schemas.microsoft.com/office/drawing/2014/main" id="{308A532D-BD23-5B4F-B03D-A2B55FB0122A}"/>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1157" name="TextBox 237">
              <a:extLst>
                <a:ext uri="{FF2B5EF4-FFF2-40B4-BE49-F238E27FC236}">
                  <a16:creationId xmlns:a16="http://schemas.microsoft.com/office/drawing/2014/main" id="{637B1BC6-CC6C-204E-A3A8-9F96C8CA36D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1159" name="Group 239">
              <a:extLst>
                <a:ext uri="{FF2B5EF4-FFF2-40B4-BE49-F238E27FC236}">
                  <a16:creationId xmlns:a16="http://schemas.microsoft.com/office/drawing/2014/main" id="{96A40D0F-D51F-AD4F-92F6-8B4CB86D33CF}"/>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47" name="TextBox 353">
                <a:extLst>
                  <a:ext uri="{FF2B5EF4-FFF2-40B4-BE49-F238E27FC236}">
                    <a16:creationId xmlns:a16="http://schemas.microsoft.com/office/drawing/2014/main" id="{B5F3DDCA-3666-204C-A77E-5F63A578A8A5}"/>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49" name="TextBox 356">
                <a:extLst>
                  <a:ext uri="{FF2B5EF4-FFF2-40B4-BE49-F238E27FC236}">
                    <a16:creationId xmlns:a16="http://schemas.microsoft.com/office/drawing/2014/main" id="{2A1B4C32-7386-1F42-B98C-4B2CD4BA6F5F}"/>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60" name="Group 240">
              <a:extLst>
                <a:ext uri="{FF2B5EF4-FFF2-40B4-BE49-F238E27FC236}">
                  <a16:creationId xmlns:a16="http://schemas.microsoft.com/office/drawing/2014/main" id="{2629289E-F14B-5F44-8249-909BAA466A94}"/>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41" name="TextBox 347">
                <a:extLst>
                  <a:ext uri="{FF2B5EF4-FFF2-40B4-BE49-F238E27FC236}">
                    <a16:creationId xmlns:a16="http://schemas.microsoft.com/office/drawing/2014/main" id="{C633E90B-7B19-F543-BF43-631D594C97AA}"/>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43" name="TextBox 349">
                <a:extLst>
                  <a:ext uri="{FF2B5EF4-FFF2-40B4-BE49-F238E27FC236}">
                    <a16:creationId xmlns:a16="http://schemas.microsoft.com/office/drawing/2014/main" id="{414A0BAE-DDAC-424B-962C-EB46784094A9}"/>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61" name="Group 241">
              <a:extLst>
                <a:ext uri="{FF2B5EF4-FFF2-40B4-BE49-F238E27FC236}">
                  <a16:creationId xmlns:a16="http://schemas.microsoft.com/office/drawing/2014/main" id="{206DC4FB-38B9-6740-B466-6F91052C051C}"/>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37" name="TextBox 343">
                <a:extLst>
                  <a:ext uri="{FF2B5EF4-FFF2-40B4-BE49-F238E27FC236}">
                    <a16:creationId xmlns:a16="http://schemas.microsoft.com/office/drawing/2014/main" id="{110E155D-F1EE-DC4F-BFA5-C64A2F44ABDC}"/>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62" name="Group 243">
              <a:extLst>
                <a:ext uri="{FF2B5EF4-FFF2-40B4-BE49-F238E27FC236}">
                  <a16:creationId xmlns:a16="http://schemas.microsoft.com/office/drawing/2014/main" id="{6AA06620-7BA0-7A40-B050-2C931EA415A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35" name="TextBox 341">
                <a:extLst>
                  <a:ext uri="{FF2B5EF4-FFF2-40B4-BE49-F238E27FC236}">
                    <a16:creationId xmlns:a16="http://schemas.microsoft.com/office/drawing/2014/main" id="{1B8C4885-970B-3C40-AE7B-3D549ACFB2AC}"/>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63" name="Group 244">
              <a:extLst>
                <a:ext uri="{FF2B5EF4-FFF2-40B4-BE49-F238E27FC236}">
                  <a16:creationId xmlns:a16="http://schemas.microsoft.com/office/drawing/2014/main" id="{F295BD5B-1DF0-014F-870E-5B208D6E5DBA}"/>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33" name="TextBox 339">
                <a:extLst>
                  <a:ext uri="{FF2B5EF4-FFF2-40B4-BE49-F238E27FC236}">
                    <a16:creationId xmlns:a16="http://schemas.microsoft.com/office/drawing/2014/main" id="{B7F83EB8-DE68-3746-86A0-432B86850056}"/>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64" name="Group 245">
              <a:extLst>
                <a:ext uri="{FF2B5EF4-FFF2-40B4-BE49-F238E27FC236}">
                  <a16:creationId xmlns:a16="http://schemas.microsoft.com/office/drawing/2014/main" id="{0CD4AD68-93B1-414C-A882-ED3CFF73CEBD}"/>
                </a:ext>
              </a:extLst>
            </p:cNvPr>
            <p:cNvGrpSpPr>
              <a:grpSpLocks/>
            </p:cNvGrpSpPr>
            <p:nvPr/>
          </p:nvGrpSpPr>
          <p:grpSpPr bwMode="auto">
            <a:xfrm>
              <a:off x="2372723" y="5887345"/>
              <a:ext cx="248786" cy="288546"/>
              <a:chOff x="2383328" y="5875425"/>
              <a:chExt cx="248786" cy="288546"/>
            </a:xfrm>
          </p:grpSpPr>
          <p:sp>
            <p:nvSpPr>
              <p:cNvPr id="91230" name="TextBox 335">
                <a:extLst>
                  <a:ext uri="{FF2B5EF4-FFF2-40B4-BE49-F238E27FC236}">
                    <a16:creationId xmlns:a16="http://schemas.microsoft.com/office/drawing/2014/main" id="{FE75A820-6D14-CE40-8D12-FF9D88B3F29F}"/>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65" name="Group 249">
              <a:extLst>
                <a:ext uri="{FF2B5EF4-FFF2-40B4-BE49-F238E27FC236}">
                  <a16:creationId xmlns:a16="http://schemas.microsoft.com/office/drawing/2014/main" id="{106D0649-A7BA-A44C-BCE4-D8062D902E18}"/>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9" name="TextBox 316">
                <a:extLst>
                  <a:ext uri="{FF2B5EF4-FFF2-40B4-BE49-F238E27FC236}">
                    <a16:creationId xmlns:a16="http://schemas.microsoft.com/office/drawing/2014/main" id="{5C6A90ED-BB93-DA47-92C7-0A89776EECC1}"/>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66" name="Group 251">
              <a:extLst>
                <a:ext uri="{FF2B5EF4-FFF2-40B4-BE49-F238E27FC236}">
                  <a16:creationId xmlns:a16="http://schemas.microsoft.com/office/drawing/2014/main" id="{3121AE44-15DA-ED46-9000-32AE1E6B2331}"/>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7" name="TextBox 314">
                <a:extLst>
                  <a:ext uri="{FF2B5EF4-FFF2-40B4-BE49-F238E27FC236}">
                    <a16:creationId xmlns:a16="http://schemas.microsoft.com/office/drawing/2014/main" id="{AF9BF9BA-3739-CE4B-91AC-BBD709E7D385}"/>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1167" name="Group 252">
              <a:extLst>
                <a:ext uri="{FF2B5EF4-FFF2-40B4-BE49-F238E27FC236}">
                  <a16:creationId xmlns:a16="http://schemas.microsoft.com/office/drawing/2014/main" id="{15F87194-0FAE-834B-9133-B24AFAA4D770}"/>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5" name="TextBox 312">
                <a:extLst>
                  <a:ext uri="{FF2B5EF4-FFF2-40B4-BE49-F238E27FC236}">
                    <a16:creationId xmlns:a16="http://schemas.microsoft.com/office/drawing/2014/main" id="{DCC8F24C-038D-6E45-95BE-703734492010}"/>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68" name="Group 253">
              <a:extLst>
                <a:ext uri="{FF2B5EF4-FFF2-40B4-BE49-F238E27FC236}">
                  <a16:creationId xmlns:a16="http://schemas.microsoft.com/office/drawing/2014/main" id="{BC15FAF8-809C-1F40-9346-D988D0D9FF1C}"/>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3" name="TextBox 310">
                <a:extLst>
                  <a:ext uri="{FF2B5EF4-FFF2-40B4-BE49-F238E27FC236}">
                    <a16:creationId xmlns:a16="http://schemas.microsoft.com/office/drawing/2014/main" id="{4839FFD9-C957-034E-9C84-71E438C126B3}"/>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1169" name="Group 254">
              <a:extLst>
                <a:ext uri="{FF2B5EF4-FFF2-40B4-BE49-F238E27FC236}">
                  <a16:creationId xmlns:a16="http://schemas.microsoft.com/office/drawing/2014/main" id="{0733A25E-E9D8-1E42-9651-066BA4B81017}"/>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21" name="TextBox 308">
                <a:extLst>
                  <a:ext uri="{FF2B5EF4-FFF2-40B4-BE49-F238E27FC236}">
                    <a16:creationId xmlns:a16="http://schemas.microsoft.com/office/drawing/2014/main" id="{2BD19218-680D-B64F-BBBE-B817348FAF0C}"/>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70" name="Group 255">
              <a:extLst>
                <a:ext uri="{FF2B5EF4-FFF2-40B4-BE49-F238E27FC236}">
                  <a16:creationId xmlns:a16="http://schemas.microsoft.com/office/drawing/2014/main" id="{E6826FF4-8859-1943-BD14-4A76FEE6A5F0}"/>
                </a:ext>
              </a:extLst>
            </p:cNvPr>
            <p:cNvGrpSpPr>
              <a:grpSpLocks/>
            </p:cNvGrpSpPr>
            <p:nvPr/>
          </p:nvGrpSpPr>
          <p:grpSpPr bwMode="auto">
            <a:xfrm>
              <a:off x="8269661" y="4729707"/>
              <a:ext cx="280846" cy="246221"/>
              <a:chOff x="8554586" y="1108955"/>
              <a:chExt cx="280846" cy="246221"/>
            </a:xfrm>
          </p:grpSpPr>
          <p:sp>
            <p:nvSpPr>
              <p:cNvPr id="91218" name="TextBox 305">
                <a:extLst>
                  <a:ext uri="{FF2B5EF4-FFF2-40B4-BE49-F238E27FC236}">
                    <a16:creationId xmlns:a16="http://schemas.microsoft.com/office/drawing/2014/main" id="{C0152AB9-2979-8D40-AF7C-F25069F9F874}"/>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1" name="Group 256">
              <a:extLst>
                <a:ext uri="{FF2B5EF4-FFF2-40B4-BE49-F238E27FC236}">
                  <a16:creationId xmlns:a16="http://schemas.microsoft.com/office/drawing/2014/main" id="{A155424D-37FA-6444-81AB-E8A73785B78D}"/>
                </a:ext>
              </a:extLst>
            </p:cNvPr>
            <p:cNvGrpSpPr>
              <a:grpSpLocks/>
            </p:cNvGrpSpPr>
            <p:nvPr/>
          </p:nvGrpSpPr>
          <p:grpSpPr bwMode="auto">
            <a:xfrm>
              <a:off x="8066235" y="3389468"/>
              <a:ext cx="492662" cy="246221"/>
              <a:chOff x="8545253" y="1271404"/>
              <a:chExt cx="492662" cy="246221"/>
            </a:xfrm>
          </p:grpSpPr>
          <p:sp>
            <p:nvSpPr>
              <p:cNvPr id="91216" name="TextBox 303">
                <a:extLst>
                  <a:ext uri="{FF2B5EF4-FFF2-40B4-BE49-F238E27FC236}">
                    <a16:creationId xmlns:a16="http://schemas.microsoft.com/office/drawing/2014/main" id="{9F3C2A72-C7BC-A042-B739-C5DC87B7FFA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2" name="Group 257">
              <a:extLst>
                <a:ext uri="{FF2B5EF4-FFF2-40B4-BE49-F238E27FC236}">
                  <a16:creationId xmlns:a16="http://schemas.microsoft.com/office/drawing/2014/main" id="{89B493C1-1C8D-D84B-819E-02F0B35855E7}"/>
                </a:ext>
              </a:extLst>
            </p:cNvPr>
            <p:cNvGrpSpPr>
              <a:grpSpLocks/>
            </p:cNvGrpSpPr>
            <p:nvPr/>
          </p:nvGrpSpPr>
          <p:grpSpPr bwMode="auto">
            <a:xfrm>
              <a:off x="6023941" y="3153388"/>
              <a:ext cx="268242" cy="246221"/>
              <a:chOff x="8545253" y="1271404"/>
              <a:chExt cx="268242" cy="246221"/>
            </a:xfrm>
          </p:grpSpPr>
          <p:sp>
            <p:nvSpPr>
              <p:cNvPr id="91214" name="TextBox 301">
                <a:extLst>
                  <a:ext uri="{FF2B5EF4-FFF2-40B4-BE49-F238E27FC236}">
                    <a16:creationId xmlns:a16="http://schemas.microsoft.com/office/drawing/2014/main" id="{06DA695D-4B48-B44B-9621-04EFBE67E6D8}"/>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3" name="Group 258">
              <a:extLst>
                <a:ext uri="{FF2B5EF4-FFF2-40B4-BE49-F238E27FC236}">
                  <a16:creationId xmlns:a16="http://schemas.microsoft.com/office/drawing/2014/main" id="{79A0FAC4-0449-CD41-B3E7-113475C3A63C}"/>
                </a:ext>
              </a:extLst>
            </p:cNvPr>
            <p:cNvGrpSpPr>
              <a:grpSpLocks/>
            </p:cNvGrpSpPr>
            <p:nvPr/>
          </p:nvGrpSpPr>
          <p:grpSpPr bwMode="auto">
            <a:xfrm>
              <a:off x="4081067" y="4489324"/>
              <a:ext cx="2191481" cy="946667"/>
              <a:chOff x="4091672" y="4477404"/>
              <a:chExt cx="2191481" cy="946667"/>
            </a:xfrm>
          </p:grpSpPr>
          <p:grpSp>
            <p:nvGrpSpPr>
              <p:cNvPr id="91208" name="Group 295">
                <a:extLst>
                  <a:ext uri="{FF2B5EF4-FFF2-40B4-BE49-F238E27FC236}">
                    <a16:creationId xmlns:a16="http://schemas.microsoft.com/office/drawing/2014/main" id="{E6E34F7E-25D5-EB42-808C-B3E851488093}"/>
                  </a:ext>
                </a:extLst>
              </p:cNvPr>
              <p:cNvGrpSpPr>
                <a:grpSpLocks/>
              </p:cNvGrpSpPr>
              <p:nvPr/>
            </p:nvGrpSpPr>
            <p:grpSpPr bwMode="auto">
              <a:xfrm>
                <a:off x="6034367" y="5135525"/>
                <a:ext cx="248786" cy="288546"/>
                <a:chOff x="6034367" y="5135525"/>
                <a:chExt cx="248786" cy="288546"/>
              </a:xfrm>
            </p:grpSpPr>
            <p:sp>
              <p:nvSpPr>
                <p:cNvPr id="91212" name="TextBox 299">
                  <a:extLst>
                    <a:ext uri="{FF2B5EF4-FFF2-40B4-BE49-F238E27FC236}">
                      <a16:creationId xmlns:a16="http://schemas.microsoft.com/office/drawing/2014/main" id="{F3F1E092-1DA2-5349-B885-8EA2E0802F44}"/>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209" name="Group 296">
                <a:extLst>
                  <a:ext uri="{FF2B5EF4-FFF2-40B4-BE49-F238E27FC236}">
                    <a16:creationId xmlns:a16="http://schemas.microsoft.com/office/drawing/2014/main" id="{B44EB20C-D7A8-5648-8287-12A4E31AB1E6}"/>
                  </a:ext>
                </a:extLst>
              </p:cNvPr>
              <p:cNvGrpSpPr>
                <a:grpSpLocks/>
              </p:cNvGrpSpPr>
              <p:nvPr/>
            </p:nvGrpSpPr>
            <p:grpSpPr bwMode="auto">
              <a:xfrm>
                <a:off x="4091672" y="4477404"/>
                <a:ext cx="268242" cy="246221"/>
                <a:chOff x="8545253" y="1271404"/>
                <a:chExt cx="268242" cy="246221"/>
              </a:xfrm>
            </p:grpSpPr>
            <p:sp>
              <p:nvSpPr>
                <p:cNvPr id="91210" name="TextBox 297">
                  <a:extLst>
                    <a:ext uri="{FF2B5EF4-FFF2-40B4-BE49-F238E27FC236}">
                      <a16:creationId xmlns:a16="http://schemas.microsoft.com/office/drawing/2014/main" id="{3CDBC7F0-7B9A-6C44-8985-C17284FFBA5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1174" name="Group 259">
              <a:extLst>
                <a:ext uri="{FF2B5EF4-FFF2-40B4-BE49-F238E27FC236}">
                  <a16:creationId xmlns:a16="http://schemas.microsoft.com/office/drawing/2014/main" id="{EC114205-0661-D944-BBC9-A6A8FC773E9D}"/>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07" name="TextBox 294">
                <a:extLst>
                  <a:ext uri="{FF2B5EF4-FFF2-40B4-BE49-F238E27FC236}">
                    <a16:creationId xmlns:a16="http://schemas.microsoft.com/office/drawing/2014/main" id="{1565E4FE-0C44-A943-B290-5AB07FFB915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75" name="Group 260">
              <a:extLst>
                <a:ext uri="{FF2B5EF4-FFF2-40B4-BE49-F238E27FC236}">
                  <a16:creationId xmlns:a16="http://schemas.microsoft.com/office/drawing/2014/main" id="{17A1A7DB-B7E8-9748-8CCC-04E2E027FC34}"/>
                </a:ext>
              </a:extLst>
            </p:cNvPr>
            <p:cNvGrpSpPr>
              <a:grpSpLocks/>
            </p:cNvGrpSpPr>
            <p:nvPr/>
          </p:nvGrpSpPr>
          <p:grpSpPr bwMode="auto">
            <a:xfrm>
              <a:off x="5999601" y="4473171"/>
              <a:ext cx="268242" cy="246221"/>
              <a:chOff x="8545253" y="1271404"/>
              <a:chExt cx="268242" cy="246221"/>
            </a:xfrm>
          </p:grpSpPr>
          <p:sp>
            <p:nvSpPr>
              <p:cNvPr id="91204" name="TextBox 291">
                <a:extLst>
                  <a:ext uri="{FF2B5EF4-FFF2-40B4-BE49-F238E27FC236}">
                    <a16:creationId xmlns:a16="http://schemas.microsoft.com/office/drawing/2014/main" id="{BCF22A84-DA1D-A745-8381-4FB1D874573C}"/>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6" name="Group 261">
              <a:extLst>
                <a:ext uri="{FF2B5EF4-FFF2-40B4-BE49-F238E27FC236}">
                  <a16:creationId xmlns:a16="http://schemas.microsoft.com/office/drawing/2014/main" id="{82187E33-ED59-1441-85EE-971E96E253C0}"/>
                </a:ext>
              </a:extLst>
            </p:cNvPr>
            <p:cNvGrpSpPr>
              <a:grpSpLocks/>
            </p:cNvGrpSpPr>
            <p:nvPr/>
          </p:nvGrpSpPr>
          <p:grpSpPr bwMode="auto">
            <a:xfrm>
              <a:off x="4235125" y="4052085"/>
              <a:ext cx="248786" cy="288546"/>
              <a:chOff x="4245730" y="4040165"/>
              <a:chExt cx="248786" cy="288546"/>
            </a:xfrm>
          </p:grpSpPr>
          <p:sp>
            <p:nvSpPr>
              <p:cNvPr id="91202" name="TextBox 289">
                <a:extLst>
                  <a:ext uri="{FF2B5EF4-FFF2-40B4-BE49-F238E27FC236}">
                    <a16:creationId xmlns:a16="http://schemas.microsoft.com/office/drawing/2014/main" id="{E5A48126-3AC5-F34C-82BA-6EAF6EB585F2}"/>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77" name="Group 262">
              <a:extLst>
                <a:ext uri="{FF2B5EF4-FFF2-40B4-BE49-F238E27FC236}">
                  <a16:creationId xmlns:a16="http://schemas.microsoft.com/office/drawing/2014/main" id="{2FD59B18-10D4-1949-A549-E0C987BBF0C3}"/>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201" name="TextBox 288">
                <a:extLst>
                  <a:ext uri="{FF2B5EF4-FFF2-40B4-BE49-F238E27FC236}">
                    <a16:creationId xmlns:a16="http://schemas.microsoft.com/office/drawing/2014/main" id="{A0C72407-6193-2442-A97D-087C7D82B944}"/>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78" name="Group 263">
              <a:extLst>
                <a:ext uri="{FF2B5EF4-FFF2-40B4-BE49-F238E27FC236}">
                  <a16:creationId xmlns:a16="http://schemas.microsoft.com/office/drawing/2014/main" id="{E8F5DD31-AB9B-234F-8481-AF96371289ED}"/>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1199" name="TextBox 286">
                <a:extLst>
                  <a:ext uri="{FF2B5EF4-FFF2-40B4-BE49-F238E27FC236}">
                    <a16:creationId xmlns:a16="http://schemas.microsoft.com/office/drawing/2014/main" id="{7D483C79-5963-824E-864A-26FD49AD474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1179" name="Group 264">
              <a:extLst>
                <a:ext uri="{FF2B5EF4-FFF2-40B4-BE49-F238E27FC236}">
                  <a16:creationId xmlns:a16="http://schemas.microsoft.com/office/drawing/2014/main" id="{59CDAA25-57D8-814D-9195-2E41A062DC82}"/>
                </a:ext>
              </a:extLst>
            </p:cNvPr>
            <p:cNvGrpSpPr>
              <a:grpSpLocks/>
            </p:cNvGrpSpPr>
            <p:nvPr/>
          </p:nvGrpSpPr>
          <p:grpSpPr bwMode="auto">
            <a:xfrm>
              <a:off x="5853578" y="5465418"/>
              <a:ext cx="473206" cy="288546"/>
              <a:chOff x="5864183" y="5453498"/>
              <a:chExt cx="473206" cy="288546"/>
            </a:xfrm>
          </p:grpSpPr>
          <p:sp>
            <p:nvSpPr>
              <p:cNvPr id="91196" name="TextBox 283">
                <a:extLst>
                  <a:ext uri="{FF2B5EF4-FFF2-40B4-BE49-F238E27FC236}">
                    <a16:creationId xmlns:a16="http://schemas.microsoft.com/office/drawing/2014/main" id="{95C5CFDC-E59B-FE44-9096-FADF2ABAA77B}"/>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80" name="Group 265">
              <a:extLst>
                <a:ext uri="{FF2B5EF4-FFF2-40B4-BE49-F238E27FC236}">
                  <a16:creationId xmlns:a16="http://schemas.microsoft.com/office/drawing/2014/main" id="{D6AAFA80-181B-AA4D-80DE-1805A17A802D}"/>
                </a:ext>
              </a:extLst>
            </p:cNvPr>
            <p:cNvGrpSpPr>
              <a:grpSpLocks/>
            </p:cNvGrpSpPr>
            <p:nvPr/>
          </p:nvGrpSpPr>
          <p:grpSpPr bwMode="auto">
            <a:xfrm>
              <a:off x="5494308" y="5467662"/>
              <a:ext cx="312906" cy="288546"/>
              <a:chOff x="6525751" y="6292082"/>
              <a:chExt cx="312906" cy="288546"/>
            </a:xfrm>
          </p:grpSpPr>
          <p:sp>
            <p:nvSpPr>
              <p:cNvPr id="91194" name="TextBox 280">
                <a:extLst>
                  <a:ext uri="{FF2B5EF4-FFF2-40B4-BE49-F238E27FC236}">
                    <a16:creationId xmlns:a16="http://schemas.microsoft.com/office/drawing/2014/main" id="{C680B889-D67C-B640-94C6-A367EB1B0BAE}"/>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81" name="Group 266">
              <a:extLst>
                <a:ext uri="{FF2B5EF4-FFF2-40B4-BE49-F238E27FC236}">
                  <a16:creationId xmlns:a16="http://schemas.microsoft.com/office/drawing/2014/main" id="{8392C933-8348-3C4B-965F-F1AD6D4DB469}"/>
                </a:ext>
              </a:extLst>
            </p:cNvPr>
            <p:cNvGrpSpPr>
              <a:grpSpLocks/>
            </p:cNvGrpSpPr>
            <p:nvPr/>
          </p:nvGrpSpPr>
          <p:grpSpPr bwMode="auto">
            <a:xfrm>
              <a:off x="5704335" y="5990464"/>
              <a:ext cx="332362" cy="246221"/>
              <a:chOff x="8553519" y="1263312"/>
              <a:chExt cx="332362" cy="246221"/>
            </a:xfrm>
          </p:grpSpPr>
          <p:sp>
            <p:nvSpPr>
              <p:cNvPr id="91192" name="TextBox 278">
                <a:extLst>
                  <a:ext uri="{FF2B5EF4-FFF2-40B4-BE49-F238E27FC236}">
                    <a16:creationId xmlns:a16="http://schemas.microsoft.com/office/drawing/2014/main" id="{44C805AC-A5D8-0942-8C78-F9673BC105E2}"/>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182" name="Group 267">
              <a:extLst>
                <a:ext uri="{FF2B5EF4-FFF2-40B4-BE49-F238E27FC236}">
                  <a16:creationId xmlns:a16="http://schemas.microsoft.com/office/drawing/2014/main" id="{D2151BE0-D3D6-1C4D-9693-BB2E0FF05F1B}"/>
                </a:ext>
              </a:extLst>
            </p:cNvPr>
            <p:cNvGrpSpPr>
              <a:grpSpLocks/>
            </p:cNvGrpSpPr>
            <p:nvPr/>
          </p:nvGrpSpPr>
          <p:grpSpPr bwMode="auto">
            <a:xfrm>
              <a:off x="6323520" y="5303158"/>
              <a:ext cx="683833" cy="385662"/>
              <a:chOff x="6334125" y="5291238"/>
              <a:chExt cx="683833" cy="385662"/>
            </a:xfrm>
          </p:grpSpPr>
          <p:grpSp>
            <p:nvGrpSpPr>
              <p:cNvPr id="91186" name="Group 272">
                <a:extLst>
                  <a:ext uri="{FF2B5EF4-FFF2-40B4-BE49-F238E27FC236}">
                    <a16:creationId xmlns:a16="http://schemas.microsoft.com/office/drawing/2014/main" id="{437159C6-B129-784D-8CD6-A4251719DC69}"/>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1187" name="Group 273">
                <a:extLst>
                  <a:ext uri="{FF2B5EF4-FFF2-40B4-BE49-F238E27FC236}">
                    <a16:creationId xmlns:a16="http://schemas.microsoft.com/office/drawing/2014/main" id="{37FF6BAB-DA5D-FD45-BEAA-819CD55A0E9D}"/>
                  </a:ext>
                </a:extLst>
              </p:cNvPr>
              <p:cNvGrpSpPr>
                <a:grpSpLocks/>
              </p:cNvGrpSpPr>
              <p:nvPr/>
            </p:nvGrpSpPr>
            <p:grpSpPr bwMode="auto">
              <a:xfrm>
                <a:off x="6769172" y="5291238"/>
                <a:ext cx="248786" cy="288546"/>
                <a:chOff x="6769172" y="5291238"/>
                <a:chExt cx="248786" cy="288546"/>
              </a:xfrm>
            </p:grpSpPr>
            <p:sp>
              <p:nvSpPr>
                <p:cNvPr id="91188" name="TextBox 274">
                  <a:extLst>
                    <a:ext uri="{FF2B5EF4-FFF2-40B4-BE49-F238E27FC236}">
                      <a16:creationId xmlns:a16="http://schemas.microsoft.com/office/drawing/2014/main" id="{FB4014EA-FBA5-4840-A6A1-40DBC5E64452}"/>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1183" name="Group 268">
              <a:extLst>
                <a:ext uri="{FF2B5EF4-FFF2-40B4-BE49-F238E27FC236}">
                  <a16:creationId xmlns:a16="http://schemas.microsoft.com/office/drawing/2014/main" id="{19282093-42DA-3042-9AD9-3E8B7AFF50F2}"/>
                </a:ext>
              </a:extLst>
            </p:cNvPr>
            <p:cNvGrpSpPr>
              <a:grpSpLocks/>
            </p:cNvGrpSpPr>
            <p:nvPr/>
          </p:nvGrpSpPr>
          <p:grpSpPr bwMode="auto">
            <a:xfrm>
              <a:off x="4310854" y="4689580"/>
              <a:ext cx="268242" cy="246221"/>
              <a:chOff x="8600006" y="1271404"/>
              <a:chExt cx="268242" cy="246221"/>
            </a:xfrm>
          </p:grpSpPr>
          <p:sp>
            <p:nvSpPr>
              <p:cNvPr id="91184" name="TextBox 270">
                <a:extLst>
                  <a:ext uri="{FF2B5EF4-FFF2-40B4-BE49-F238E27FC236}">
                    <a16:creationId xmlns:a16="http://schemas.microsoft.com/office/drawing/2014/main" id="{8EF5D440-2A8D-7E45-869E-47BF4FDBBE1A}"/>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1140" name="Group 404">
            <a:extLst>
              <a:ext uri="{FF2B5EF4-FFF2-40B4-BE49-F238E27FC236}">
                <a16:creationId xmlns:a16="http://schemas.microsoft.com/office/drawing/2014/main" id="{80C9E267-2FAB-EC46-B45F-7831F9584DCF}"/>
              </a:ext>
            </a:extLst>
          </p:cNvPr>
          <p:cNvGrpSpPr>
            <a:grpSpLocks/>
          </p:cNvGrpSpPr>
          <p:nvPr/>
        </p:nvGrpSpPr>
        <p:grpSpPr bwMode="auto">
          <a:xfrm>
            <a:off x="7229476" y="2495551"/>
            <a:ext cx="855663" cy="754063"/>
            <a:chOff x="6315797" y="2494862"/>
            <a:chExt cx="855712" cy="754757"/>
          </a:xfrm>
        </p:grpSpPr>
        <p:sp>
          <p:nvSpPr>
            <p:cNvPr id="91141" name="TextBox 405">
              <a:extLst>
                <a:ext uri="{FF2B5EF4-FFF2-40B4-BE49-F238E27FC236}">
                  <a16:creationId xmlns:a16="http://schemas.microsoft.com/office/drawing/2014/main" id="{1F43259A-6BAE-B145-B57C-2393FDC1FB60}"/>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1144" name="TextBox 411">
              <a:extLst>
                <a:ext uri="{FF2B5EF4-FFF2-40B4-BE49-F238E27FC236}">
                  <a16:creationId xmlns:a16="http://schemas.microsoft.com/office/drawing/2014/main" id="{911B0A09-D216-4948-97B2-A9C57E2BC94A}"/>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1146" name="TextBox 413">
              <a:extLst>
                <a:ext uri="{FF2B5EF4-FFF2-40B4-BE49-F238E27FC236}">
                  <a16:creationId xmlns:a16="http://schemas.microsoft.com/office/drawing/2014/main" id="{3890B142-5D9B-6540-9311-FDBF5266F83D}"/>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3185" name="Group 29">
            <a:extLst>
              <a:ext uri="{FF2B5EF4-FFF2-40B4-BE49-F238E27FC236}">
                <a16:creationId xmlns:a16="http://schemas.microsoft.com/office/drawing/2014/main" id="{C8D24C0B-3500-234A-91E1-7124E071D4CA}"/>
              </a:ext>
            </a:extLst>
          </p:cNvPr>
          <p:cNvGrpSpPr>
            <a:grpSpLocks/>
          </p:cNvGrpSpPr>
          <p:nvPr/>
        </p:nvGrpSpPr>
        <p:grpSpPr bwMode="auto">
          <a:xfrm>
            <a:off x="1093788" y="160339"/>
            <a:ext cx="8964612" cy="6702425"/>
            <a:chOff x="190667" y="143256"/>
            <a:chExt cx="8963938" cy="6702824"/>
          </a:xfrm>
        </p:grpSpPr>
        <p:grpSp>
          <p:nvGrpSpPr>
            <p:cNvPr id="93321" name="Group 49">
              <a:extLst>
                <a:ext uri="{FF2B5EF4-FFF2-40B4-BE49-F238E27FC236}">
                  <a16:creationId xmlns:a16="http://schemas.microsoft.com/office/drawing/2014/main" id="{C3C70B90-1811-3543-8FA9-61B666BE90E3}"/>
                </a:ext>
              </a:extLst>
            </p:cNvPr>
            <p:cNvGrpSpPr>
              <a:grpSpLocks/>
            </p:cNvGrpSpPr>
            <p:nvPr/>
          </p:nvGrpSpPr>
          <p:grpSpPr bwMode="auto">
            <a:xfrm>
              <a:off x="2379487" y="2385720"/>
              <a:ext cx="1587347" cy="2315295"/>
              <a:chOff x="2379487" y="2385720"/>
              <a:chExt cx="1587347" cy="2315295"/>
            </a:xfrm>
          </p:grpSpPr>
          <p:grpSp>
            <p:nvGrpSpPr>
              <p:cNvPr id="93487" name="Group 33">
                <a:extLst>
                  <a:ext uri="{FF2B5EF4-FFF2-40B4-BE49-F238E27FC236}">
                    <a16:creationId xmlns:a16="http://schemas.microsoft.com/office/drawing/2014/main" id="{6145CCE1-C55D-294A-A2CB-8476F1DC4FF9}"/>
                  </a:ext>
                </a:extLst>
              </p:cNvPr>
              <p:cNvGrpSpPr>
                <a:grpSpLocks/>
              </p:cNvGrpSpPr>
              <p:nvPr/>
            </p:nvGrpSpPr>
            <p:grpSpPr bwMode="auto">
              <a:xfrm>
                <a:off x="3407959" y="2787061"/>
                <a:ext cx="293670" cy="304521"/>
                <a:chOff x="3407959" y="2787061"/>
                <a:chExt cx="293670" cy="304521"/>
              </a:xfrm>
            </p:grpSpPr>
            <p:sp>
              <p:nvSpPr>
                <p:cNvPr id="93529" name="TextBox 467">
                  <a:extLst>
                    <a:ext uri="{FF2B5EF4-FFF2-40B4-BE49-F238E27FC236}">
                      <a16:creationId xmlns:a16="http://schemas.microsoft.com/office/drawing/2014/main" id="{C8AFB116-BDE5-1A40-A799-FC3A6C876FF9}"/>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88" name="Group 34">
                <a:extLst>
                  <a:ext uri="{FF2B5EF4-FFF2-40B4-BE49-F238E27FC236}">
                    <a16:creationId xmlns:a16="http://schemas.microsoft.com/office/drawing/2014/main" id="{6C371302-9B8C-D941-B922-5A3C8B8A87BE}"/>
                  </a:ext>
                </a:extLst>
              </p:cNvPr>
              <p:cNvGrpSpPr>
                <a:grpSpLocks/>
              </p:cNvGrpSpPr>
              <p:nvPr/>
            </p:nvGrpSpPr>
            <p:grpSpPr bwMode="auto">
              <a:xfrm>
                <a:off x="3673164" y="2806288"/>
                <a:ext cx="293670" cy="334096"/>
                <a:chOff x="3673164" y="2806288"/>
                <a:chExt cx="293670" cy="334096"/>
              </a:xfrm>
            </p:grpSpPr>
            <p:sp>
              <p:nvSpPr>
                <p:cNvPr id="93527" name="TextBox 469">
                  <a:extLst>
                    <a:ext uri="{FF2B5EF4-FFF2-40B4-BE49-F238E27FC236}">
                      <a16:creationId xmlns:a16="http://schemas.microsoft.com/office/drawing/2014/main" id="{DA488B5E-22DB-8644-B50F-F6C136B80F82}"/>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90" name="TextBox 472">
                <a:extLst>
                  <a:ext uri="{FF2B5EF4-FFF2-40B4-BE49-F238E27FC236}">
                    <a16:creationId xmlns:a16="http://schemas.microsoft.com/office/drawing/2014/main" id="{FD846310-4F4C-7E4D-8878-79E7841415BC}"/>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3491" name="Group 441">
                <a:extLst>
                  <a:ext uri="{FF2B5EF4-FFF2-40B4-BE49-F238E27FC236}">
                    <a16:creationId xmlns:a16="http://schemas.microsoft.com/office/drawing/2014/main" id="{2C42E626-0DEC-2244-A1CB-6C1C369B7C17}"/>
                  </a:ext>
                </a:extLst>
              </p:cNvPr>
              <p:cNvGrpSpPr>
                <a:grpSpLocks/>
              </p:cNvGrpSpPr>
              <p:nvPr/>
            </p:nvGrpSpPr>
            <p:grpSpPr bwMode="auto">
              <a:xfrm>
                <a:off x="2379487" y="2676271"/>
                <a:ext cx="1527811" cy="2024744"/>
                <a:chOff x="3156259" y="1690162"/>
                <a:chExt cx="1527811" cy="2024744"/>
              </a:xfrm>
            </p:grpSpPr>
            <p:grpSp>
              <p:nvGrpSpPr>
                <p:cNvPr id="93510" name="Group 450">
                  <a:extLst>
                    <a:ext uri="{FF2B5EF4-FFF2-40B4-BE49-F238E27FC236}">
                      <a16:creationId xmlns:a16="http://schemas.microsoft.com/office/drawing/2014/main" id="{DCC5C69F-EDE3-F445-9B91-A7CE15D7C159}"/>
                    </a:ext>
                  </a:extLst>
                </p:cNvPr>
                <p:cNvGrpSpPr>
                  <a:grpSpLocks/>
                </p:cNvGrpSpPr>
                <p:nvPr/>
              </p:nvGrpSpPr>
              <p:grpSpPr bwMode="auto">
                <a:xfrm>
                  <a:off x="3156259" y="1995894"/>
                  <a:ext cx="1015631" cy="307777"/>
                  <a:chOff x="3156259" y="1995894"/>
                  <a:chExt cx="1015631" cy="307777"/>
                </a:xfrm>
              </p:grpSpPr>
              <p:sp>
                <p:nvSpPr>
                  <p:cNvPr id="93524" name="TextBox 464">
                    <a:extLst>
                      <a:ext uri="{FF2B5EF4-FFF2-40B4-BE49-F238E27FC236}">
                        <a16:creationId xmlns:a16="http://schemas.microsoft.com/office/drawing/2014/main" id="{1280226A-4884-264B-9DEF-EE78AF24D2B9}"/>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26" name="TextBox 466">
                    <a:extLst>
                      <a:ext uri="{FF2B5EF4-FFF2-40B4-BE49-F238E27FC236}">
                        <a16:creationId xmlns:a16="http://schemas.microsoft.com/office/drawing/2014/main" id="{1907FD33-3EC6-634F-9F32-60C1C9B3B5A9}"/>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3511" name="Group 451">
                  <a:extLst>
                    <a:ext uri="{FF2B5EF4-FFF2-40B4-BE49-F238E27FC236}">
                      <a16:creationId xmlns:a16="http://schemas.microsoft.com/office/drawing/2014/main" id="{8ECDC004-544B-6445-902F-2B4E28FA7AD6}"/>
                    </a:ext>
                  </a:extLst>
                </p:cNvPr>
                <p:cNvGrpSpPr>
                  <a:grpSpLocks/>
                </p:cNvGrpSpPr>
                <p:nvPr/>
              </p:nvGrpSpPr>
              <p:grpSpPr bwMode="auto">
                <a:xfrm>
                  <a:off x="3156259" y="2421600"/>
                  <a:ext cx="1015631" cy="307777"/>
                  <a:chOff x="3156259" y="2141034"/>
                  <a:chExt cx="1015631" cy="307777"/>
                </a:xfrm>
              </p:grpSpPr>
              <p:sp>
                <p:nvSpPr>
                  <p:cNvPr id="93521" name="TextBox 461">
                    <a:extLst>
                      <a:ext uri="{FF2B5EF4-FFF2-40B4-BE49-F238E27FC236}">
                        <a16:creationId xmlns:a16="http://schemas.microsoft.com/office/drawing/2014/main" id="{D8A824E0-2ACD-0E4A-9EE1-DCAEA34D4C5B}"/>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23" name="TextBox 463">
                    <a:extLst>
                      <a:ext uri="{FF2B5EF4-FFF2-40B4-BE49-F238E27FC236}">
                        <a16:creationId xmlns:a16="http://schemas.microsoft.com/office/drawing/2014/main" id="{E19200F5-E7ED-FA43-9F19-BA0CC98E8772}"/>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3512" name="Group 452">
                  <a:extLst>
                    <a:ext uri="{FF2B5EF4-FFF2-40B4-BE49-F238E27FC236}">
                      <a16:creationId xmlns:a16="http://schemas.microsoft.com/office/drawing/2014/main" id="{F4C4EDD7-6D6C-514D-AB67-7CBAFCA41F0C}"/>
                    </a:ext>
                  </a:extLst>
                </p:cNvPr>
                <p:cNvGrpSpPr>
                  <a:grpSpLocks/>
                </p:cNvGrpSpPr>
                <p:nvPr/>
              </p:nvGrpSpPr>
              <p:grpSpPr bwMode="auto">
                <a:xfrm>
                  <a:off x="3156259" y="2871344"/>
                  <a:ext cx="1015631" cy="307777"/>
                  <a:chOff x="3156259" y="2307387"/>
                  <a:chExt cx="1015631" cy="307777"/>
                </a:xfrm>
              </p:grpSpPr>
              <p:sp>
                <p:nvSpPr>
                  <p:cNvPr id="93518" name="TextBox 458">
                    <a:extLst>
                      <a:ext uri="{FF2B5EF4-FFF2-40B4-BE49-F238E27FC236}">
                        <a16:creationId xmlns:a16="http://schemas.microsoft.com/office/drawing/2014/main" id="{985F33D0-5FDF-6E46-9510-FFE7323BD00D}"/>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20" name="TextBox 460">
                    <a:extLst>
                      <a:ext uri="{FF2B5EF4-FFF2-40B4-BE49-F238E27FC236}">
                        <a16:creationId xmlns:a16="http://schemas.microsoft.com/office/drawing/2014/main" id="{BF7941F3-A187-7F44-963F-C89B45EB1D46}"/>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514" name="Group 453">
                  <a:extLst>
                    <a:ext uri="{FF2B5EF4-FFF2-40B4-BE49-F238E27FC236}">
                      <a16:creationId xmlns:a16="http://schemas.microsoft.com/office/drawing/2014/main" id="{2484B922-8699-854D-8663-8BC86CAA4AAF}"/>
                    </a:ext>
                  </a:extLst>
                </p:cNvPr>
                <p:cNvGrpSpPr>
                  <a:grpSpLocks/>
                </p:cNvGrpSpPr>
                <p:nvPr/>
              </p:nvGrpSpPr>
              <p:grpSpPr bwMode="auto">
                <a:xfrm>
                  <a:off x="3156259" y="3298170"/>
                  <a:ext cx="1015631" cy="307777"/>
                  <a:chOff x="3156259" y="2453647"/>
                  <a:chExt cx="1015631" cy="307777"/>
                </a:xfrm>
              </p:grpSpPr>
              <p:sp>
                <p:nvSpPr>
                  <p:cNvPr id="93515" name="TextBox 455">
                    <a:extLst>
                      <a:ext uri="{FF2B5EF4-FFF2-40B4-BE49-F238E27FC236}">
                        <a16:creationId xmlns:a16="http://schemas.microsoft.com/office/drawing/2014/main" id="{5420913B-AF36-CE4B-A32A-3FDF84F7922A}"/>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517" name="TextBox 457">
                    <a:extLst>
                      <a:ext uri="{FF2B5EF4-FFF2-40B4-BE49-F238E27FC236}">
                        <a16:creationId xmlns:a16="http://schemas.microsoft.com/office/drawing/2014/main" id="{B964D49F-25A9-694C-84B6-2C1DC64A3385}"/>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3492" name="Group 44">
                <a:extLst>
                  <a:ext uri="{FF2B5EF4-FFF2-40B4-BE49-F238E27FC236}">
                    <a16:creationId xmlns:a16="http://schemas.microsoft.com/office/drawing/2014/main" id="{B6CC892B-32B8-8841-8D5B-5AF7E12888E6}"/>
                  </a:ext>
                </a:extLst>
              </p:cNvPr>
              <p:cNvGrpSpPr>
                <a:grpSpLocks/>
              </p:cNvGrpSpPr>
              <p:nvPr/>
            </p:nvGrpSpPr>
            <p:grpSpPr bwMode="auto">
              <a:xfrm>
                <a:off x="3407947" y="3691312"/>
                <a:ext cx="293670" cy="304511"/>
                <a:chOff x="3407947" y="3691312"/>
                <a:chExt cx="293670" cy="304511"/>
              </a:xfrm>
            </p:grpSpPr>
            <p:sp>
              <p:nvSpPr>
                <p:cNvPr id="93508" name="TextBox 443">
                  <a:extLst>
                    <a:ext uri="{FF2B5EF4-FFF2-40B4-BE49-F238E27FC236}">
                      <a16:creationId xmlns:a16="http://schemas.microsoft.com/office/drawing/2014/main" id="{39773926-6BB5-1F47-9EB1-63B3BDAF2B80}"/>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93" name="Group 48">
                <a:extLst>
                  <a:ext uri="{FF2B5EF4-FFF2-40B4-BE49-F238E27FC236}">
                    <a16:creationId xmlns:a16="http://schemas.microsoft.com/office/drawing/2014/main" id="{2224756F-1A88-9445-9799-06BDDDAD87A3}"/>
                  </a:ext>
                </a:extLst>
              </p:cNvPr>
              <p:cNvGrpSpPr>
                <a:grpSpLocks/>
              </p:cNvGrpSpPr>
              <p:nvPr/>
            </p:nvGrpSpPr>
            <p:grpSpPr bwMode="auto">
              <a:xfrm>
                <a:off x="3673143" y="3710530"/>
                <a:ext cx="293670" cy="333896"/>
                <a:chOff x="3673143" y="3710530"/>
                <a:chExt cx="293670" cy="333896"/>
              </a:xfrm>
            </p:grpSpPr>
            <p:sp>
              <p:nvSpPr>
                <p:cNvPr id="93506" name="TextBox 445">
                  <a:extLst>
                    <a:ext uri="{FF2B5EF4-FFF2-40B4-BE49-F238E27FC236}">
                      <a16:creationId xmlns:a16="http://schemas.microsoft.com/office/drawing/2014/main" id="{3C7D00B2-EBC4-1A4E-8C45-3AFE524C04F2}"/>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494" name="TextBox 448">
                <a:extLst>
                  <a:ext uri="{FF2B5EF4-FFF2-40B4-BE49-F238E27FC236}">
                    <a16:creationId xmlns:a16="http://schemas.microsoft.com/office/drawing/2014/main" id="{0CDBD853-B98C-1B40-80B4-0F779FB403A3}"/>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3495" name="TextBox 474">
                <a:extLst>
                  <a:ext uri="{FF2B5EF4-FFF2-40B4-BE49-F238E27FC236}">
                    <a16:creationId xmlns:a16="http://schemas.microsoft.com/office/drawing/2014/main" id="{51E9D587-75D6-2E41-BDC0-8D529B786EDF}"/>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3496" name="Group 475">
                <a:extLst>
                  <a:ext uri="{FF2B5EF4-FFF2-40B4-BE49-F238E27FC236}">
                    <a16:creationId xmlns:a16="http://schemas.microsoft.com/office/drawing/2014/main" id="{186BA48D-1F06-A74D-AE9B-E61C0F34A868}"/>
                  </a:ext>
                </a:extLst>
              </p:cNvPr>
              <p:cNvGrpSpPr>
                <a:grpSpLocks/>
              </p:cNvGrpSpPr>
              <p:nvPr/>
            </p:nvGrpSpPr>
            <p:grpSpPr bwMode="auto">
              <a:xfrm>
                <a:off x="3312754" y="2385720"/>
                <a:ext cx="340158" cy="272788"/>
                <a:chOff x="3284418" y="5102016"/>
                <a:chExt cx="340158" cy="272788"/>
              </a:xfrm>
            </p:grpSpPr>
            <p:sp>
              <p:nvSpPr>
                <p:cNvPr id="93504" name="TextBox 476">
                  <a:extLst>
                    <a:ext uri="{FF2B5EF4-FFF2-40B4-BE49-F238E27FC236}">
                      <a16:creationId xmlns:a16="http://schemas.microsoft.com/office/drawing/2014/main" id="{0F3FED10-FD0C-CC4C-A950-31B0898853D7}"/>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97" name="Group 478">
                <a:extLst>
                  <a:ext uri="{FF2B5EF4-FFF2-40B4-BE49-F238E27FC236}">
                    <a16:creationId xmlns:a16="http://schemas.microsoft.com/office/drawing/2014/main" id="{7F4C55D5-FC6A-3C45-861C-E28DE0B31CD6}"/>
                  </a:ext>
                </a:extLst>
              </p:cNvPr>
              <p:cNvGrpSpPr>
                <a:grpSpLocks/>
              </p:cNvGrpSpPr>
              <p:nvPr/>
            </p:nvGrpSpPr>
            <p:grpSpPr bwMode="auto">
              <a:xfrm>
                <a:off x="2671297" y="2388361"/>
                <a:ext cx="293670" cy="272788"/>
                <a:chOff x="3144219" y="5102016"/>
                <a:chExt cx="293670" cy="272788"/>
              </a:xfrm>
            </p:grpSpPr>
            <p:sp>
              <p:nvSpPr>
                <p:cNvPr id="93502" name="TextBox 482">
                  <a:extLst>
                    <a:ext uri="{FF2B5EF4-FFF2-40B4-BE49-F238E27FC236}">
                      <a16:creationId xmlns:a16="http://schemas.microsoft.com/office/drawing/2014/main" id="{2F8C1D74-8F0C-3E4A-BEDC-276A96FD5A79}"/>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98" name="Group 498">
                <a:extLst>
                  <a:ext uri="{FF2B5EF4-FFF2-40B4-BE49-F238E27FC236}">
                    <a16:creationId xmlns:a16="http://schemas.microsoft.com/office/drawing/2014/main" id="{5F7F34F0-067C-E940-A57D-163F97079388}"/>
                  </a:ext>
                </a:extLst>
              </p:cNvPr>
              <p:cNvGrpSpPr>
                <a:grpSpLocks/>
              </p:cNvGrpSpPr>
              <p:nvPr/>
            </p:nvGrpSpPr>
            <p:grpSpPr bwMode="auto">
              <a:xfrm>
                <a:off x="2982991" y="2388362"/>
                <a:ext cx="293670" cy="272788"/>
                <a:chOff x="3270018" y="5102016"/>
                <a:chExt cx="293670" cy="272788"/>
              </a:xfrm>
            </p:grpSpPr>
            <p:sp>
              <p:nvSpPr>
                <p:cNvPr id="93500" name="TextBox 499">
                  <a:extLst>
                    <a:ext uri="{FF2B5EF4-FFF2-40B4-BE49-F238E27FC236}">
                      <a16:creationId xmlns:a16="http://schemas.microsoft.com/office/drawing/2014/main" id="{AADA5A91-356F-B84D-B225-ED20E845B46B}"/>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22" name="Group 132">
              <a:extLst>
                <a:ext uri="{FF2B5EF4-FFF2-40B4-BE49-F238E27FC236}">
                  <a16:creationId xmlns:a16="http://schemas.microsoft.com/office/drawing/2014/main" id="{F9C385A3-C1E4-E742-B5A0-14090908DF1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3323" name="Group 6">
              <a:extLst>
                <a:ext uri="{FF2B5EF4-FFF2-40B4-BE49-F238E27FC236}">
                  <a16:creationId xmlns:a16="http://schemas.microsoft.com/office/drawing/2014/main" id="{20E3442A-7104-3945-8ACD-36400A563B5D}"/>
                </a:ext>
              </a:extLst>
            </p:cNvPr>
            <p:cNvGrpSpPr>
              <a:grpSpLocks/>
            </p:cNvGrpSpPr>
            <p:nvPr/>
          </p:nvGrpSpPr>
          <p:grpSpPr bwMode="auto">
            <a:xfrm>
              <a:off x="5062752" y="772852"/>
              <a:ext cx="2978701" cy="939625"/>
              <a:chOff x="4955851" y="962686"/>
              <a:chExt cx="2978701" cy="939625"/>
            </a:xfrm>
          </p:grpSpPr>
          <p:grpSp>
            <p:nvGrpSpPr>
              <p:cNvPr id="93461" name="Group 55">
                <a:extLst>
                  <a:ext uri="{FF2B5EF4-FFF2-40B4-BE49-F238E27FC236}">
                    <a16:creationId xmlns:a16="http://schemas.microsoft.com/office/drawing/2014/main" id="{1852B7FB-824C-5840-93BC-3551B0A25D46}"/>
                  </a:ext>
                </a:extLst>
              </p:cNvPr>
              <p:cNvGrpSpPr>
                <a:grpSpLocks/>
              </p:cNvGrpSpPr>
              <p:nvPr/>
            </p:nvGrpSpPr>
            <p:grpSpPr bwMode="auto">
              <a:xfrm>
                <a:off x="4985587" y="962686"/>
                <a:ext cx="2832797" cy="477914"/>
                <a:chOff x="2840081" y="429053"/>
                <a:chExt cx="2832797" cy="477914"/>
              </a:xfrm>
            </p:grpSpPr>
            <p:sp>
              <p:nvSpPr>
                <p:cNvPr id="93482" name="TextBox 57">
                  <a:extLst>
                    <a:ext uri="{FF2B5EF4-FFF2-40B4-BE49-F238E27FC236}">
                      <a16:creationId xmlns:a16="http://schemas.microsoft.com/office/drawing/2014/main" id="{519DB845-9581-D146-A20B-C5FA30B74D54}"/>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3462" name="TextBox 59">
                <a:extLst>
                  <a:ext uri="{FF2B5EF4-FFF2-40B4-BE49-F238E27FC236}">
                    <a16:creationId xmlns:a16="http://schemas.microsoft.com/office/drawing/2014/main" id="{68958A62-6214-9B48-8E7E-732418102FC1}"/>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3324" name="Group 17">
              <a:extLst>
                <a:ext uri="{FF2B5EF4-FFF2-40B4-BE49-F238E27FC236}">
                  <a16:creationId xmlns:a16="http://schemas.microsoft.com/office/drawing/2014/main" id="{F57503A1-96E2-B542-AB7D-B15E084DDFDF}"/>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455" name="Group 16">
                <a:extLst>
                  <a:ext uri="{FF2B5EF4-FFF2-40B4-BE49-F238E27FC236}">
                    <a16:creationId xmlns:a16="http://schemas.microsoft.com/office/drawing/2014/main" id="{EFFEC225-F1BF-264A-80E3-0FA5429B3971}"/>
                  </a:ext>
                </a:extLst>
              </p:cNvPr>
              <p:cNvGrpSpPr>
                <a:grpSpLocks/>
              </p:cNvGrpSpPr>
              <p:nvPr/>
            </p:nvGrpSpPr>
            <p:grpSpPr bwMode="auto">
              <a:xfrm>
                <a:off x="2801170" y="5371346"/>
                <a:ext cx="293670" cy="272788"/>
                <a:chOff x="2801170" y="5371346"/>
                <a:chExt cx="293670" cy="272788"/>
              </a:xfrm>
            </p:grpSpPr>
            <p:sp>
              <p:nvSpPr>
                <p:cNvPr id="93459" name="TextBox 82">
                  <a:extLst>
                    <a:ext uri="{FF2B5EF4-FFF2-40B4-BE49-F238E27FC236}">
                      <a16:creationId xmlns:a16="http://schemas.microsoft.com/office/drawing/2014/main" id="{3CCA121E-718A-5041-9444-640952A402F6}"/>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456" name="TextBox 87">
                <a:extLst>
                  <a:ext uri="{FF2B5EF4-FFF2-40B4-BE49-F238E27FC236}">
                    <a16:creationId xmlns:a16="http://schemas.microsoft.com/office/drawing/2014/main" id="{17A79C1D-0882-7442-BFF2-458EB416703F}"/>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3325" name="Group 154">
              <a:extLst>
                <a:ext uri="{FF2B5EF4-FFF2-40B4-BE49-F238E27FC236}">
                  <a16:creationId xmlns:a16="http://schemas.microsoft.com/office/drawing/2014/main" id="{BDBAC180-E63F-434E-BC48-37BB88EA4A42}"/>
                </a:ext>
              </a:extLst>
            </p:cNvPr>
            <p:cNvGrpSpPr>
              <a:grpSpLocks/>
            </p:cNvGrpSpPr>
            <p:nvPr/>
          </p:nvGrpSpPr>
          <p:grpSpPr bwMode="auto">
            <a:xfrm>
              <a:off x="8427906" y="3634006"/>
              <a:ext cx="495536" cy="937728"/>
              <a:chOff x="5114153" y="3529161"/>
              <a:chExt cx="495536" cy="937728"/>
            </a:xfrm>
          </p:grpSpPr>
          <p:sp>
            <p:nvSpPr>
              <p:cNvPr id="93448" name="TextBox 155">
                <a:extLst>
                  <a:ext uri="{FF2B5EF4-FFF2-40B4-BE49-F238E27FC236}">
                    <a16:creationId xmlns:a16="http://schemas.microsoft.com/office/drawing/2014/main" id="{9F5D2D5D-6629-334B-B33B-D04A48C2D404}"/>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3451" name="TextBox 161">
                <a:extLst>
                  <a:ext uri="{FF2B5EF4-FFF2-40B4-BE49-F238E27FC236}">
                    <a16:creationId xmlns:a16="http://schemas.microsoft.com/office/drawing/2014/main" id="{E7565D04-72C9-0546-93A2-85AE7A3282C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3326" name="Group 138">
              <a:extLst>
                <a:ext uri="{FF2B5EF4-FFF2-40B4-BE49-F238E27FC236}">
                  <a16:creationId xmlns:a16="http://schemas.microsoft.com/office/drawing/2014/main" id="{C7909541-755E-2E4C-8A57-EE31DD305621}"/>
                </a:ext>
              </a:extLst>
            </p:cNvPr>
            <p:cNvGrpSpPr>
              <a:grpSpLocks/>
            </p:cNvGrpSpPr>
            <p:nvPr/>
          </p:nvGrpSpPr>
          <p:grpSpPr bwMode="auto">
            <a:xfrm>
              <a:off x="6260334" y="3475863"/>
              <a:ext cx="2212198" cy="937728"/>
              <a:chOff x="5114153" y="3529161"/>
              <a:chExt cx="2212198" cy="937728"/>
            </a:xfrm>
          </p:grpSpPr>
          <p:sp>
            <p:nvSpPr>
              <p:cNvPr id="93441" name="TextBox 139">
                <a:extLst>
                  <a:ext uri="{FF2B5EF4-FFF2-40B4-BE49-F238E27FC236}">
                    <a16:creationId xmlns:a16="http://schemas.microsoft.com/office/drawing/2014/main" id="{20DDE1EE-1196-F64B-97DD-A3B946B548F4}"/>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3444" name="TextBox 145">
                <a:extLst>
                  <a:ext uri="{FF2B5EF4-FFF2-40B4-BE49-F238E27FC236}">
                    <a16:creationId xmlns:a16="http://schemas.microsoft.com/office/drawing/2014/main" id="{CF1C03EF-5CD0-574C-9285-E9C322CD5D5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29" name="Group 37">
              <a:extLst>
                <a:ext uri="{FF2B5EF4-FFF2-40B4-BE49-F238E27FC236}">
                  <a16:creationId xmlns:a16="http://schemas.microsoft.com/office/drawing/2014/main" id="{93C9E51C-92B6-0648-98BA-50597174BDBF}"/>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40" name="TextBox 36">
                <a:extLst>
                  <a:ext uri="{FF2B5EF4-FFF2-40B4-BE49-F238E27FC236}">
                    <a16:creationId xmlns:a16="http://schemas.microsoft.com/office/drawing/2014/main" id="{D637BFA9-3591-C743-9993-1AEA0B5E05E3}"/>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34" name="Group 186">
              <a:extLst>
                <a:ext uri="{FF2B5EF4-FFF2-40B4-BE49-F238E27FC236}">
                  <a16:creationId xmlns:a16="http://schemas.microsoft.com/office/drawing/2014/main" id="{C9C9783B-CD7F-404A-9B89-F2B0FEF12E3A}"/>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38" name="Group 23">
              <a:extLst>
                <a:ext uri="{FF2B5EF4-FFF2-40B4-BE49-F238E27FC236}">
                  <a16:creationId xmlns:a16="http://schemas.microsoft.com/office/drawing/2014/main" id="{E925F489-054D-AC44-913E-E34F58030BCB}"/>
                </a:ext>
              </a:extLst>
            </p:cNvPr>
            <p:cNvGrpSpPr>
              <a:grpSpLocks/>
            </p:cNvGrpSpPr>
            <p:nvPr/>
          </p:nvGrpSpPr>
          <p:grpSpPr bwMode="auto">
            <a:xfrm>
              <a:off x="396761" y="5620357"/>
              <a:ext cx="3786599" cy="646331"/>
              <a:chOff x="396761" y="5620357"/>
              <a:chExt cx="3786599" cy="646331"/>
            </a:xfrm>
          </p:grpSpPr>
          <p:grpSp>
            <p:nvGrpSpPr>
              <p:cNvPr id="93424" name="Group 43">
                <a:extLst>
                  <a:ext uri="{FF2B5EF4-FFF2-40B4-BE49-F238E27FC236}">
                    <a16:creationId xmlns:a16="http://schemas.microsoft.com/office/drawing/2014/main" id="{CEE47338-E646-2740-ACF4-007F0EE8908B}"/>
                  </a:ext>
                </a:extLst>
              </p:cNvPr>
              <p:cNvGrpSpPr>
                <a:grpSpLocks/>
              </p:cNvGrpSpPr>
              <p:nvPr/>
            </p:nvGrpSpPr>
            <p:grpSpPr bwMode="auto">
              <a:xfrm>
                <a:off x="3328433" y="5672242"/>
                <a:ext cx="854927" cy="496305"/>
                <a:chOff x="1144621" y="4503159"/>
                <a:chExt cx="854927" cy="496305"/>
              </a:xfrm>
            </p:grpSpPr>
            <p:grpSp>
              <p:nvGrpSpPr>
                <p:cNvPr id="93432" name="Group 38">
                  <a:extLst>
                    <a:ext uri="{FF2B5EF4-FFF2-40B4-BE49-F238E27FC236}">
                      <a16:creationId xmlns:a16="http://schemas.microsoft.com/office/drawing/2014/main" id="{CFF6705F-0DF2-AC4D-88DF-AA505BF0C463}"/>
                    </a:ext>
                  </a:extLst>
                </p:cNvPr>
                <p:cNvGrpSpPr>
                  <a:grpSpLocks/>
                </p:cNvGrpSpPr>
                <p:nvPr/>
              </p:nvGrpSpPr>
              <p:grpSpPr bwMode="auto">
                <a:xfrm>
                  <a:off x="1259314" y="4723379"/>
                  <a:ext cx="646331" cy="246221"/>
                  <a:chOff x="512956" y="1615016"/>
                  <a:chExt cx="646331" cy="246221"/>
                </a:xfrm>
              </p:grpSpPr>
              <p:sp>
                <p:nvSpPr>
                  <p:cNvPr id="93435" name="TextBox 39">
                    <a:extLst>
                      <a:ext uri="{FF2B5EF4-FFF2-40B4-BE49-F238E27FC236}">
                        <a16:creationId xmlns:a16="http://schemas.microsoft.com/office/drawing/2014/main" id="{DD1BD751-D2B7-B545-A9A2-46E7CDD17D4F}"/>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3433" name="TextBox 41">
                  <a:extLst>
                    <a:ext uri="{FF2B5EF4-FFF2-40B4-BE49-F238E27FC236}">
                      <a16:creationId xmlns:a16="http://schemas.microsoft.com/office/drawing/2014/main" id="{3CAF1C26-FDE3-7143-9C13-60C90ACED277}"/>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428" name="Group 106">
                <a:extLst>
                  <a:ext uri="{FF2B5EF4-FFF2-40B4-BE49-F238E27FC236}">
                    <a16:creationId xmlns:a16="http://schemas.microsoft.com/office/drawing/2014/main" id="{5CA8A451-F985-4647-A487-3AF4D8FE8DE6}"/>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31" name="TextBox 108">
                  <a:extLst>
                    <a:ext uri="{FF2B5EF4-FFF2-40B4-BE49-F238E27FC236}">
                      <a16:creationId xmlns:a16="http://schemas.microsoft.com/office/drawing/2014/main" id="{1FBDF8E1-306F-134C-8234-547AEAA5ADA9}"/>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40" name="Group 5">
              <a:extLst>
                <a:ext uri="{FF2B5EF4-FFF2-40B4-BE49-F238E27FC236}">
                  <a16:creationId xmlns:a16="http://schemas.microsoft.com/office/drawing/2014/main" id="{A428E644-865F-8147-8F6C-3FFD27337C67}"/>
                </a:ext>
              </a:extLst>
            </p:cNvPr>
            <p:cNvGrpSpPr>
              <a:grpSpLocks/>
            </p:cNvGrpSpPr>
            <p:nvPr/>
          </p:nvGrpSpPr>
          <p:grpSpPr bwMode="auto">
            <a:xfrm>
              <a:off x="3743684" y="5415018"/>
              <a:ext cx="293670" cy="272788"/>
              <a:chOff x="3284418" y="5102016"/>
              <a:chExt cx="293670" cy="272788"/>
            </a:xfrm>
          </p:grpSpPr>
          <p:sp>
            <p:nvSpPr>
              <p:cNvPr id="93422" name="TextBox 483">
                <a:extLst>
                  <a:ext uri="{FF2B5EF4-FFF2-40B4-BE49-F238E27FC236}">
                    <a16:creationId xmlns:a16="http://schemas.microsoft.com/office/drawing/2014/main" id="{A95D61E8-2C90-0348-AFE8-9DF925E97762}"/>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342" name="Group 32">
              <a:extLst>
                <a:ext uri="{FF2B5EF4-FFF2-40B4-BE49-F238E27FC236}">
                  <a16:creationId xmlns:a16="http://schemas.microsoft.com/office/drawing/2014/main" id="{B996D33E-F3C2-CF46-B408-1204308EF67F}"/>
                </a:ext>
              </a:extLst>
            </p:cNvPr>
            <p:cNvGrpSpPr>
              <a:grpSpLocks/>
            </p:cNvGrpSpPr>
            <p:nvPr/>
          </p:nvGrpSpPr>
          <p:grpSpPr bwMode="auto">
            <a:xfrm>
              <a:off x="5082238" y="2865955"/>
              <a:ext cx="758347" cy="1783316"/>
              <a:chOff x="5082238" y="2865955"/>
              <a:chExt cx="758347" cy="1783316"/>
            </a:xfrm>
          </p:grpSpPr>
          <p:grpSp>
            <p:nvGrpSpPr>
              <p:cNvPr id="93414" name="Group 491">
                <a:extLst>
                  <a:ext uri="{FF2B5EF4-FFF2-40B4-BE49-F238E27FC236}">
                    <a16:creationId xmlns:a16="http://schemas.microsoft.com/office/drawing/2014/main" id="{A131EE50-C156-DB41-B59B-AE98D2DED780}"/>
                  </a:ext>
                </a:extLst>
              </p:cNvPr>
              <p:cNvGrpSpPr>
                <a:grpSpLocks/>
              </p:cNvGrpSpPr>
              <p:nvPr/>
            </p:nvGrpSpPr>
            <p:grpSpPr bwMode="auto">
              <a:xfrm>
                <a:off x="5082238" y="2865955"/>
                <a:ext cx="340158" cy="322660"/>
                <a:chOff x="3112641" y="5068768"/>
                <a:chExt cx="340158" cy="322660"/>
              </a:xfrm>
            </p:grpSpPr>
            <p:sp>
              <p:nvSpPr>
                <p:cNvPr id="93420" name="TextBox 492">
                  <a:extLst>
                    <a:ext uri="{FF2B5EF4-FFF2-40B4-BE49-F238E27FC236}">
                      <a16:creationId xmlns:a16="http://schemas.microsoft.com/office/drawing/2014/main" id="{E9A6B9FE-ACC1-464B-8619-87E81524651F}"/>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3415" name="Group 494">
                <a:extLst>
                  <a:ext uri="{FF2B5EF4-FFF2-40B4-BE49-F238E27FC236}">
                    <a16:creationId xmlns:a16="http://schemas.microsoft.com/office/drawing/2014/main" id="{5A338C60-66E8-B440-A209-00DBACC04508}"/>
                  </a:ext>
                </a:extLst>
              </p:cNvPr>
              <p:cNvGrpSpPr>
                <a:grpSpLocks/>
              </p:cNvGrpSpPr>
              <p:nvPr/>
            </p:nvGrpSpPr>
            <p:grpSpPr bwMode="auto">
              <a:xfrm>
                <a:off x="5457215" y="2888718"/>
                <a:ext cx="340158" cy="345843"/>
                <a:chOff x="3284418" y="5047988"/>
                <a:chExt cx="340158" cy="345843"/>
              </a:xfrm>
            </p:grpSpPr>
            <p:sp>
              <p:nvSpPr>
                <p:cNvPr id="93418" name="TextBox 495">
                  <a:extLst>
                    <a:ext uri="{FF2B5EF4-FFF2-40B4-BE49-F238E27FC236}">
                      <a16:creationId xmlns:a16="http://schemas.microsoft.com/office/drawing/2014/main" id="{0484FC24-9D86-B042-9E69-62DCD14CAF3E}"/>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416" name="TextBox 503">
                <a:extLst>
                  <a:ext uri="{FF2B5EF4-FFF2-40B4-BE49-F238E27FC236}">
                    <a16:creationId xmlns:a16="http://schemas.microsoft.com/office/drawing/2014/main" id="{2A190536-C750-514A-8289-B04EA97F716A}"/>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346" name="TextBox 12">
              <a:extLst>
                <a:ext uri="{FF2B5EF4-FFF2-40B4-BE49-F238E27FC236}">
                  <a16:creationId xmlns:a16="http://schemas.microsoft.com/office/drawing/2014/main" id="{85081D67-30F7-AA43-8B28-610E9030F520}"/>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3347" name="Group 317">
              <a:extLst>
                <a:ext uri="{FF2B5EF4-FFF2-40B4-BE49-F238E27FC236}">
                  <a16:creationId xmlns:a16="http://schemas.microsoft.com/office/drawing/2014/main" id="{B7F115F4-1332-1542-9CE3-F3E4A1C1B2CD}"/>
                </a:ext>
              </a:extLst>
            </p:cNvPr>
            <p:cNvGrpSpPr>
              <a:grpSpLocks/>
            </p:cNvGrpSpPr>
            <p:nvPr/>
          </p:nvGrpSpPr>
          <p:grpSpPr bwMode="auto">
            <a:xfrm>
              <a:off x="6901557" y="4235664"/>
              <a:ext cx="1340266" cy="2039158"/>
              <a:chOff x="4977477" y="3133066"/>
              <a:chExt cx="1340266" cy="2039158"/>
            </a:xfrm>
          </p:grpSpPr>
          <p:grpSp>
            <p:nvGrpSpPr>
              <p:cNvPr id="93397" name="Group 318">
                <a:extLst>
                  <a:ext uri="{FF2B5EF4-FFF2-40B4-BE49-F238E27FC236}">
                    <a16:creationId xmlns:a16="http://schemas.microsoft.com/office/drawing/2014/main" id="{A849E876-79EB-534F-98AE-008A3870B5D3}"/>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406" name="Group 327">
                  <a:extLst>
                    <a:ext uri="{FF2B5EF4-FFF2-40B4-BE49-F238E27FC236}">
                      <a16:creationId xmlns:a16="http://schemas.microsoft.com/office/drawing/2014/main" id="{020A74D0-AFC3-E54E-959F-CA9805BCD5BD}"/>
                    </a:ext>
                  </a:extLst>
                </p:cNvPr>
                <p:cNvGrpSpPr>
                  <a:grpSpLocks/>
                </p:cNvGrpSpPr>
                <p:nvPr/>
              </p:nvGrpSpPr>
              <p:grpSpPr bwMode="auto">
                <a:xfrm>
                  <a:off x="1478281" y="3081068"/>
                  <a:ext cx="1340266" cy="2039158"/>
                  <a:chOff x="2209801" y="3163364"/>
                  <a:chExt cx="1340266" cy="2039158"/>
                </a:xfrm>
              </p:grpSpPr>
              <p:sp>
                <p:nvSpPr>
                  <p:cNvPr id="93407" name="TextBox 7">
                    <a:extLst>
                      <a:ext uri="{FF2B5EF4-FFF2-40B4-BE49-F238E27FC236}">
                        <a16:creationId xmlns:a16="http://schemas.microsoft.com/office/drawing/2014/main" id="{3996C472-DA42-8247-9A61-71C744DCFEFC}"/>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409" name="TextBox 329">
                    <a:extLst>
                      <a:ext uri="{FF2B5EF4-FFF2-40B4-BE49-F238E27FC236}">
                        <a16:creationId xmlns:a16="http://schemas.microsoft.com/office/drawing/2014/main" id="{A19C225F-5BD8-2742-A53A-9FC868DDC5EF}"/>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3410" name="Group 330">
                    <a:extLst>
                      <a:ext uri="{FF2B5EF4-FFF2-40B4-BE49-F238E27FC236}">
                        <a16:creationId xmlns:a16="http://schemas.microsoft.com/office/drawing/2014/main" id="{7A5914FC-98A5-3B45-881B-218911F4BA45}"/>
                      </a:ext>
                    </a:extLst>
                  </p:cNvPr>
                  <p:cNvGrpSpPr>
                    <a:grpSpLocks/>
                  </p:cNvGrpSpPr>
                  <p:nvPr/>
                </p:nvGrpSpPr>
                <p:grpSpPr bwMode="auto">
                  <a:xfrm>
                    <a:off x="2926576" y="3163364"/>
                    <a:ext cx="340158" cy="272788"/>
                    <a:chOff x="5075416" y="2587292"/>
                    <a:chExt cx="340158" cy="272788"/>
                  </a:xfrm>
                </p:grpSpPr>
                <p:sp>
                  <p:nvSpPr>
                    <p:cNvPr id="93412" name="TextBox 333">
                      <a:extLst>
                        <a:ext uri="{FF2B5EF4-FFF2-40B4-BE49-F238E27FC236}">
                          <a16:creationId xmlns:a16="http://schemas.microsoft.com/office/drawing/2014/main" id="{6F5346B7-2D29-F94B-817C-76FE6B389E9E}"/>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411" name="TextBox 332">
                    <a:extLst>
                      <a:ext uri="{FF2B5EF4-FFF2-40B4-BE49-F238E27FC236}">
                        <a16:creationId xmlns:a16="http://schemas.microsoft.com/office/drawing/2014/main" id="{37764E16-7CBB-E14B-ABFF-515093AE23C6}"/>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348" name="Group 11">
              <a:extLst>
                <a:ext uri="{FF2B5EF4-FFF2-40B4-BE49-F238E27FC236}">
                  <a16:creationId xmlns:a16="http://schemas.microsoft.com/office/drawing/2014/main" id="{31686C39-3850-5E41-9EC1-415AF5F1645A}"/>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53" name="Group 60">
              <a:extLst>
                <a:ext uri="{FF2B5EF4-FFF2-40B4-BE49-F238E27FC236}">
                  <a16:creationId xmlns:a16="http://schemas.microsoft.com/office/drawing/2014/main" id="{8080CAE8-7FF3-C343-BD67-1CD30F2AB533}"/>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386" name="Group 53">
                <a:extLst>
                  <a:ext uri="{FF2B5EF4-FFF2-40B4-BE49-F238E27FC236}">
                    <a16:creationId xmlns:a16="http://schemas.microsoft.com/office/drawing/2014/main" id="{4BAEECAD-88E7-FC44-9043-568F735CC536}"/>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89" name="Group 52">
                  <a:extLst>
                    <a:ext uri="{FF2B5EF4-FFF2-40B4-BE49-F238E27FC236}">
                      <a16:creationId xmlns:a16="http://schemas.microsoft.com/office/drawing/2014/main" id="{D1D7BBD6-F947-E242-B26F-B5CA2654B547}"/>
                    </a:ext>
                  </a:extLst>
                </p:cNvPr>
                <p:cNvGrpSpPr>
                  <a:grpSpLocks/>
                </p:cNvGrpSpPr>
                <p:nvPr/>
              </p:nvGrpSpPr>
              <p:grpSpPr bwMode="auto">
                <a:xfrm>
                  <a:off x="4638839" y="3854059"/>
                  <a:ext cx="340158" cy="272788"/>
                  <a:chOff x="4638839" y="3854059"/>
                  <a:chExt cx="340158" cy="272788"/>
                </a:xfrm>
              </p:grpSpPr>
              <p:sp>
                <p:nvSpPr>
                  <p:cNvPr id="93393" name="TextBox 122">
                    <a:extLst>
                      <a:ext uri="{FF2B5EF4-FFF2-40B4-BE49-F238E27FC236}">
                        <a16:creationId xmlns:a16="http://schemas.microsoft.com/office/drawing/2014/main" id="{F59039B9-9277-814E-A9B4-6CFBADE06DC3}"/>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390" name="TextBox 128">
                  <a:extLst>
                    <a:ext uri="{FF2B5EF4-FFF2-40B4-BE49-F238E27FC236}">
                      <a16:creationId xmlns:a16="http://schemas.microsoft.com/office/drawing/2014/main" id="{0708C75D-B7F9-E84E-83F9-1F6E0F0391C2}"/>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3354" name="TextBox 359">
              <a:extLst>
                <a:ext uri="{FF2B5EF4-FFF2-40B4-BE49-F238E27FC236}">
                  <a16:creationId xmlns:a16="http://schemas.microsoft.com/office/drawing/2014/main" id="{834DB0DD-9FB1-074E-9F5C-228372F49C1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3355" name="Group 31">
              <a:extLst>
                <a:ext uri="{FF2B5EF4-FFF2-40B4-BE49-F238E27FC236}">
                  <a16:creationId xmlns:a16="http://schemas.microsoft.com/office/drawing/2014/main" id="{0242CB15-BA86-D349-9233-C3C57271FC8D}"/>
                </a:ext>
              </a:extLst>
            </p:cNvPr>
            <p:cNvGrpSpPr>
              <a:grpSpLocks/>
            </p:cNvGrpSpPr>
            <p:nvPr/>
          </p:nvGrpSpPr>
          <p:grpSpPr bwMode="auto">
            <a:xfrm>
              <a:off x="6300208" y="4949419"/>
              <a:ext cx="864173" cy="937728"/>
              <a:chOff x="6300208" y="4949419"/>
              <a:chExt cx="864173" cy="937728"/>
            </a:xfrm>
          </p:grpSpPr>
          <p:grpSp>
            <p:nvGrpSpPr>
              <p:cNvPr id="93376" name="Group 28">
                <a:extLst>
                  <a:ext uri="{FF2B5EF4-FFF2-40B4-BE49-F238E27FC236}">
                    <a16:creationId xmlns:a16="http://schemas.microsoft.com/office/drawing/2014/main" id="{CF1E11CA-B01C-0B4F-8289-C63C7366B878}"/>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79" name="Group 24">
                  <a:extLst>
                    <a:ext uri="{FF2B5EF4-FFF2-40B4-BE49-F238E27FC236}">
                      <a16:creationId xmlns:a16="http://schemas.microsoft.com/office/drawing/2014/main" id="{FCF9D04D-967E-6C4E-9BEC-05899E954456}"/>
                    </a:ext>
                  </a:extLst>
                </p:cNvPr>
                <p:cNvGrpSpPr>
                  <a:grpSpLocks/>
                </p:cNvGrpSpPr>
                <p:nvPr/>
              </p:nvGrpSpPr>
              <p:grpSpPr bwMode="auto">
                <a:xfrm>
                  <a:off x="6455586" y="4949419"/>
                  <a:ext cx="340158" cy="272788"/>
                  <a:chOff x="6455586" y="4949419"/>
                  <a:chExt cx="340158" cy="272788"/>
                </a:xfrm>
              </p:grpSpPr>
              <p:sp>
                <p:nvSpPr>
                  <p:cNvPr id="93383" name="TextBox 171">
                    <a:extLst>
                      <a:ext uri="{FF2B5EF4-FFF2-40B4-BE49-F238E27FC236}">
                        <a16:creationId xmlns:a16="http://schemas.microsoft.com/office/drawing/2014/main" id="{63CF09E0-3DFE-614D-BE85-BA21F8C141E7}"/>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3380" name="TextBox 177">
                  <a:extLst>
                    <a:ext uri="{FF2B5EF4-FFF2-40B4-BE49-F238E27FC236}">
                      <a16:creationId xmlns:a16="http://schemas.microsoft.com/office/drawing/2014/main" id="{CFAB393A-9F30-3641-B8E3-8A324141860F}"/>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3357" name="Group 358">
              <a:extLst>
                <a:ext uri="{FF2B5EF4-FFF2-40B4-BE49-F238E27FC236}">
                  <a16:creationId xmlns:a16="http://schemas.microsoft.com/office/drawing/2014/main" id="{903FF62E-5233-974D-AA1D-C70961A58A8D}"/>
                </a:ext>
              </a:extLst>
            </p:cNvPr>
            <p:cNvGrpSpPr>
              <a:grpSpLocks/>
            </p:cNvGrpSpPr>
            <p:nvPr/>
          </p:nvGrpSpPr>
          <p:grpSpPr bwMode="auto">
            <a:xfrm>
              <a:off x="389641" y="173799"/>
              <a:ext cx="2153005" cy="2198275"/>
              <a:chOff x="449771" y="230947"/>
              <a:chExt cx="2153005" cy="2198275"/>
            </a:xfrm>
          </p:grpSpPr>
          <p:grpSp>
            <p:nvGrpSpPr>
              <p:cNvPr id="93358" name="Group 377">
                <a:extLst>
                  <a:ext uri="{FF2B5EF4-FFF2-40B4-BE49-F238E27FC236}">
                    <a16:creationId xmlns:a16="http://schemas.microsoft.com/office/drawing/2014/main" id="{C084EEB2-8E54-0F4A-9D23-FA58C8B1CFA3}"/>
                  </a:ext>
                </a:extLst>
              </p:cNvPr>
              <p:cNvGrpSpPr>
                <a:grpSpLocks/>
              </p:cNvGrpSpPr>
              <p:nvPr/>
            </p:nvGrpSpPr>
            <p:grpSpPr bwMode="auto">
              <a:xfrm>
                <a:off x="449771" y="555647"/>
                <a:ext cx="2153005" cy="1579920"/>
                <a:chOff x="449771" y="555647"/>
                <a:chExt cx="2153005" cy="1579920"/>
              </a:xfrm>
            </p:grpSpPr>
            <p:sp>
              <p:nvSpPr>
                <p:cNvPr id="93363" name="TextBox 7">
                  <a:extLst>
                    <a:ext uri="{FF2B5EF4-FFF2-40B4-BE49-F238E27FC236}">
                      <a16:creationId xmlns:a16="http://schemas.microsoft.com/office/drawing/2014/main" id="{D3BA5A56-800A-C445-BD59-EC72321F0D45}"/>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3364" name="Group 390">
                  <a:extLst>
                    <a:ext uri="{FF2B5EF4-FFF2-40B4-BE49-F238E27FC236}">
                      <a16:creationId xmlns:a16="http://schemas.microsoft.com/office/drawing/2014/main" id="{28C0A4EE-464A-674A-B7BD-AAC656B38C66}"/>
                    </a:ext>
                  </a:extLst>
                </p:cNvPr>
                <p:cNvGrpSpPr>
                  <a:grpSpLocks/>
                </p:cNvGrpSpPr>
                <p:nvPr/>
              </p:nvGrpSpPr>
              <p:grpSpPr bwMode="auto">
                <a:xfrm>
                  <a:off x="1110060" y="555647"/>
                  <a:ext cx="1492716" cy="1579920"/>
                  <a:chOff x="1110060" y="555647"/>
                  <a:chExt cx="1492716" cy="1579920"/>
                </a:xfrm>
              </p:grpSpPr>
              <p:sp>
                <p:nvSpPr>
                  <p:cNvPr id="93365" name="TextBox 391">
                    <a:extLst>
                      <a:ext uri="{FF2B5EF4-FFF2-40B4-BE49-F238E27FC236}">
                        <a16:creationId xmlns:a16="http://schemas.microsoft.com/office/drawing/2014/main" id="{D80B62D6-E782-3D4E-8E5E-3980A44A246D}"/>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3359" name="TextBox 381">
                <a:extLst>
                  <a:ext uri="{FF2B5EF4-FFF2-40B4-BE49-F238E27FC236}">
                    <a16:creationId xmlns:a16="http://schemas.microsoft.com/office/drawing/2014/main" id="{3BD41FCD-2219-A34A-9E3C-EAB243258005}"/>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361" name="TextBox 384">
                <a:extLst>
                  <a:ext uri="{FF2B5EF4-FFF2-40B4-BE49-F238E27FC236}">
                    <a16:creationId xmlns:a16="http://schemas.microsoft.com/office/drawing/2014/main" id="{845CA495-8D95-AA4B-9E88-5A3844352745}"/>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3187" name="Group 223">
            <a:extLst>
              <a:ext uri="{FF2B5EF4-FFF2-40B4-BE49-F238E27FC236}">
                <a16:creationId xmlns:a16="http://schemas.microsoft.com/office/drawing/2014/main" id="{BF0D0CEF-0E4E-4F48-8A8B-9AE6FB8EE722}"/>
              </a:ext>
            </a:extLst>
          </p:cNvPr>
          <p:cNvGrpSpPr>
            <a:grpSpLocks/>
          </p:cNvGrpSpPr>
          <p:nvPr/>
        </p:nvGrpSpPr>
        <p:grpSpPr bwMode="auto">
          <a:xfrm>
            <a:off x="1208088" y="555626"/>
            <a:ext cx="8729662" cy="5681663"/>
            <a:chOff x="293097" y="556018"/>
            <a:chExt cx="8730474" cy="5680667"/>
          </a:xfrm>
        </p:grpSpPr>
        <p:grpSp>
          <p:nvGrpSpPr>
            <p:cNvPr id="93196" name="Group 225">
              <a:extLst>
                <a:ext uri="{FF2B5EF4-FFF2-40B4-BE49-F238E27FC236}">
                  <a16:creationId xmlns:a16="http://schemas.microsoft.com/office/drawing/2014/main" id="{30CD95B8-632A-4B41-A05D-6C1CAC828B70}"/>
                </a:ext>
              </a:extLst>
            </p:cNvPr>
            <p:cNvGrpSpPr>
              <a:grpSpLocks/>
            </p:cNvGrpSpPr>
            <p:nvPr/>
          </p:nvGrpSpPr>
          <p:grpSpPr bwMode="auto">
            <a:xfrm>
              <a:off x="1110699" y="5242652"/>
              <a:ext cx="492662" cy="246221"/>
              <a:chOff x="8545253" y="1271404"/>
              <a:chExt cx="492662" cy="246221"/>
            </a:xfrm>
          </p:grpSpPr>
          <p:sp>
            <p:nvSpPr>
              <p:cNvPr id="93319" name="TextBox 380">
                <a:extLst>
                  <a:ext uri="{FF2B5EF4-FFF2-40B4-BE49-F238E27FC236}">
                    <a16:creationId xmlns:a16="http://schemas.microsoft.com/office/drawing/2014/main" id="{EAAE44F9-9191-8A42-95D1-8B774ABF82D7}"/>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197" name="Group 226">
              <a:extLst>
                <a:ext uri="{FF2B5EF4-FFF2-40B4-BE49-F238E27FC236}">
                  <a16:creationId xmlns:a16="http://schemas.microsoft.com/office/drawing/2014/main" id="{C543E7C5-C2CC-2343-8C1F-6BB3CB72B45C}"/>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8" name="TextBox 379">
                <a:extLst>
                  <a:ext uri="{FF2B5EF4-FFF2-40B4-BE49-F238E27FC236}">
                    <a16:creationId xmlns:a16="http://schemas.microsoft.com/office/drawing/2014/main" id="{AA86D02F-0484-3C4E-A337-90839E6A41B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198" name="Group 227">
              <a:extLst>
                <a:ext uri="{FF2B5EF4-FFF2-40B4-BE49-F238E27FC236}">
                  <a16:creationId xmlns:a16="http://schemas.microsoft.com/office/drawing/2014/main" id="{5CB94FE1-4145-184C-80B4-B538370FB917}"/>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6" name="TextBox 376">
                <a:extLst>
                  <a:ext uri="{FF2B5EF4-FFF2-40B4-BE49-F238E27FC236}">
                    <a16:creationId xmlns:a16="http://schemas.microsoft.com/office/drawing/2014/main" id="{6960A326-6855-4546-AC5C-32363138C616}"/>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199" name="Group 228">
              <a:extLst>
                <a:ext uri="{FF2B5EF4-FFF2-40B4-BE49-F238E27FC236}">
                  <a16:creationId xmlns:a16="http://schemas.microsoft.com/office/drawing/2014/main" id="{D5D97F43-983A-6D40-968D-D0E8A04BDEE1}"/>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4" name="TextBox 374">
                <a:extLst>
                  <a:ext uri="{FF2B5EF4-FFF2-40B4-BE49-F238E27FC236}">
                    <a16:creationId xmlns:a16="http://schemas.microsoft.com/office/drawing/2014/main" id="{68A17C94-D838-3E46-A43A-79C2333E97E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3200" name="Group 229">
              <a:extLst>
                <a:ext uri="{FF2B5EF4-FFF2-40B4-BE49-F238E27FC236}">
                  <a16:creationId xmlns:a16="http://schemas.microsoft.com/office/drawing/2014/main" id="{E7F565FB-94B4-3349-8E75-A466A8D5A868}"/>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2" name="TextBox 372">
                <a:extLst>
                  <a:ext uri="{FF2B5EF4-FFF2-40B4-BE49-F238E27FC236}">
                    <a16:creationId xmlns:a16="http://schemas.microsoft.com/office/drawing/2014/main" id="{EA1DC755-7C18-3148-9213-5FA28053F35C}"/>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3201" name="Group 230">
              <a:extLst>
                <a:ext uri="{FF2B5EF4-FFF2-40B4-BE49-F238E27FC236}">
                  <a16:creationId xmlns:a16="http://schemas.microsoft.com/office/drawing/2014/main" id="{4D9DBC1D-2BAB-014E-96CB-57D93B88D21F}"/>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10" name="TextBox 370">
                <a:extLst>
                  <a:ext uri="{FF2B5EF4-FFF2-40B4-BE49-F238E27FC236}">
                    <a16:creationId xmlns:a16="http://schemas.microsoft.com/office/drawing/2014/main" id="{9A3E7F54-27F5-0047-9AA1-4D7A9866F444}"/>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3202" name="Group 232">
              <a:extLst>
                <a:ext uri="{FF2B5EF4-FFF2-40B4-BE49-F238E27FC236}">
                  <a16:creationId xmlns:a16="http://schemas.microsoft.com/office/drawing/2014/main" id="{6708013A-1AFF-1A4C-8DD7-237579A91E41}"/>
                </a:ext>
              </a:extLst>
            </p:cNvPr>
            <p:cNvGrpSpPr>
              <a:grpSpLocks/>
            </p:cNvGrpSpPr>
            <p:nvPr/>
          </p:nvGrpSpPr>
          <p:grpSpPr bwMode="auto">
            <a:xfrm>
              <a:off x="2829681" y="1218553"/>
              <a:ext cx="492662" cy="246221"/>
              <a:chOff x="8545253" y="1271404"/>
              <a:chExt cx="492662" cy="246221"/>
            </a:xfrm>
          </p:grpSpPr>
          <p:sp>
            <p:nvSpPr>
              <p:cNvPr id="93307" name="TextBox 367">
                <a:extLst>
                  <a:ext uri="{FF2B5EF4-FFF2-40B4-BE49-F238E27FC236}">
                    <a16:creationId xmlns:a16="http://schemas.microsoft.com/office/drawing/2014/main" id="{DD229D18-4983-BE46-8027-156375F3E996}"/>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03" name="Group 233">
              <a:extLst>
                <a:ext uri="{FF2B5EF4-FFF2-40B4-BE49-F238E27FC236}">
                  <a16:creationId xmlns:a16="http://schemas.microsoft.com/office/drawing/2014/main" id="{9887FB9D-68F0-E74F-8185-AA02F25A9814}"/>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06" name="TextBox 366">
                <a:extLst>
                  <a:ext uri="{FF2B5EF4-FFF2-40B4-BE49-F238E27FC236}">
                    <a16:creationId xmlns:a16="http://schemas.microsoft.com/office/drawing/2014/main" id="{0C4836D3-2099-D041-84CC-9AB80E3E014E}"/>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3204" name="Group 234">
              <a:extLst>
                <a:ext uri="{FF2B5EF4-FFF2-40B4-BE49-F238E27FC236}">
                  <a16:creationId xmlns:a16="http://schemas.microsoft.com/office/drawing/2014/main" id="{A00735F1-CC55-1649-A1C9-080E634E30AA}"/>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04" name="TextBox 364">
                <a:extLst>
                  <a:ext uri="{FF2B5EF4-FFF2-40B4-BE49-F238E27FC236}">
                    <a16:creationId xmlns:a16="http://schemas.microsoft.com/office/drawing/2014/main" id="{A168C02F-B6E3-AE4E-B820-037BDB3D5FF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3205" name="Group 236">
              <a:extLst>
                <a:ext uri="{FF2B5EF4-FFF2-40B4-BE49-F238E27FC236}">
                  <a16:creationId xmlns:a16="http://schemas.microsoft.com/office/drawing/2014/main" id="{926C40C8-8B7D-1842-95A5-E1CF4306E05E}"/>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00" name="TextBox 360">
                <a:extLst>
                  <a:ext uri="{FF2B5EF4-FFF2-40B4-BE49-F238E27FC236}">
                    <a16:creationId xmlns:a16="http://schemas.microsoft.com/office/drawing/2014/main" id="{5E45B26B-0DAF-2F43-85CE-6B2E8297BA95}"/>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302" name="TextBox 362">
                <a:extLst>
                  <a:ext uri="{FF2B5EF4-FFF2-40B4-BE49-F238E27FC236}">
                    <a16:creationId xmlns:a16="http://schemas.microsoft.com/office/drawing/2014/main" id="{BF7B761E-41A0-F043-B04E-54D6CA32896F}"/>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3206" name="TextBox 237">
              <a:extLst>
                <a:ext uri="{FF2B5EF4-FFF2-40B4-BE49-F238E27FC236}">
                  <a16:creationId xmlns:a16="http://schemas.microsoft.com/office/drawing/2014/main" id="{43B39A7C-AFF9-0B48-BAF6-5A8D73EBB20E}"/>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208" name="Group 239">
              <a:extLst>
                <a:ext uri="{FF2B5EF4-FFF2-40B4-BE49-F238E27FC236}">
                  <a16:creationId xmlns:a16="http://schemas.microsoft.com/office/drawing/2014/main" id="{AA74A66B-DFEB-F248-A468-C6D1A6B05E6A}"/>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96" name="TextBox 353">
                <a:extLst>
                  <a:ext uri="{FF2B5EF4-FFF2-40B4-BE49-F238E27FC236}">
                    <a16:creationId xmlns:a16="http://schemas.microsoft.com/office/drawing/2014/main" id="{8448E4D4-A398-B943-B836-DDE692B7B1F9}"/>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98" name="TextBox 356">
                <a:extLst>
                  <a:ext uri="{FF2B5EF4-FFF2-40B4-BE49-F238E27FC236}">
                    <a16:creationId xmlns:a16="http://schemas.microsoft.com/office/drawing/2014/main" id="{16ED0C42-89DD-D745-BAAF-68DDE5FCF442}"/>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09" name="Group 240">
              <a:extLst>
                <a:ext uri="{FF2B5EF4-FFF2-40B4-BE49-F238E27FC236}">
                  <a16:creationId xmlns:a16="http://schemas.microsoft.com/office/drawing/2014/main" id="{57BC9537-7D98-4A40-9D63-9EDCBA90DD4A}"/>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90" name="TextBox 347">
                <a:extLst>
                  <a:ext uri="{FF2B5EF4-FFF2-40B4-BE49-F238E27FC236}">
                    <a16:creationId xmlns:a16="http://schemas.microsoft.com/office/drawing/2014/main" id="{2723051A-B0B3-5941-B948-36F043594A92}"/>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92" name="TextBox 349">
                <a:extLst>
                  <a:ext uri="{FF2B5EF4-FFF2-40B4-BE49-F238E27FC236}">
                    <a16:creationId xmlns:a16="http://schemas.microsoft.com/office/drawing/2014/main" id="{6D0F8226-9608-2242-8792-59C08BD60FC8}"/>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10" name="Group 241">
              <a:extLst>
                <a:ext uri="{FF2B5EF4-FFF2-40B4-BE49-F238E27FC236}">
                  <a16:creationId xmlns:a16="http://schemas.microsoft.com/office/drawing/2014/main" id="{9DE8A739-0A5C-ED4F-9443-C4D64DCD64E9}"/>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86" name="TextBox 343">
                <a:extLst>
                  <a:ext uri="{FF2B5EF4-FFF2-40B4-BE49-F238E27FC236}">
                    <a16:creationId xmlns:a16="http://schemas.microsoft.com/office/drawing/2014/main" id="{06BB1759-7EDC-9A46-A593-F9E355F82CC0}"/>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11" name="Group 243">
              <a:extLst>
                <a:ext uri="{FF2B5EF4-FFF2-40B4-BE49-F238E27FC236}">
                  <a16:creationId xmlns:a16="http://schemas.microsoft.com/office/drawing/2014/main" id="{2DD6D5B8-5AC3-194F-8962-9F59E7F4F005}"/>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84" name="TextBox 341">
                <a:extLst>
                  <a:ext uri="{FF2B5EF4-FFF2-40B4-BE49-F238E27FC236}">
                    <a16:creationId xmlns:a16="http://schemas.microsoft.com/office/drawing/2014/main" id="{7488F534-BDDE-C342-88B9-B2A69ED23839}"/>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212" name="Group 244">
              <a:extLst>
                <a:ext uri="{FF2B5EF4-FFF2-40B4-BE49-F238E27FC236}">
                  <a16:creationId xmlns:a16="http://schemas.microsoft.com/office/drawing/2014/main" id="{32C20750-6F3E-D841-ACD8-7EFB5C0EF3F1}"/>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82" name="TextBox 339">
                <a:extLst>
                  <a:ext uri="{FF2B5EF4-FFF2-40B4-BE49-F238E27FC236}">
                    <a16:creationId xmlns:a16="http://schemas.microsoft.com/office/drawing/2014/main" id="{044136FC-D935-3048-B8B9-8984C75A27AC}"/>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213" name="Group 245">
              <a:extLst>
                <a:ext uri="{FF2B5EF4-FFF2-40B4-BE49-F238E27FC236}">
                  <a16:creationId xmlns:a16="http://schemas.microsoft.com/office/drawing/2014/main" id="{3275088B-3986-A042-9580-BE4B8CEB520A}"/>
                </a:ext>
              </a:extLst>
            </p:cNvPr>
            <p:cNvGrpSpPr>
              <a:grpSpLocks/>
            </p:cNvGrpSpPr>
            <p:nvPr/>
          </p:nvGrpSpPr>
          <p:grpSpPr bwMode="auto">
            <a:xfrm>
              <a:off x="2372723" y="5887345"/>
              <a:ext cx="248786" cy="288546"/>
              <a:chOff x="2383328" y="5875425"/>
              <a:chExt cx="248786" cy="288546"/>
            </a:xfrm>
          </p:grpSpPr>
          <p:sp>
            <p:nvSpPr>
              <p:cNvPr id="93279" name="TextBox 335">
                <a:extLst>
                  <a:ext uri="{FF2B5EF4-FFF2-40B4-BE49-F238E27FC236}">
                    <a16:creationId xmlns:a16="http://schemas.microsoft.com/office/drawing/2014/main" id="{411E3948-1A56-F040-B7A6-58C1EA220AED}"/>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14" name="Group 249">
              <a:extLst>
                <a:ext uri="{FF2B5EF4-FFF2-40B4-BE49-F238E27FC236}">
                  <a16:creationId xmlns:a16="http://schemas.microsoft.com/office/drawing/2014/main" id="{5D2D94C3-545A-FE42-908B-BD32944F204F}"/>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8" name="TextBox 316">
                <a:extLst>
                  <a:ext uri="{FF2B5EF4-FFF2-40B4-BE49-F238E27FC236}">
                    <a16:creationId xmlns:a16="http://schemas.microsoft.com/office/drawing/2014/main" id="{45F27879-2C00-7847-8EB2-DA8CFE3D0BC5}"/>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215" name="Group 251">
              <a:extLst>
                <a:ext uri="{FF2B5EF4-FFF2-40B4-BE49-F238E27FC236}">
                  <a16:creationId xmlns:a16="http://schemas.microsoft.com/office/drawing/2014/main" id="{2B1AE55D-A23A-5247-A217-7732FDB8C52F}"/>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6" name="TextBox 314">
                <a:extLst>
                  <a:ext uri="{FF2B5EF4-FFF2-40B4-BE49-F238E27FC236}">
                    <a16:creationId xmlns:a16="http://schemas.microsoft.com/office/drawing/2014/main" id="{C5111626-D044-D44B-884C-A83303801336}"/>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3216" name="Group 252">
              <a:extLst>
                <a:ext uri="{FF2B5EF4-FFF2-40B4-BE49-F238E27FC236}">
                  <a16:creationId xmlns:a16="http://schemas.microsoft.com/office/drawing/2014/main" id="{AB5C57D2-D3C2-1F45-8FAE-603F3A1FC244}"/>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4" name="TextBox 312">
                <a:extLst>
                  <a:ext uri="{FF2B5EF4-FFF2-40B4-BE49-F238E27FC236}">
                    <a16:creationId xmlns:a16="http://schemas.microsoft.com/office/drawing/2014/main" id="{246A52CF-2E63-3B42-B988-953C7B7BBD0E}"/>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17" name="Group 253">
              <a:extLst>
                <a:ext uri="{FF2B5EF4-FFF2-40B4-BE49-F238E27FC236}">
                  <a16:creationId xmlns:a16="http://schemas.microsoft.com/office/drawing/2014/main" id="{2D7071C5-7123-F746-87AB-9690DAD78750}"/>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2" name="TextBox 310">
                <a:extLst>
                  <a:ext uri="{FF2B5EF4-FFF2-40B4-BE49-F238E27FC236}">
                    <a16:creationId xmlns:a16="http://schemas.microsoft.com/office/drawing/2014/main" id="{3EB7F406-2131-B044-8F8A-A11DF0A66535}"/>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3218" name="Group 254">
              <a:extLst>
                <a:ext uri="{FF2B5EF4-FFF2-40B4-BE49-F238E27FC236}">
                  <a16:creationId xmlns:a16="http://schemas.microsoft.com/office/drawing/2014/main" id="{1194D024-FF5F-3746-A6E3-A3212FD9DACC}"/>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70" name="TextBox 308">
                <a:extLst>
                  <a:ext uri="{FF2B5EF4-FFF2-40B4-BE49-F238E27FC236}">
                    <a16:creationId xmlns:a16="http://schemas.microsoft.com/office/drawing/2014/main" id="{0E0E8BE2-370F-CC45-92F9-3C041844D27E}"/>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19" name="Group 255">
              <a:extLst>
                <a:ext uri="{FF2B5EF4-FFF2-40B4-BE49-F238E27FC236}">
                  <a16:creationId xmlns:a16="http://schemas.microsoft.com/office/drawing/2014/main" id="{860F7F56-C1F0-D74C-AAC2-ABB898903955}"/>
                </a:ext>
              </a:extLst>
            </p:cNvPr>
            <p:cNvGrpSpPr>
              <a:grpSpLocks/>
            </p:cNvGrpSpPr>
            <p:nvPr/>
          </p:nvGrpSpPr>
          <p:grpSpPr bwMode="auto">
            <a:xfrm>
              <a:off x="8269661" y="4729707"/>
              <a:ext cx="280846" cy="246221"/>
              <a:chOff x="8554586" y="1108955"/>
              <a:chExt cx="280846" cy="246221"/>
            </a:xfrm>
          </p:grpSpPr>
          <p:sp>
            <p:nvSpPr>
              <p:cNvPr id="93267" name="TextBox 305">
                <a:extLst>
                  <a:ext uri="{FF2B5EF4-FFF2-40B4-BE49-F238E27FC236}">
                    <a16:creationId xmlns:a16="http://schemas.microsoft.com/office/drawing/2014/main" id="{CA278D9B-C141-BA47-8F61-81C7C8829123}"/>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0" name="Group 256">
              <a:extLst>
                <a:ext uri="{FF2B5EF4-FFF2-40B4-BE49-F238E27FC236}">
                  <a16:creationId xmlns:a16="http://schemas.microsoft.com/office/drawing/2014/main" id="{AEF436C8-9F25-7344-9703-7E30C7979FF7}"/>
                </a:ext>
              </a:extLst>
            </p:cNvPr>
            <p:cNvGrpSpPr>
              <a:grpSpLocks/>
            </p:cNvGrpSpPr>
            <p:nvPr/>
          </p:nvGrpSpPr>
          <p:grpSpPr bwMode="auto">
            <a:xfrm>
              <a:off x="8066235" y="3389468"/>
              <a:ext cx="492662" cy="246221"/>
              <a:chOff x="8545253" y="1271404"/>
              <a:chExt cx="492662" cy="246221"/>
            </a:xfrm>
          </p:grpSpPr>
          <p:sp>
            <p:nvSpPr>
              <p:cNvPr id="93265" name="TextBox 303">
                <a:extLst>
                  <a:ext uri="{FF2B5EF4-FFF2-40B4-BE49-F238E27FC236}">
                    <a16:creationId xmlns:a16="http://schemas.microsoft.com/office/drawing/2014/main" id="{80652E33-4673-A140-898F-581B4EF9CD3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1" name="Group 257">
              <a:extLst>
                <a:ext uri="{FF2B5EF4-FFF2-40B4-BE49-F238E27FC236}">
                  <a16:creationId xmlns:a16="http://schemas.microsoft.com/office/drawing/2014/main" id="{6703B3DC-E219-0E43-A746-687CEEE7135B}"/>
                </a:ext>
              </a:extLst>
            </p:cNvPr>
            <p:cNvGrpSpPr>
              <a:grpSpLocks/>
            </p:cNvGrpSpPr>
            <p:nvPr/>
          </p:nvGrpSpPr>
          <p:grpSpPr bwMode="auto">
            <a:xfrm>
              <a:off x="6023941" y="3153388"/>
              <a:ext cx="268242" cy="246221"/>
              <a:chOff x="8545253" y="1271404"/>
              <a:chExt cx="268242" cy="246221"/>
            </a:xfrm>
          </p:grpSpPr>
          <p:sp>
            <p:nvSpPr>
              <p:cNvPr id="93263" name="TextBox 301">
                <a:extLst>
                  <a:ext uri="{FF2B5EF4-FFF2-40B4-BE49-F238E27FC236}">
                    <a16:creationId xmlns:a16="http://schemas.microsoft.com/office/drawing/2014/main" id="{F72B230F-F4EF-AE40-A394-A05DB31CF0D7}"/>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2" name="Group 258">
              <a:extLst>
                <a:ext uri="{FF2B5EF4-FFF2-40B4-BE49-F238E27FC236}">
                  <a16:creationId xmlns:a16="http://schemas.microsoft.com/office/drawing/2014/main" id="{DFD38A12-DE42-0041-8D60-B8B7D5D6572A}"/>
                </a:ext>
              </a:extLst>
            </p:cNvPr>
            <p:cNvGrpSpPr>
              <a:grpSpLocks/>
            </p:cNvGrpSpPr>
            <p:nvPr/>
          </p:nvGrpSpPr>
          <p:grpSpPr bwMode="auto">
            <a:xfrm>
              <a:off x="4081067" y="4489324"/>
              <a:ext cx="2191481" cy="946667"/>
              <a:chOff x="4091672" y="4477404"/>
              <a:chExt cx="2191481" cy="946667"/>
            </a:xfrm>
          </p:grpSpPr>
          <p:grpSp>
            <p:nvGrpSpPr>
              <p:cNvPr id="93257" name="Group 295">
                <a:extLst>
                  <a:ext uri="{FF2B5EF4-FFF2-40B4-BE49-F238E27FC236}">
                    <a16:creationId xmlns:a16="http://schemas.microsoft.com/office/drawing/2014/main" id="{0E74A893-2D36-DE4B-8CB2-932355DFB113}"/>
                  </a:ext>
                </a:extLst>
              </p:cNvPr>
              <p:cNvGrpSpPr>
                <a:grpSpLocks/>
              </p:cNvGrpSpPr>
              <p:nvPr/>
            </p:nvGrpSpPr>
            <p:grpSpPr bwMode="auto">
              <a:xfrm>
                <a:off x="6034367" y="5135525"/>
                <a:ext cx="248786" cy="288546"/>
                <a:chOff x="6034367" y="5135525"/>
                <a:chExt cx="248786" cy="288546"/>
              </a:xfrm>
            </p:grpSpPr>
            <p:sp>
              <p:nvSpPr>
                <p:cNvPr id="93261" name="TextBox 299">
                  <a:extLst>
                    <a:ext uri="{FF2B5EF4-FFF2-40B4-BE49-F238E27FC236}">
                      <a16:creationId xmlns:a16="http://schemas.microsoft.com/office/drawing/2014/main" id="{A5FA7C92-C384-2D41-8518-99951E186128}"/>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58" name="Group 296">
                <a:extLst>
                  <a:ext uri="{FF2B5EF4-FFF2-40B4-BE49-F238E27FC236}">
                    <a16:creationId xmlns:a16="http://schemas.microsoft.com/office/drawing/2014/main" id="{0F211738-DE4C-BE4A-B2C4-FE6B9E1379EB}"/>
                  </a:ext>
                </a:extLst>
              </p:cNvPr>
              <p:cNvGrpSpPr>
                <a:grpSpLocks/>
              </p:cNvGrpSpPr>
              <p:nvPr/>
            </p:nvGrpSpPr>
            <p:grpSpPr bwMode="auto">
              <a:xfrm>
                <a:off x="4091672" y="4477404"/>
                <a:ext cx="268242" cy="246221"/>
                <a:chOff x="8545253" y="1271404"/>
                <a:chExt cx="268242" cy="246221"/>
              </a:xfrm>
            </p:grpSpPr>
            <p:sp>
              <p:nvSpPr>
                <p:cNvPr id="93259" name="TextBox 297">
                  <a:extLst>
                    <a:ext uri="{FF2B5EF4-FFF2-40B4-BE49-F238E27FC236}">
                      <a16:creationId xmlns:a16="http://schemas.microsoft.com/office/drawing/2014/main" id="{2C662883-6C27-EE48-B23C-760C0A076ABA}"/>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23" name="Group 259">
              <a:extLst>
                <a:ext uri="{FF2B5EF4-FFF2-40B4-BE49-F238E27FC236}">
                  <a16:creationId xmlns:a16="http://schemas.microsoft.com/office/drawing/2014/main" id="{FE9CC7DC-EB4C-6E47-9C5A-CE90677546EC}"/>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56" name="TextBox 294">
                <a:extLst>
                  <a:ext uri="{FF2B5EF4-FFF2-40B4-BE49-F238E27FC236}">
                    <a16:creationId xmlns:a16="http://schemas.microsoft.com/office/drawing/2014/main" id="{FC67B2B6-311A-214E-BFE8-7C56733D5FC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24" name="Group 260">
              <a:extLst>
                <a:ext uri="{FF2B5EF4-FFF2-40B4-BE49-F238E27FC236}">
                  <a16:creationId xmlns:a16="http://schemas.microsoft.com/office/drawing/2014/main" id="{9CD930EE-66D2-BC46-8963-A2C900C8021D}"/>
                </a:ext>
              </a:extLst>
            </p:cNvPr>
            <p:cNvGrpSpPr>
              <a:grpSpLocks/>
            </p:cNvGrpSpPr>
            <p:nvPr/>
          </p:nvGrpSpPr>
          <p:grpSpPr bwMode="auto">
            <a:xfrm>
              <a:off x="5999601" y="4473171"/>
              <a:ext cx="268242" cy="246221"/>
              <a:chOff x="8545253" y="1271404"/>
              <a:chExt cx="268242" cy="246221"/>
            </a:xfrm>
          </p:grpSpPr>
          <p:sp>
            <p:nvSpPr>
              <p:cNvPr id="93253" name="TextBox 291">
                <a:extLst>
                  <a:ext uri="{FF2B5EF4-FFF2-40B4-BE49-F238E27FC236}">
                    <a16:creationId xmlns:a16="http://schemas.microsoft.com/office/drawing/2014/main" id="{AB0A1A9C-A607-B24E-8B9A-ED1330BBCD7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5" name="Group 261">
              <a:extLst>
                <a:ext uri="{FF2B5EF4-FFF2-40B4-BE49-F238E27FC236}">
                  <a16:creationId xmlns:a16="http://schemas.microsoft.com/office/drawing/2014/main" id="{38F8B700-6BCB-AC43-8763-8843CDAED833}"/>
                </a:ext>
              </a:extLst>
            </p:cNvPr>
            <p:cNvGrpSpPr>
              <a:grpSpLocks/>
            </p:cNvGrpSpPr>
            <p:nvPr/>
          </p:nvGrpSpPr>
          <p:grpSpPr bwMode="auto">
            <a:xfrm>
              <a:off x="4235125" y="4052085"/>
              <a:ext cx="248786" cy="288546"/>
              <a:chOff x="4245730" y="4040165"/>
              <a:chExt cx="248786" cy="288546"/>
            </a:xfrm>
          </p:grpSpPr>
          <p:sp>
            <p:nvSpPr>
              <p:cNvPr id="93251" name="TextBox 289">
                <a:extLst>
                  <a:ext uri="{FF2B5EF4-FFF2-40B4-BE49-F238E27FC236}">
                    <a16:creationId xmlns:a16="http://schemas.microsoft.com/office/drawing/2014/main" id="{30A1768B-765F-FA4C-A7DD-A8473091C577}"/>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6" name="Group 262">
              <a:extLst>
                <a:ext uri="{FF2B5EF4-FFF2-40B4-BE49-F238E27FC236}">
                  <a16:creationId xmlns:a16="http://schemas.microsoft.com/office/drawing/2014/main" id="{CEBF7856-0000-EA4F-BBD9-95A1B7C43610}"/>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50" name="TextBox 288">
                <a:extLst>
                  <a:ext uri="{FF2B5EF4-FFF2-40B4-BE49-F238E27FC236}">
                    <a16:creationId xmlns:a16="http://schemas.microsoft.com/office/drawing/2014/main" id="{2F76A706-AB81-6B4D-8E64-C7D2B59373A2}"/>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27" name="Group 263">
              <a:extLst>
                <a:ext uri="{FF2B5EF4-FFF2-40B4-BE49-F238E27FC236}">
                  <a16:creationId xmlns:a16="http://schemas.microsoft.com/office/drawing/2014/main" id="{EA298033-A68F-1E4B-8083-D76B0CF24FBE}"/>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3248" name="TextBox 286">
                <a:extLst>
                  <a:ext uri="{FF2B5EF4-FFF2-40B4-BE49-F238E27FC236}">
                    <a16:creationId xmlns:a16="http://schemas.microsoft.com/office/drawing/2014/main" id="{3F4BC7DB-23A2-F34E-BDC8-64CF34B4B4B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3228" name="Group 264">
              <a:extLst>
                <a:ext uri="{FF2B5EF4-FFF2-40B4-BE49-F238E27FC236}">
                  <a16:creationId xmlns:a16="http://schemas.microsoft.com/office/drawing/2014/main" id="{82C92E11-40B0-7047-8540-4675311136A7}"/>
                </a:ext>
              </a:extLst>
            </p:cNvPr>
            <p:cNvGrpSpPr>
              <a:grpSpLocks/>
            </p:cNvGrpSpPr>
            <p:nvPr/>
          </p:nvGrpSpPr>
          <p:grpSpPr bwMode="auto">
            <a:xfrm>
              <a:off x="5853578" y="5465418"/>
              <a:ext cx="473206" cy="288546"/>
              <a:chOff x="5864183" y="5453498"/>
              <a:chExt cx="473206" cy="288546"/>
            </a:xfrm>
          </p:grpSpPr>
          <p:sp>
            <p:nvSpPr>
              <p:cNvPr id="93245" name="TextBox 283">
                <a:extLst>
                  <a:ext uri="{FF2B5EF4-FFF2-40B4-BE49-F238E27FC236}">
                    <a16:creationId xmlns:a16="http://schemas.microsoft.com/office/drawing/2014/main" id="{5F7E2A1C-E5B1-0246-A488-0C371B40E2DA}"/>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29" name="Group 265">
              <a:extLst>
                <a:ext uri="{FF2B5EF4-FFF2-40B4-BE49-F238E27FC236}">
                  <a16:creationId xmlns:a16="http://schemas.microsoft.com/office/drawing/2014/main" id="{45961456-EA44-874C-BD7A-0C9FA11674C4}"/>
                </a:ext>
              </a:extLst>
            </p:cNvPr>
            <p:cNvGrpSpPr>
              <a:grpSpLocks/>
            </p:cNvGrpSpPr>
            <p:nvPr/>
          </p:nvGrpSpPr>
          <p:grpSpPr bwMode="auto">
            <a:xfrm>
              <a:off x="5494308" y="5467662"/>
              <a:ext cx="312906" cy="288546"/>
              <a:chOff x="6525751" y="6292082"/>
              <a:chExt cx="312906" cy="288546"/>
            </a:xfrm>
          </p:grpSpPr>
          <p:sp>
            <p:nvSpPr>
              <p:cNvPr id="93243" name="TextBox 280">
                <a:extLst>
                  <a:ext uri="{FF2B5EF4-FFF2-40B4-BE49-F238E27FC236}">
                    <a16:creationId xmlns:a16="http://schemas.microsoft.com/office/drawing/2014/main" id="{477357FD-970A-2540-9B0C-A75B1E223CA5}"/>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30" name="Group 266">
              <a:extLst>
                <a:ext uri="{FF2B5EF4-FFF2-40B4-BE49-F238E27FC236}">
                  <a16:creationId xmlns:a16="http://schemas.microsoft.com/office/drawing/2014/main" id="{67EBBE41-8A68-4F45-A007-1A76B7A148CC}"/>
                </a:ext>
              </a:extLst>
            </p:cNvPr>
            <p:cNvGrpSpPr>
              <a:grpSpLocks/>
            </p:cNvGrpSpPr>
            <p:nvPr/>
          </p:nvGrpSpPr>
          <p:grpSpPr bwMode="auto">
            <a:xfrm>
              <a:off x="5704335" y="5990464"/>
              <a:ext cx="332362" cy="246221"/>
              <a:chOff x="8553519" y="1263312"/>
              <a:chExt cx="332362" cy="246221"/>
            </a:xfrm>
          </p:grpSpPr>
          <p:sp>
            <p:nvSpPr>
              <p:cNvPr id="93241" name="TextBox 278">
                <a:extLst>
                  <a:ext uri="{FF2B5EF4-FFF2-40B4-BE49-F238E27FC236}">
                    <a16:creationId xmlns:a16="http://schemas.microsoft.com/office/drawing/2014/main" id="{101A6883-60C2-144C-B1FF-0D8CCCA8BE0D}"/>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3231" name="Group 267">
              <a:extLst>
                <a:ext uri="{FF2B5EF4-FFF2-40B4-BE49-F238E27FC236}">
                  <a16:creationId xmlns:a16="http://schemas.microsoft.com/office/drawing/2014/main" id="{EFBC2098-1142-D944-A2F8-B680595A5C4B}"/>
                </a:ext>
              </a:extLst>
            </p:cNvPr>
            <p:cNvGrpSpPr>
              <a:grpSpLocks/>
            </p:cNvGrpSpPr>
            <p:nvPr/>
          </p:nvGrpSpPr>
          <p:grpSpPr bwMode="auto">
            <a:xfrm>
              <a:off x="6323520" y="5303158"/>
              <a:ext cx="683833" cy="385662"/>
              <a:chOff x="6334125" y="5291238"/>
              <a:chExt cx="683833" cy="385662"/>
            </a:xfrm>
          </p:grpSpPr>
          <p:grpSp>
            <p:nvGrpSpPr>
              <p:cNvPr id="93235" name="Group 272">
                <a:extLst>
                  <a:ext uri="{FF2B5EF4-FFF2-40B4-BE49-F238E27FC236}">
                    <a16:creationId xmlns:a16="http://schemas.microsoft.com/office/drawing/2014/main" id="{8CE6D389-99A6-B145-8B4D-C618B4A60490}"/>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3236" name="Group 273">
                <a:extLst>
                  <a:ext uri="{FF2B5EF4-FFF2-40B4-BE49-F238E27FC236}">
                    <a16:creationId xmlns:a16="http://schemas.microsoft.com/office/drawing/2014/main" id="{9B9E617B-DDE7-B943-9D01-F71F26C85D0A}"/>
                  </a:ext>
                </a:extLst>
              </p:cNvPr>
              <p:cNvGrpSpPr>
                <a:grpSpLocks/>
              </p:cNvGrpSpPr>
              <p:nvPr/>
            </p:nvGrpSpPr>
            <p:grpSpPr bwMode="auto">
              <a:xfrm>
                <a:off x="6769172" y="5291238"/>
                <a:ext cx="248786" cy="288546"/>
                <a:chOff x="6769172" y="5291238"/>
                <a:chExt cx="248786" cy="288546"/>
              </a:xfrm>
            </p:grpSpPr>
            <p:sp>
              <p:nvSpPr>
                <p:cNvPr id="93237" name="TextBox 274">
                  <a:extLst>
                    <a:ext uri="{FF2B5EF4-FFF2-40B4-BE49-F238E27FC236}">
                      <a16:creationId xmlns:a16="http://schemas.microsoft.com/office/drawing/2014/main" id="{196478A4-FA72-044E-97EF-1B30A50137B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232" name="Group 268">
              <a:extLst>
                <a:ext uri="{FF2B5EF4-FFF2-40B4-BE49-F238E27FC236}">
                  <a16:creationId xmlns:a16="http://schemas.microsoft.com/office/drawing/2014/main" id="{569AEEAB-5498-624A-8F6F-4D14376A59E0}"/>
                </a:ext>
              </a:extLst>
            </p:cNvPr>
            <p:cNvGrpSpPr>
              <a:grpSpLocks/>
            </p:cNvGrpSpPr>
            <p:nvPr/>
          </p:nvGrpSpPr>
          <p:grpSpPr bwMode="auto">
            <a:xfrm>
              <a:off x="4310854" y="4689580"/>
              <a:ext cx="268242" cy="246221"/>
              <a:chOff x="8600006" y="1271404"/>
              <a:chExt cx="268242" cy="246221"/>
            </a:xfrm>
          </p:grpSpPr>
          <p:sp>
            <p:nvSpPr>
              <p:cNvPr id="93233" name="TextBox 270">
                <a:extLst>
                  <a:ext uri="{FF2B5EF4-FFF2-40B4-BE49-F238E27FC236}">
                    <a16:creationId xmlns:a16="http://schemas.microsoft.com/office/drawing/2014/main" id="{E25C64F1-69CD-E140-BC55-A1AB76E87A55}"/>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3188" name="Group 404">
            <a:extLst>
              <a:ext uri="{FF2B5EF4-FFF2-40B4-BE49-F238E27FC236}">
                <a16:creationId xmlns:a16="http://schemas.microsoft.com/office/drawing/2014/main" id="{587DA598-5396-BE41-97CF-591E433D9761}"/>
              </a:ext>
            </a:extLst>
          </p:cNvPr>
          <p:cNvGrpSpPr>
            <a:grpSpLocks/>
          </p:cNvGrpSpPr>
          <p:nvPr/>
        </p:nvGrpSpPr>
        <p:grpSpPr bwMode="auto">
          <a:xfrm>
            <a:off x="7229476" y="2495551"/>
            <a:ext cx="855663" cy="754063"/>
            <a:chOff x="6315797" y="2494862"/>
            <a:chExt cx="855712" cy="754757"/>
          </a:xfrm>
        </p:grpSpPr>
        <p:sp>
          <p:nvSpPr>
            <p:cNvPr id="93190" name="TextBox 405">
              <a:extLst>
                <a:ext uri="{FF2B5EF4-FFF2-40B4-BE49-F238E27FC236}">
                  <a16:creationId xmlns:a16="http://schemas.microsoft.com/office/drawing/2014/main" id="{8FFF29B4-D1D1-2845-9CF9-1EB04B9A198F}"/>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3193" name="TextBox 411">
              <a:extLst>
                <a:ext uri="{FF2B5EF4-FFF2-40B4-BE49-F238E27FC236}">
                  <a16:creationId xmlns:a16="http://schemas.microsoft.com/office/drawing/2014/main" id="{1A9EE94C-09D2-A54A-BE69-91767B9A28EE}"/>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3195" name="TextBox 413">
              <a:extLst>
                <a:ext uri="{FF2B5EF4-FFF2-40B4-BE49-F238E27FC236}">
                  <a16:creationId xmlns:a16="http://schemas.microsoft.com/office/drawing/2014/main" id="{F5670571-1FCC-4641-800B-B5538A3D6BF9}"/>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93189" name="Text Placeholder 2">
            <a:extLst>
              <a:ext uri="{FF2B5EF4-FFF2-40B4-BE49-F238E27FC236}">
                <a16:creationId xmlns:a16="http://schemas.microsoft.com/office/drawing/2014/main" id="{B7B3C0BD-9F7B-854B-9689-F6A9C301AC4D}"/>
              </a:ext>
            </a:extLst>
          </p:cNvPr>
          <p:cNvSpPr txBox="1">
            <a:spLocks/>
          </p:cNvSpPr>
          <p:nvPr/>
        </p:nvSpPr>
        <p:spPr bwMode="auto">
          <a:xfrm>
            <a:off x="3651251" y="1123950"/>
            <a:ext cx="3744913" cy="5295900"/>
          </a:xfrm>
          <a:prstGeom prst="rect">
            <a:avLst/>
          </a:prstGeom>
          <a:solidFill>
            <a:schemeClr val="bg1"/>
          </a:solidFill>
          <a:ln w="25400">
            <a:solidFill>
              <a:srgbClr val="0070C0"/>
            </a:solidFill>
            <a:miter lim="800000"/>
            <a:headEnd/>
            <a:tailEnd/>
          </a:ln>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5233" name="Group 29">
            <a:extLst>
              <a:ext uri="{FF2B5EF4-FFF2-40B4-BE49-F238E27FC236}">
                <a16:creationId xmlns:a16="http://schemas.microsoft.com/office/drawing/2014/main" id="{3AC863A3-E796-FC44-91A5-9F146BC06860}"/>
              </a:ext>
            </a:extLst>
          </p:cNvPr>
          <p:cNvGrpSpPr>
            <a:grpSpLocks/>
          </p:cNvGrpSpPr>
          <p:nvPr/>
        </p:nvGrpSpPr>
        <p:grpSpPr bwMode="auto">
          <a:xfrm>
            <a:off x="1093788" y="160339"/>
            <a:ext cx="8964612" cy="6702425"/>
            <a:chOff x="190667" y="143256"/>
            <a:chExt cx="8963938" cy="6702824"/>
          </a:xfrm>
        </p:grpSpPr>
        <p:grpSp>
          <p:nvGrpSpPr>
            <p:cNvPr id="95369" name="Group 49">
              <a:extLst>
                <a:ext uri="{FF2B5EF4-FFF2-40B4-BE49-F238E27FC236}">
                  <a16:creationId xmlns:a16="http://schemas.microsoft.com/office/drawing/2014/main" id="{0A339CCE-12D7-734B-80A4-112361C79830}"/>
                </a:ext>
              </a:extLst>
            </p:cNvPr>
            <p:cNvGrpSpPr>
              <a:grpSpLocks/>
            </p:cNvGrpSpPr>
            <p:nvPr/>
          </p:nvGrpSpPr>
          <p:grpSpPr bwMode="auto">
            <a:xfrm>
              <a:off x="2379487" y="2385720"/>
              <a:ext cx="1587347" cy="2315295"/>
              <a:chOff x="2379487" y="2385720"/>
              <a:chExt cx="1587347" cy="2315295"/>
            </a:xfrm>
          </p:grpSpPr>
          <p:grpSp>
            <p:nvGrpSpPr>
              <p:cNvPr id="95535" name="Group 33">
                <a:extLst>
                  <a:ext uri="{FF2B5EF4-FFF2-40B4-BE49-F238E27FC236}">
                    <a16:creationId xmlns:a16="http://schemas.microsoft.com/office/drawing/2014/main" id="{D3998619-A561-984F-AF42-77B617689FE5}"/>
                  </a:ext>
                </a:extLst>
              </p:cNvPr>
              <p:cNvGrpSpPr>
                <a:grpSpLocks/>
              </p:cNvGrpSpPr>
              <p:nvPr/>
            </p:nvGrpSpPr>
            <p:grpSpPr bwMode="auto">
              <a:xfrm>
                <a:off x="3407959" y="2787061"/>
                <a:ext cx="293670" cy="304521"/>
                <a:chOff x="3407959" y="2787061"/>
                <a:chExt cx="293670" cy="304521"/>
              </a:xfrm>
            </p:grpSpPr>
            <p:sp>
              <p:nvSpPr>
                <p:cNvPr id="95577" name="TextBox 467">
                  <a:extLst>
                    <a:ext uri="{FF2B5EF4-FFF2-40B4-BE49-F238E27FC236}">
                      <a16:creationId xmlns:a16="http://schemas.microsoft.com/office/drawing/2014/main" id="{87068C60-B79B-E74E-91A7-A558ED91D44A}"/>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536" name="Group 34">
                <a:extLst>
                  <a:ext uri="{FF2B5EF4-FFF2-40B4-BE49-F238E27FC236}">
                    <a16:creationId xmlns:a16="http://schemas.microsoft.com/office/drawing/2014/main" id="{235E049E-4365-5D41-BAA8-BCE46D3B0509}"/>
                  </a:ext>
                </a:extLst>
              </p:cNvPr>
              <p:cNvGrpSpPr>
                <a:grpSpLocks/>
              </p:cNvGrpSpPr>
              <p:nvPr/>
            </p:nvGrpSpPr>
            <p:grpSpPr bwMode="auto">
              <a:xfrm>
                <a:off x="3673164" y="2806288"/>
                <a:ext cx="293670" cy="334096"/>
                <a:chOff x="3673164" y="2806288"/>
                <a:chExt cx="293670" cy="334096"/>
              </a:xfrm>
            </p:grpSpPr>
            <p:sp>
              <p:nvSpPr>
                <p:cNvPr id="95575" name="TextBox 469">
                  <a:extLst>
                    <a:ext uri="{FF2B5EF4-FFF2-40B4-BE49-F238E27FC236}">
                      <a16:creationId xmlns:a16="http://schemas.microsoft.com/office/drawing/2014/main" id="{B38CCE8D-2C24-1947-BEA3-35150948C296}"/>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38" name="TextBox 472">
                <a:extLst>
                  <a:ext uri="{FF2B5EF4-FFF2-40B4-BE49-F238E27FC236}">
                    <a16:creationId xmlns:a16="http://schemas.microsoft.com/office/drawing/2014/main" id="{2EDFE63E-6C20-0F4C-AE45-10E390C014C5}"/>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5539" name="Group 441">
                <a:extLst>
                  <a:ext uri="{FF2B5EF4-FFF2-40B4-BE49-F238E27FC236}">
                    <a16:creationId xmlns:a16="http://schemas.microsoft.com/office/drawing/2014/main" id="{39C9B8E4-F8B6-5047-A86F-397651188B3A}"/>
                  </a:ext>
                </a:extLst>
              </p:cNvPr>
              <p:cNvGrpSpPr>
                <a:grpSpLocks/>
              </p:cNvGrpSpPr>
              <p:nvPr/>
            </p:nvGrpSpPr>
            <p:grpSpPr bwMode="auto">
              <a:xfrm>
                <a:off x="2379487" y="2676271"/>
                <a:ext cx="1527811" cy="2024744"/>
                <a:chOff x="3156259" y="1690162"/>
                <a:chExt cx="1527811" cy="2024744"/>
              </a:xfrm>
            </p:grpSpPr>
            <p:grpSp>
              <p:nvGrpSpPr>
                <p:cNvPr id="95558" name="Group 450">
                  <a:extLst>
                    <a:ext uri="{FF2B5EF4-FFF2-40B4-BE49-F238E27FC236}">
                      <a16:creationId xmlns:a16="http://schemas.microsoft.com/office/drawing/2014/main" id="{5272D648-F7D7-BC46-A84F-516BD10C579A}"/>
                    </a:ext>
                  </a:extLst>
                </p:cNvPr>
                <p:cNvGrpSpPr>
                  <a:grpSpLocks/>
                </p:cNvGrpSpPr>
                <p:nvPr/>
              </p:nvGrpSpPr>
              <p:grpSpPr bwMode="auto">
                <a:xfrm>
                  <a:off x="3156259" y="1995894"/>
                  <a:ext cx="1015631" cy="307777"/>
                  <a:chOff x="3156259" y="1995894"/>
                  <a:chExt cx="1015631" cy="307777"/>
                </a:xfrm>
              </p:grpSpPr>
              <p:sp>
                <p:nvSpPr>
                  <p:cNvPr id="95572" name="TextBox 464">
                    <a:extLst>
                      <a:ext uri="{FF2B5EF4-FFF2-40B4-BE49-F238E27FC236}">
                        <a16:creationId xmlns:a16="http://schemas.microsoft.com/office/drawing/2014/main" id="{5354168F-5B54-074D-83C2-FF88A955C3D6}"/>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74" name="TextBox 466">
                    <a:extLst>
                      <a:ext uri="{FF2B5EF4-FFF2-40B4-BE49-F238E27FC236}">
                        <a16:creationId xmlns:a16="http://schemas.microsoft.com/office/drawing/2014/main" id="{69615E9D-5DEE-D447-80D2-42FA6C34AAB0}"/>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5559" name="Group 451">
                  <a:extLst>
                    <a:ext uri="{FF2B5EF4-FFF2-40B4-BE49-F238E27FC236}">
                      <a16:creationId xmlns:a16="http://schemas.microsoft.com/office/drawing/2014/main" id="{FE574533-7ACC-9E4B-A84D-B8C9B59AE5FF}"/>
                    </a:ext>
                  </a:extLst>
                </p:cNvPr>
                <p:cNvGrpSpPr>
                  <a:grpSpLocks/>
                </p:cNvGrpSpPr>
                <p:nvPr/>
              </p:nvGrpSpPr>
              <p:grpSpPr bwMode="auto">
                <a:xfrm>
                  <a:off x="3156259" y="2421600"/>
                  <a:ext cx="1015631" cy="307777"/>
                  <a:chOff x="3156259" y="2141034"/>
                  <a:chExt cx="1015631" cy="307777"/>
                </a:xfrm>
              </p:grpSpPr>
              <p:sp>
                <p:nvSpPr>
                  <p:cNvPr id="95569" name="TextBox 461">
                    <a:extLst>
                      <a:ext uri="{FF2B5EF4-FFF2-40B4-BE49-F238E27FC236}">
                        <a16:creationId xmlns:a16="http://schemas.microsoft.com/office/drawing/2014/main" id="{71113C64-68B4-C744-9633-991FF4F3301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71" name="TextBox 463">
                    <a:extLst>
                      <a:ext uri="{FF2B5EF4-FFF2-40B4-BE49-F238E27FC236}">
                        <a16:creationId xmlns:a16="http://schemas.microsoft.com/office/drawing/2014/main" id="{34327E20-9ACA-4E4B-8738-7A2DA70C3215}"/>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5560" name="Group 452">
                  <a:extLst>
                    <a:ext uri="{FF2B5EF4-FFF2-40B4-BE49-F238E27FC236}">
                      <a16:creationId xmlns:a16="http://schemas.microsoft.com/office/drawing/2014/main" id="{74676815-101C-A24F-B002-34D66ECA1167}"/>
                    </a:ext>
                  </a:extLst>
                </p:cNvPr>
                <p:cNvGrpSpPr>
                  <a:grpSpLocks/>
                </p:cNvGrpSpPr>
                <p:nvPr/>
              </p:nvGrpSpPr>
              <p:grpSpPr bwMode="auto">
                <a:xfrm>
                  <a:off x="3156259" y="2871344"/>
                  <a:ext cx="1015631" cy="307777"/>
                  <a:chOff x="3156259" y="2307387"/>
                  <a:chExt cx="1015631" cy="307777"/>
                </a:xfrm>
              </p:grpSpPr>
              <p:sp>
                <p:nvSpPr>
                  <p:cNvPr id="95566" name="TextBox 458">
                    <a:extLst>
                      <a:ext uri="{FF2B5EF4-FFF2-40B4-BE49-F238E27FC236}">
                        <a16:creationId xmlns:a16="http://schemas.microsoft.com/office/drawing/2014/main" id="{828B98D4-EC61-F145-82AC-4D2F966107B6}"/>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68" name="TextBox 460">
                    <a:extLst>
                      <a:ext uri="{FF2B5EF4-FFF2-40B4-BE49-F238E27FC236}">
                        <a16:creationId xmlns:a16="http://schemas.microsoft.com/office/drawing/2014/main" id="{AE086747-FAA7-EC49-9D06-08F1364CAB4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562" name="Group 453">
                  <a:extLst>
                    <a:ext uri="{FF2B5EF4-FFF2-40B4-BE49-F238E27FC236}">
                      <a16:creationId xmlns:a16="http://schemas.microsoft.com/office/drawing/2014/main" id="{A127666E-F1EF-C74A-8DED-9D9009DC0104}"/>
                    </a:ext>
                  </a:extLst>
                </p:cNvPr>
                <p:cNvGrpSpPr>
                  <a:grpSpLocks/>
                </p:cNvGrpSpPr>
                <p:nvPr/>
              </p:nvGrpSpPr>
              <p:grpSpPr bwMode="auto">
                <a:xfrm>
                  <a:off x="3156259" y="3298170"/>
                  <a:ext cx="1015631" cy="307777"/>
                  <a:chOff x="3156259" y="2453647"/>
                  <a:chExt cx="1015631" cy="307777"/>
                </a:xfrm>
              </p:grpSpPr>
              <p:sp>
                <p:nvSpPr>
                  <p:cNvPr id="95563" name="TextBox 455">
                    <a:extLst>
                      <a:ext uri="{FF2B5EF4-FFF2-40B4-BE49-F238E27FC236}">
                        <a16:creationId xmlns:a16="http://schemas.microsoft.com/office/drawing/2014/main" id="{CC73AE94-088F-6047-BE10-544C263744CF}"/>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565" name="TextBox 457">
                    <a:extLst>
                      <a:ext uri="{FF2B5EF4-FFF2-40B4-BE49-F238E27FC236}">
                        <a16:creationId xmlns:a16="http://schemas.microsoft.com/office/drawing/2014/main" id="{BE340412-E9A8-7541-A17B-04B02F2B30D5}"/>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5540" name="Group 44">
                <a:extLst>
                  <a:ext uri="{FF2B5EF4-FFF2-40B4-BE49-F238E27FC236}">
                    <a16:creationId xmlns:a16="http://schemas.microsoft.com/office/drawing/2014/main" id="{8FFE261C-0FE4-1F41-BA3C-F4760441922F}"/>
                  </a:ext>
                </a:extLst>
              </p:cNvPr>
              <p:cNvGrpSpPr>
                <a:grpSpLocks/>
              </p:cNvGrpSpPr>
              <p:nvPr/>
            </p:nvGrpSpPr>
            <p:grpSpPr bwMode="auto">
              <a:xfrm>
                <a:off x="3407947" y="3691312"/>
                <a:ext cx="293670" cy="304511"/>
                <a:chOff x="3407947" y="3691312"/>
                <a:chExt cx="293670" cy="304511"/>
              </a:xfrm>
            </p:grpSpPr>
            <p:sp>
              <p:nvSpPr>
                <p:cNvPr id="95556" name="TextBox 443">
                  <a:extLst>
                    <a:ext uri="{FF2B5EF4-FFF2-40B4-BE49-F238E27FC236}">
                      <a16:creationId xmlns:a16="http://schemas.microsoft.com/office/drawing/2014/main" id="{A72349BA-781E-9548-9CCA-CD561A7C74F0}"/>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541" name="Group 48">
                <a:extLst>
                  <a:ext uri="{FF2B5EF4-FFF2-40B4-BE49-F238E27FC236}">
                    <a16:creationId xmlns:a16="http://schemas.microsoft.com/office/drawing/2014/main" id="{8588A788-8F39-674E-978B-DAE6E7425220}"/>
                  </a:ext>
                </a:extLst>
              </p:cNvPr>
              <p:cNvGrpSpPr>
                <a:grpSpLocks/>
              </p:cNvGrpSpPr>
              <p:nvPr/>
            </p:nvGrpSpPr>
            <p:grpSpPr bwMode="auto">
              <a:xfrm>
                <a:off x="3673143" y="3710530"/>
                <a:ext cx="293670" cy="333896"/>
                <a:chOff x="3673143" y="3710530"/>
                <a:chExt cx="293670" cy="333896"/>
              </a:xfrm>
            </p:grpSpPr>
            <p:sp>
              <p:nvSpPr>
                <p:cNvPr id="95554" name="TextBox 445">
                  <a:extLst>
                    <a:ext uri="{FF2B5EF4-FFF2-40B4-BE49-F238E27FC236}">
                      <a16:creationId xmlns:a16="http://schemas.microsoft.com/office/drawing/2014/main" id="{7CC11AC9-D8B1-FB42-91E5-60DEF71C02E1}"/>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542" name="TextBox 448">
                <a:extLst>
                  <a:ext uri="{FF2B5EF4-FFF2-40B4-BE49-F238E27FC236}">
                    <a16:creationId xmlns:a16="http://schemas.microsoft.com/office/drawing/2014/main" id="{39BAC0CB-41BC-D047-8594-715F6EC4DF8F}"/>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5543" name="TextBox 474">
                <a:extLst>
                  <a:ext uri="{FF2B5EF4-FFF2-40B4-BE49-F238E27FC236}">
                    <a16:creationId xmlns:a16="http://schemas.microsoft.com/office/drawing/2014/main" id="{661A1E0B-957A-2A42-AD32-1675544A1732}"/>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5544" name="Group 475">
                <a:extLst>
                  <a:ext uri="{FF2B5EF4-FFF2-40B4-BE49-F238E27FC236}">
                    <a16:creationId xmlns:a16="http://schemas.microsoft.com/office/drawing/2014/main" id="{15AB307C-309A-D649-847A-712F670E9BBD}"/>
                  </a:ext>
                </a:extLst>
              </p:cNvPr>
              <p:cNvGrpSpPr>
                <a:grpSpLocks/>
              </p:cNvGrpSpPr>
              <p:nvPr/>
            </p:nvGrpSpPr>
            <p:grpSpPr bwMode="auto">
              <a:xfrm>
                <a:off x="3312754" y="2385720"/>
                <a:ext cx="340158" cy="272788"/>
                <a:chOff x="3284418" y="5102016"/>
                <a:chExt cx="340158" cy="272788"/>
              </a:xfrm>
            </p:grpSpPr>
            <p:sp>
              <p:nvSpPr>
                <p:cNvPr id="95552" name="TextBox 476">
                  <a:extLst>
                    <a:ext uri="{FF2B5EF4-FFF2-40B4-BE49-F238E27FC236}">
                      <a16:creationId xmlns:a16="http://schemas.microsoft.com/office/drawing/2014/main" id="{2530CFE9-5D24-D04C-8DB3-55CCDBB18BFF}"/>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545" name="Group 478">
                <a:extLst>
                  <a:ext uri="{FF2B5EF4-FFF2-40B4-BE49-F238E27FC236}">
                    <a16:creationId xmlns:a16="http://schemas.microsoft.com/office/drawing/2014/main" id="{54AF8380-F41B-AF47-84CA-F0F7C9B10C35}"/>
                  </a:ext>
                </a:extLst>
              </p:cNvPr>
              <p:cNvGrpSpPr>
                <a:grpSpLocks/>
              </p:cNvGrpSpPr>
              <p:nvPr/>
            </p:nvGrpSpPr>
            <p:grpSpPr bwMode="auto">
              <a:xfrm>
                <a:off x="2671297" y="2388361"/>
                <a:ext cx="293670" cy="272788"/>
                <a:chOff x="3144219" y="5102016"/>
                <a:chExt cx="293670" cy="272788"/>
              </a:xfrm>
            </p:grpSpPr>
            <p:sp>
              <p:nvSpPr>
                <p:cNvPr id="95550" name="TextBox 482">
                  <a:extLst>
                    <a:ext uri="{FF2B5EF4-FFF2-40B4-BE49-F238E27FC236}">
                      <a16:creationId xmlns:a16="http://schemas.microsoft.com/office/drawing/2014/main" id="{A0FD9119-11EE-634F-A52A-DBA01125BDE7}"/>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546" name="Group 498">
                <a:extLst>
                  <a:ext uri="{FF2B5EF4-FFF2-40B4-BE49-F238E27FC236}">
                    <a16:creationId xmlns:a16="http://schemas.microsoft.com/office/drawing/2014/main" id="{533BF0DD-B100-E041-BE76-142C487B42AD}"/>
                  </a:ext>
                </a:extLst>
              </p:cNvPr>
              <p:cNvGrpSpPr>
                <a:grpSpLocks/>
              </p:cNvGrpSpPr>
              <p:nvPr/>
            </p:nvGrpSpPr>
            <p:grpSpPr bwMode="auto">
              <a:xfrm>
                <a:off x="2982991" y="2388362"/>
                <a:ext cx="293670" cy="272788"/>
                <a:chOff x="3270018" y="5102016"/>
                <a:chExt cx="293670" cy="272788"/>
              </a:xfrm>
            </p:grpSpPr>
            <p:sp>
              <p:nvSpPr>
                <p:cNvPr id="95548" name="TextBox 499">
                  <a:extLst>
                    <a:ext uri="{FF2B5EF4-FFF2-40B4-BE49-F238E27FC236}">
                      <a16:creationId xmlns:a16="http://schemas.microsoft.com/office/drawing/2014/main" id="{90E0716F-A639-4747-AFC3-621D7F7CD6F0}"/>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70" name="Group 132">
              <a:extLst>
                <a:ext uri="{FF2B5EF4-FFF2-40B4-BE49-F238E27FC236}">
                  <a16:creationId xmlns:a16="http://schemas.microsoft.com/office/drawing/2014/main" id="{80A96F6A-DEBB-E847-97D9-BB723DECEAA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5371" name="Group 6">
              <a:extLst>
                <a:ext uri="{FF2B5EF4-FFF2-40B4-BE49-F238E27FC236}">
                  <a16:creationId xmlns:a16="http://schemas.microsoft.com/office/drawing/2014/main" id="{53A64D55-B511-5042-97B0-A524C17B72B6}"/>
                </a:ext>
              </a:extLst>
            </p:cNvPr>
            <p:cNvGrpSpPr>
              <a:grpSpLocks/>
            </p:cNvGrpSpPr>
            <p:nvPr/>
          </p:nvGrpSpPr>
          <p:grpSpPr bwMode="auto">
            <a:xfrm>
              <a:off x="5062752" y="772852"/>
              <a:ext cx="2978701" cy="939625"/>
              <a:chOff x="4955851" y="962686"/>
              <a:chExt cx="2978701" cy="939625"/>
            </a:xfrm>
          </p:grpSpPr>
          <p:grpSp>
            <p:nvGrpSpPr>
              <p:cNvPr id="95509" name="Group 55">
                <a:extLst>
                  <a:ext uri="{FF2B5EF4-FFF2-40B4-BE49-F238E27FC236}">
                    <a16:creationId xmlns:a16="http://schemas.microsoft.com/office/drawing/2014/main" id="{57CA5819-C891-7F4F-B507-8CDDAFEB8EB6}"/>
                  </a:ext>
                </a:extLst>
              </p:cNvPr>
              <p:cNvGrpSpPr>
                <a:grpSpLocks/>
              </p:cNvGrpSpPr>
              <p:nvPr/>
            </p:nvGrpSpPr>
            <p:grpSpPr bwMode="auto">
              <a:xfrm>
                <a:off x="4985587" y="962686"/>
                <a:ext cx="2832797" cy="477914"/>
                <a:chOff x="2840081" y="429053"/>
                <a:chExt cx="2832797" cy="477914"/>
              </a:xfrm>
            </p:grpSpPr>
            <p:sp>
              <p:nvSpPr>
                <p:cNvPr id="95530" name="TextBox 57">
                  <a:extLst>
                    <a:ext uri="{FF2B5EF4-FFF2-40B4-BE49-F238E27FC236}">
                      <a16:creationId xmlns:a16="http://schemas.microsoft.com/office/drawing/2014/main" id="{DC4C937D-9B24-0143-A802-93E5915BED57}"/>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5510" name="TextBox 59">
                <a:extLst>
                  <a:ext uri="{FF2B5EF4-FFF2-40B4-BE49-F238E27FC236}">
                    <a16:creationId xmlns:a16="http://schemas.microsoft.com/office/drawing/2014/main" id="{FDB8D221-CAC9-D945-8FD7-A4C67F214114}"/>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5372" name="Group 17">
              <a:extLst>
                <a:ext uri="{FF2B5EF4-FFF2-40B4-BE49-F238E27FC236}">
                  <a16:creationId xmlns:a16="http://schemas.microsoft.com/office/drawing/2014/main" id="{6F052346-82D8-7547-80E6-396A908B753E}"/>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503" name="Group 16">
                <a:extLst>
                  <a:ext uri="{FF2B5EF4-FFF2-40B4-BE49-F238E27FC236}">
                    <a16:creationId xmlns:a16="http://schemas.microsoft.com/office/drawing/2014/main" id="{B8DCA1BF-B52A-7E40-819C-AAB723277D64}"/>
                  </a:ext>
                </a:extLst>
              </p:cNvPr>
              <p:cNvGrpSpPr>
                <a:grpSpLocks/>
              </p:cNvGrpSpPr>
              <p:nvPr/>
            </p:nvGrpSpPr>
            <p:grpSpPr bwMode="auto">
              <a:xfrm>
                <a:off x="2801170" y="5371346"/>
                <a:ext cx="293670" cy="272788"/>
                <a:chOff x="2801170" y="5371346"/>
                <a:chExt cx="293670" cy="272788"/>
              </a:xfrm>
            </p:grpSpPr>
            <p:sp>
              <p:nvSpPr>
                <p:cNvPr id="95507" name="TextBox 82">
                  <a:extLst>
                    <a:ext uri="{FF2B5EF4-FFF2-40B4-BE49-F238E27FC236}">
                      <a16:creationId xmlns:a16="http://schemas.microsoft.com/office/drawing/2014/main" id="{ED42FA75-45AB-0240-9F68-CBE425D89F2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504" name="TextBox 87">
                <a:extLst>
                  <a:ext uri="{FF2B5EF4-FFF2-40B4-BE49-F238E27FC236}">
                    <a16:creationId xmlns:a16="http://schemas.microsoft.com/office/drawing/2014/main" id="{7BCC1E50-2740-4E42-9256-F9332F5028B4}"/>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5373" name="Group 154">
              <a:extLst>
                <a:ext uri="{FF2B5EF4-FFF2-40B4-BE49-F238E27FC236}">
                  <a16:creationId xmlns:a16="http://schemas.microsoft.com/office/drawing/2014/main" id="{F5095529-0D96-154D-8824-533C74D6A648}"/>
                </a:ext>
              </a:extLst>
            </p:cNvPr>
            <p:cNvGrpSpPr>
              <a:grpSpLocks/>
            </p:cNvGrpSpPr>
            <p:nvPr/>
          </p:nvGrpSpPr>
          <p:grpSpPr bwMode="auto">
            <a:xfrm>
              <a:off x="8427906" y="3634006"/>
              <a:ext cx="495536" cy="937728"/>
              <a:chOff x="5114153" y="3529161"/>
              <a:chExt cx="495536" cy="937728"/>
            </a:xfrm>
          </p:grpSpPr>
          <p:sp>
            <p:nvSpPr>
              <p:cNvPr id="95496" name="TextBox 155">
                <a:extLst>
                  <a:ext uri="{FF2B5EF4-FFF2-40B4-BE49-F238E27FC236}">
                    <a16:creationId xmlns:a16="http://schemas.microsoft.com/office/drawing/2014/main" id="{F948AB49-0D36-D64F-9824-F036A83C3EC9}"/>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5499" name="TextBox 161">
                <a:extLst>
                  <a:ext uri="{FF2B5EF4-FFF2-40B4-BE49-F238E27FC236}">
                    <a16:creationId xmlns:a16="http://schemas.microsoft.com/office/drawing/2014/main" id="{69AD0BFF-9192-2E41-8E35-6AE56365A3E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5374" name="Group 138">
              <a:extLst>
                <a:ext uri="{FF2B5EF4-FFF2-40B4-BE49-F238E27FC236}">
                  <a16:creationId xmlns:a16="http://schemas.microsoft.com/office/drawing/2014/main" id="{7C298CE2-4CF2-DE49-9F38-6FAE765B004F}"/>
                </a:ext>
              </a:extLst>
            </p:cNvPr>
            <p:cNvGrpSpPr>
              <a:grpSpLocks/>
            </p:cNvGrpSpPr>
            <p:nvPr/>
          </p:nvGrpSpPr>
          <p:grpSpPr bwMode="auto">
            <a:xfrm>
              <a:off x="6260334" y="3475863"/>
              <a:ext cx="2212198" cy="937728"/>
              <a:chOff x="5114153" y="3529161"/>
              <a:chExt cx="2212198" cy="937728"/>
            </a:xfrm>
          </p:grpSpPr>
          <p:sp>
            <p:nvSpPr>
              <p:cNvPr id="95489" name="TextBox 139">
                <a:extLst>
                  <a:ext uri="{FF2B5EF4-FFF2-40B4-BE49-F238E27FC236}">
                    <a16:creationId xmlns:a16="http://schemas.microsoft.com/office/drawing/2014/main" id="{7E427AD2-18DA-244B-8BC1-E695D648730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5492" name="TextBox 145">
                <a:extLst>
                  <a:ext uri="{FF2B5EF4-FFF2-40B4-BE49-F238E27FC236}">
                    <a16:creationId xmlns:a16="http://schemas.microsoft.com/office/drawing/2014/main" id="{35BBC1DC-051D-094E-B26A-DDFFE0005A6C}"/>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377" name="Group 37">
              <a:extLst>
                <a:ext uri="{FF2B5EF4-FFF2-40B4-BE49-F238E27FC236}">
                  <a16:creationId xmlns:a16="http://schemas.microsoft.com/office/drawing/2014/main" id="{31E673DA-1879-D340-928A-FD9A9426FD61}"/>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88" name="TextBox 36">
                <a:extLst>
                  <a:ext uri="{FF2B5EF4-FFF2-40B4-BE49-F238E27FC236}">
                    <a16:creationId xmlns:a16="http://schemas.microsoft.com/office/drawing/2014/main" id="{8CF23523-D422-B541-B168-A25CD52CF20A}"/>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382" name="Group 186">
              <a:extLst>
                <a:ext uri="{FF2B5EF4-FFF2-40B4-BE49-F238E27FC236}">
                  <a16:creationId xmlns:a16="http://schemas.microsoft.com/office/drawing/2014/main" id="{8831653D-ED1D-8F44-8C40-CC0DE14FBA3E}"/>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386" name="Group 23">
              <a:extLst>
                <a:ext uri="{FF2B5EF4-FFF2-40B4-BE49-F238E27FC236}">
                  <a16:creationId xmlns:a16="http://schemas.microsoft.com/office/drawing/2014/main" id="{0B3DFDF9-42CE-254E-8C69-748938CC856F}"/>
                </a:ext>
              </a:extLst>
            </p:cNvPr>
            <p:cNvGrpSpPr>
              <a:grpSpLocks/>
            </p:cNvGrpSpPr>
            <p:nvPr/>
          </p:nvGrpSpPr>
          <p:grpSpPr bwMode="auto">
            <a:xfrm>
              <a:off x="396761" y="5620357"/>
              <a:ext cx="3786599" cy="646331"/>
              <a:chOff x="396761" y="5620357"/>
              <a:chExt cx="3786599" cy="646331"/>
            </a:xfrm>
          </p:grpSpPr>
          <p:grpSp>
            <p:nvGrpSpPr>
              <p:cNvPr id="95472" name="Group 43">
                <a:extLst>
                  <a:ext uri="{FF2B5EF4-FFF2-40B4-BE49-F238E27FC236}">
                    <a16:creationId xmlns:a16="http://schemas.microsoft.com/office/drawing/2014/main" id="{5FE529F7-EAD7-6144-BB69-5EA9EC918111}"/>
                  </a:ext>
                </a:extLst>
              </p:cNvPr>
              <p:cNvGrpSpPr>
                <a:grpSpLocks/>
              </p:cNvGrpSpPr>
              <p:nvPr/>
            </p:nvGrpSpPr>
            <p:grpSpPr bwMode="auto">
              <a:xfrm>
                <a:off x="3328433" y="5672242"/>
                <a:ext cx="854927" cy="496305"/>
                <a:chOff x="1144621" y="4503159"/>
                <a:chExt cx="854927" cy="496305"/>
              </a:xfrm>
            </p:grpSpPr>
            <p:grpSp>
              <p:nvGrpSpPr>
                <p:cNvPr id="95480" name="Group 38">
                  <a:extLst>
                    <a:ext uri="{FF2B5EF4-FFF2-40B4-BE49-F238E27FC236}">
                      <a16:creationId xmlns:a16="http://schemas.microsoft.com/office/drawing/2014/main" id="{787FA9D7-3D02-E94A-BFE6-BF39385B8FF4}"/>
                    </a:ext>
                  </a:extLst>
                </p:cNvPr>
                <p:cNvGrpSpPr>
                  <a:grpSpLocks/>
                </p:cNvGrpSpPr>
                <p:nvPr/>
              </p:nvGrpSpPr>
              <p:grpSpPr bwMode="auto">
                <a:xfrm>
                  <a:off x="1259314" y="4723379"/>
                  <a:ext cx="646331" cy="246221"/>
                  <a:chOff x="512956" y="1615016"/>
                  <a:chExt cx="646331" cy="246221"/>
                </a:xfrm>
              </p:grpSpPr>
              <p:sp>
                <p:nvSpPr>
                  <p:cNvPr id="95483" name="TextBox 39">
                    <a:extLst>
                      <a:ext uri="{FF2B5EF4-FFF2-40B4-BE49-F238E27FC236}">
                        <a16:creationId xmlns:a16="http://schemas.microsoft.com/office/drawing/2014/main" id="{C459F59A-D2B4-074C-A474-F8BCFC0F0F39}"/>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5481" name="TextBox 41">
                  <a:extLst>
                    <a:ext uri="{FF2B5EF4-FFF2-40B4-BE49-F238E27FC236}">
                      <a16:creationId xmlns:a16="http://schemas.microsoft.com/office/drawing/2014/main" id="{552BA42C-C31E-6E40-B42E-FBF3A3BE9A3D}"/>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476" name="Group 106">
                <a:extLst>
                  <a:ext uri="{FF2B5EF4-FFF2-40B4-BE49-F238E27FC236}">
                    <a16:creationId xmlns:a16="http://schemas.microsoft.com/office/drawing/2014/main" id="{863EAA94-EEFF-1C47-AFE7-D5B245FE3288}"/>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79" name="TextBox 108">
                  <a:extLst>
                    <a:ext uri="{FF2B5EF4-FFF2-40B4-BE49-F238E27FC236}">
                      <a16:creationId xmlns:a16="http://schemas.microsoft.com/office/drawing/2014/main" id="{87D6B659-A57A-1B4F-9FFF-D452094ABC7A}"/>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388" name="Group 5">
              <a:extLst>
                <a:ext uri="{FF2B5EF4-FFF2-40B4-BE49-F238E27FC236}">
                  <a16:creationId xmlns:a16="http://schemas.microsoft.com/office/drawing/2014/main" id="{F35D3484-970B-B744-B0CB-2D0D87EE2204}"/>
                </a:ext>
              </a:extLst>
            </p:cNvPr>
            <p:cNvGrpSpPr>
              <a:grpSpLocks/>
            </p:cNvGrpSpPr>
            <p:nvPr/>
          </p:nvGrpSpPr>
          <p:grpSpPr bwMode="auto">
            <a:xfrm>
              <a:off x="3743684" y="5415018"/>
              <a:ext cx="293670" cy="272788"/>
              <a:chOff x="3284418" y="5102016"/>
              <a:chExt cx="293670" cy="272788"/>
            </a:xfrm>
          </p:grpSpPr>
          <p:sp>
            <p:nvSpPr>
              <p:cNvPr id="95470" name="TextBox 483">
                <a:extLst>
                  <a:ext uri="{FF2B5EF4-FFF2-40B4-BE49-F238E27FC236}">
                    <a16:creationId xmlns:a16="http://schemas.microsoft.com/office/drawing/2014/main" id="{2864CB4C-871C-1345-AD81-52CE1A04294B}"/>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390" name="Group 32">
              <a:extLst>
                <a:ext uri="{FF2B5EF4-FFF2-40B4-BE49-F238E27FC236}">
                  <a16:creationId xmlns:a16="http://schemas.microsoft.com/office/drawing/2014/main" id="{109BD80D-9D48-4346-9130-D9C0E011824F}"/>
                </a:ext>
              </a:extLst>
            </p:cNvPr>
            <p:cNvGrpSpPr>
              <a:grpSpLocks/>
            </p:cNvGrpSpPr>
            <p:nvPr/>
          </p:nvGrpSpPr>
          <p:grpSpPr bwMode="auto">
            <a:xfrm>
              <a:off x="5082238" y="2865955"/>
              <a:ext cx="758347" cy="1783316"/>
              <a:chOff x="5082238" y="2865955"/>
              <a:chExt cx="758347" cy="1783316"/>
            </a:xfrm>
          </p:grpSpPr>
          <p:grpSp>
            <p:nvGrpSpPr>
              <p:cNvPr id="95462" name="Group 491">
                <a:extLst>
                  <a:ext uri="{FF2B5EF4-FFF2-40B4-BE49-F238E27FC236}">
                    <a16:creationId xmlns:a16="http://schemas.microsoft.com/office/drawing/2014/main" id="{11BDD23C-C1E0-C84B-89E8-EDA8252F07CD}"/>
                  </a:ext>
                </a:extLst>
              </p:cNvPr>
              <p:cNvGrpSpPr>
                <a:grpSpLocks/>
              </p:cNvGrpSpPr>
              <p:nvPr/>
            </p:nvGrpSpPr>
            <p:grpSpPr bwMode="auto">
              <a:xfrm>
                <a:off x="5082238" y="2865955"/>
                <a:ext cx="340158" cy="322660"/>
                <a:chOff x="3112641" y="5068768"/>
                <a:chExt cx="340158" cy="322660"/>
              </a:xfrm>
            </p:grpSpPr>
            <p:sp>
              <p:nvSpPr>
                <p:cNvPr id="95468" name="TextBox 492">
                  <a:extLst>
                    <a:ext uri="{FF2B5EF4-FFF2-40B4-BE49-F238E27FC236}">
                      <a16:creationId xmlns:a16="http://schemas.microsoft.com/office/drawing/2014/main" id="{D395E211-EE82-6942-8E9A-29228913B9A2}"/>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5463" name="Group 494">
                <a:extLst>
                  <a:ext uri="{FF2B5EF4-FFF2-40B4-BE49-F238E27FC236}">
                    <a16:creationId xmlns:a16="http://schemas.microsoft.com/office/drawing/2014/main" id="{C7A3920A-6C28-4743-948D-E4A91C7B9DFC}"/>
                  </a:ext>
                </a:extLst>
              </p:cNvPr>
              <p:cNvGrpSpPr>
                <a:grpSpLocks/>
              </p:cNvGrpSpPr>
              <p:nvPr/>
            </p:nvGrpSpPr>
            <p:grpSpPr bwMode="auto">
              <a:xfrm>
                <a:off x="5457215" y="2888718"/>
                <a:ext cx="340158" cy="345843"/>
                <a:chOff x="3284418" y="5047988"/>
                <a:chExt cx="340158" cy="345843"/>
              </a:xfrm>
            </p:grpSpPr>
            <p:sp>
              <p:nvSpPr>
                <p:cNvPr id="95466" name="TextBox 495">
                  <a:extLst>
                    <a:ext uri="{FF2B5EF4-FFF2-40B4-BE49-F238E27FC236}">
                      <a16:creationId xmlns:a16="http://schemas.microsoft.com/office/drawing/2014/main" id="{6A9F61A3-0593-D843-9D28-0F3BA5B40B02}"/>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464" name="TextBox 503">
                <a:extLst>
                  <a:ext uri="{FF2B5EF4-FFF2-40B4-BE49-F238E27FC236}">
                    <a16:creationId xmlns:a16="http://schemas.microsoft.com/office/drawing/2014/main" id="{006E00AE-6385-7E47-9C43-B0DCC0F1BB29}"/>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394" name="TextBox 12">
              <a:extLst>
                <a:ext uri="{FF2B5EF4-FFF2-40B4-BE49-F238E27FC236}">
                  <a16:creationId xmlns:a16="http://schemas.microsoft.com/office/drawing/2014/main" id="{0D51009A-73C1-1B46-B5C0-8A2E40812BF0}"/>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5395" name="Group 317">
              <a:extLst>
                <a:ext uri="{FF2B5EF4-FFF2-40B4-BE49-F238E27FC236}">
                  <a16:creationId xmlns:a16="http://schemas.microsoft.com/office/drawing/2014/main" id="{B5DA5A59-BF8B-1544-A6BD-F2AF6EDC0D12}"/>
                </a:ext>
              </a:extLst>
            </p:cNvPr>
            <p:cNvGrpSpPr>
              <a:grpSpLocks/>
            </p:cNvGrpSpPr>
            <p:nvPr/>
          </p:nvGrpSpPr>
          <p:grpSpPr bwMode="auto">
            <a:xfrm>
              <a:off x="6901557" y="4235664"/>
              <a:ext cx="1340266" cy="2039158"/>
              <a:chOff x="4977477" y="3133066"/>
              <a:chExt cx="1340266" cy="2039158"/>
            </a:xfrm>
          </p:grpSpPr>
          <p:grpSp>
            <p:nvGrpSpPr>
              <p:cNvPr id="95445" name="Group 318">
                <a:extLst>
                  <a:ext uri="{FF2B5EF4-FFF2-40B4-BE49-F238E27FC236}">
                    <a16:creationId xmlns:a16="http://schemas.microsoft.com/office/drawing/2014/main" id="{8AF9E5AA-80BB-7E49-BDC7-297629B53D02}"/>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54" name="Group 327">
                  <a:extLst>
                    <a:ext uri="{FF2B5EF4-FFF2-40B4-BE49-F238E27FC236}">
                      <a16:creationId xmlns:a16="http://schemas.microsoft.com/office/drawing/2014/main" id="{BE6AE427-61F1-2B45-80D4-D8A9C7829445}"/>
                    </a:ext>
                  </a:extLst>
                </p:cNvPr>
                <p:cNvGrpSpPr>
                  <a:grpSpLocks/>
                </p:cNvGrpSpPr>
                <p:nvPr/>
              </p:nvGrpSpPr>
              <p:grpSpPr bwMode="auto">
                <a:xfrm>
                  <a:off x="1478281" y="3081068"/>
                  <a:ext cx="1340266" cy="2039158"/>
                  <a:chOff x="2209801" y="3163364"/>
                  <a:chExt cx="1340266" cy="2039158"/>
                </a:xfrm>
              </p:grpSpPr>
              <p:sp>
                <p:nvSpPr>
                  <p:cNvPr id="95455" name="TextBox 7">
                    <a:extLst>
                      <a:ext uri="{FF2B5EF4-FFF2-40B4-BE49-F238E27FC236}">
                        <a16:creationId xmlns:a16="http://schemas.microsoft.com/office/drawing/2014/main" id="{E497D5D4-4F48-5A45-9A13-14F41F419C14}"/>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57" name="TextBox 329">
                    <a:extLst>
                      <a:ext uri="{FF2B5EF4-FFF2-40B4-BE49-F238E27FC236}">
                        <a16:creationId xmlns:a16="http://schemas.microsoft.com/office/drawing/2014/main" id="{2782979A-CA9D-6E4F-BE3C-4BEDB6A7A4A2}"/>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5458" name="Group 330">
                    <a:extLst>
                      <a:ext uri="{FF2B5EF4-FFF2-40B4-BE49-F238E27FC236}">
                        <a16:creationId xmlns:a16="http://schemas.microsoft.com/office/drawing/2014/main" id="{7A69FFAB-FE66-5647-9AD0-1E92D6AA6976}"/>
                      </a:ext>
                    </a:extLst>
                  </p:cNvPr>
                  <p:cNvGrpSpPr>
                    <a:grpSpLocks/>
                  </p:cNvGrpSpPr>
                  <p:nvPr/>
                </p:nvGrpSpPr>
                <p:grpSpPr bwMode="auto">
                  <a:xfrm>
                    <a:off x="2926576" y="3163364"/>
                    <a:ext cx="340158" cy="272788"/>
                    <a:chOff x="5075416" y="2587292"/>
                    <a:chExt cx="340158" cy="272788"/>
                  </a:xfrm>
                </p:grpSpPr>
                <p:sp>
                  <p:nvSpPr>
                    <p:cNvPr id="95460" name="TextBox 333">
                      <a:extLst>
                        <a:ext uri="{FF2B5EF4-FFF2-40B4-BE49-F238E27FC236}">
                          <a16:creationId xmlns:a16="http://schemas.microsoft.com/office/drawing/2014/main" id="{5AA0D2CF-14F9-3B4D-8A7A-354CDAEC0B91}"/>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459" name="TextBox 332">
                    <a:extLst>
                      <a:ext uri="{FF2B5EF4-FFF2-40B4-BE49-F238E27FC236}">
                        <a16:creationId xmlns:a16="http://schemas.microsoft.com/office/drawing/2014/main" id="{C7F45282-ABBD-6449-AF94-6401CD64B4E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rgbClr val="C00000"/>
                        </a:solidFill>
                        <a:latin typeface="Courier" pitchFamily="2" charset="0"/>
                      </a:rPr>
                      <a:t>00000101</a:t>
                    </a:r>
                  </a:p>
                  <a:p>
                    <a:r>
                      <a:rPr lang="en-US" altLang="en-US" sz="1000">
                        <a:solidFill>
                          <a:srgbClr val="C00000"/>
                        </a:solidFill>
                        <a:latin typeface="Courier" pitchFamily="2" charset="0"/>
                      </a:rPr>
                      <a:t>00000000</a:t>
                    </a:r>
                  </a:p>
                  <a:p>
                    <a:r>
                      <a:rPr lang="en-US" altLang="en-US" sz="1000">
                        <a:solidFill>
                          <a:srgbClr val="C00000"/>
                        </a:solidFill>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396" name="Group 11">
              <a:extLst>
                <a:ext uri="{FF2B5EF4-FFF2-40B4-BE49-F238E27FC236}">
                  <a16:creationId xmlns:a16="http://schemas.microsoft.com/office/drawing/2014/main" id="{8E98D6F4-A942-B74D-8F06-FB12A1ED811F}"/>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01" name="Group 60">
              <a:extLst>
                <a:ext uri="{FF2B5EF4-FFF2-40B4-BE49-F238E27FC236}">
                  <a16:creationId xmlns:a16="http://schemas.microsoft.com/office/drawing/2014/main" id="{CEB7DFDE-7D68-5041-BB13-873E1DF33BEC}"/>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434" name="Group 53">
                <a:extLst>
                  <a:ext uri="{FF2B5EF4-FFF2-40B4-BE49-F238E27FC236}">
                    <a16:creationId xmlns:a16="http://schemas.microsoft.com/office/drawing/2014/main" id="{F00ADD4C-F974-1246-BEC5-3D101CA456A9}"/>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37" name="Group 52">
                  <a:extLst>
                    <a:ext uri="{FF2B5EF4-FFF2-40B4-BE49-F238E27FC236}">
                      <a16:creationId xmlns:a16="http://schemas.microsoft.com/office/drawing/2014/main" id="{DE117416-C35F-E04A-B73C-FD3DF2957ABE}"/>
                    </a:ext>
                  </a:extLst>
                </p:cNvPr>
                <p:cNvGrpSpPr>
                  <a:grpSpLocks/>
                </p:cNvGrpSpPr>
                <p:nvPr/>
              </p:nvGrpSpPr>
              <p:grpSpPr bwMode="auto">
                <a:xfrm>
                  <a:off x="4638839" y="3854059"/>
                  <a:ext cx="340158" cy="272788"/>
                  <a:chOff x="4638839" y="3854059"/>
                  <a:chExt cx="340158" cy="272788"/>
                </a:xfrm>
              </p:grpSpPr>
              <p:sp>
                <p:nvSpPr>
                  <p:cNvPr id="95441" name="TextBox 122">
                    <a:extLst>
                      <a:ext uri="{FF2B5EF4-FFF2-40B4-BE49-F238E27FC236}">
                        <a16:creationId xmlns:a16="http://schemas.microsoft.com/office/drawing/2014/main" id="{6BF9EABE-85DD-9B4B-9BA7-156496BD4695}"/>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438" name="TextBox 128">
                  <a:extLst>
                    <a:ext uri="{FF2B5EF4-FFF2-40B4-BE49-F238E27FC236}">
                      <a16:creationId xmlns:a16="http://schemas.microsoft.com/office/drawing/2014/main" id="{6AB7C61A-D285-624F-8168-8338C549D10D}"/>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5402" name="TextBox 359">
              <a:extLst>
                <a:ext uri="{FF2B5EF4-FFF2-40B4-BE49-F238E27FC236}">
                  <a16:creationId xmlns:a16="http://schemas.microsoft.com/office/drawing/2014/main" id="{33DAB467-8ADF-CD40-A143-29AEEBB5544C}"/>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5403" name="Group 31">
              <a:extLst>
                <a:ext uri="{FF2B5EF4-FFF2-40B4-BE49-F238E27FC236}">
                  <a16:creationId xmlns:a16="http://schemas.microsoft.com/office/drawing/2014/main" id="{E623AB41-ED95-0D4C-AD0E-9CDFA3E09AB7}"/>
                </a:ext>
              </a:extLst>
            </p:cNvPr>
            <p:cNvGrpSpPr>
              <a:grpSpLocks/>
            </p:cNvGrpSpPr>
            <p:nvPr/>
          </p:nvGrpSpPr>
          <p:grpSpPr bwMode="auto">
            <a:xfrm>
              <a:off x="6300208" y="4949419"/>
              <a:ext cx="864173" cy="937728"/>
              <a:chOff x="6300208" y="4949419"/>
              <a:chExt cx="864173" cy="937728"/>
            </a:xfrm>
          </p:grpSpPr>
          <p:grpSp>
            <p:nvGrpSpPr>
              <p:cNvPr id="95424" name="Group 28">
                <a:extLst>
                  <a:ext uri="{FF2B5EF4-FFF2-40B4-BE49-F238E27FC236}">
                    <a16:creationId xmlns:a16="http://schemas.microsoft.com/office/drawing/2014/main" id="{B927F06D-AD27-4641-AD73-7F19B8D5DF26}"/>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27" name="Group 24">
                  <a:extLst>
                    <a:ext uri="{FF2B5EF4-FFF2-40B4-BE49-F238E27FC236}">
                      <a16:creationId xmlns:a16="http://schemas.microsoft.com/office/drawing/2014/main" id="{8AA8CC8E-827E-1042-9C09-F9AE13054EA9}"/>
                    </a:ext>
                  </a:extLst>
                </p:cNvPr>
                <p:cNvGrpSpPr>
                  <a:grpSpLocks/>
                </p:cNvGrpSpPr>
                <p:nvPr/>
              </p:nvGrpSpPr>
              <p:grpSpPr bwMode="auto">
                <a:xfrm>
                  <a:off x="6455586" y="4949419"/>
                  <a:ext cx="340158" cy="272788"/>
                  <a:chOff x="6455586" y="4949419"/>
                  <a:chExt cx="340158" cy="272788"/>
                </a:xfrm>
              </p:grpSpPr>
              <p:sp>
                <p:nvSpPr>
                  <p:cNvPr id="95431" name="TextBox 171">
                    <a:extLst>
                      <a:ext uri="{FF2B5EF4-FFF2-40B4-BE49-F238E27FC236}">
                        <a16:creationId xmlns:a16="http://schemas.microsoft.com/office/drawing/2014/main" id="{896774AB-B183-324A-B039-30AF9268222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5428" name="TextBox 177">
                  <a:extLst>
                    <a:ext uri="{FF2B5EF4-FFF2-40B4-BE49-F238E27FC236}">
                      <a16:creationId xmlns:a16="http://schemas.microsoft.com/office/drawing/2014/main" id="{610557D3-6E3F-FF45-914B-B1D962A478AD}"/>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5405" name="Group 358">
              <a:extLst>
                <a:ext uri="{FF2B5EF4-FFF2-40B4-BE49-F238E27FC236}">
                  <a16:creationId xmlns:a16="http://schemas.microsoft.com/office/drawing/2014/main" id="{8C4B4E87-0D95-764C-B334-A8D75F7AB747}"/>
                </a:ext>
              </a:extLst>
            </p:cNvPr>
            <p:cNvGrpSpPr>
              <a:grpSpLocks/>
            </p:cNvGrpSpPr>
            <p:nvPr/>
          </p:nvGrpSpPr>
          <p:grpSpPr bwMode="auto">
            <a:xfrm>
              <a:off x="389641" y="173799"/>
              <a:ext cx="2153005" cy="2198275"/>
              <a:chOff x="449771" y="230947"/>
              <a:chExt cx="2153005" cy="2198275"/>
            </a:xfrm>
          </p:grpSpPr>
          <p:grpSp>
            <p:nvGrpSpPr>
              <p:cNvPr id="95406" name="Group 377">
                <a:extLst>
                  <a:ext uri="{FF2B5EF4-FFF2-40B4-BE49-F238E27FC236}">
                    <a16:creationId xmlns:a16="http://schemas.microsoft.com/office/drawing/2014/main" id="{51D4BF34-A836-E94C-B8DA-F0F14416DFE8}"/>
                  </a:ext>
                </a:extLst>
              </p:cNvPr>
              <p:cNvGrpSpPr>
                <a:grpSpLocks/>
              </p:cNvGrpSpPr>
              <p:nvPr/>
            </p:nvGrpSpPr>
            <p:grpSpPr bwMode="auto">
              <a:xfrm>
                <a:off x="449771" y="555647"/>
                <a:ext cx="2153005" cy="1579920"/>
                <a:chOff x="449771" y="555647"/>
                <a:chExt cx="2153005" cy="1579920"/>
              </a:xfrm>
            </p:grpSpPr>
            <p:sp>
              <p:nvSpPr>
                <p:cNvPr id="95411" name="TextBox 7">
                  <a:extLst>
                    <a:ext uri="{FF2B5EF4-FFF2-40B4-BE49-F238E27FC236}">
                      <a16:creationId xmlns:a16="http://schemas.microsoft.com/office/drawing/2014/main" id="{BB741EBD-B5C7-E64E-8C0F-60EF45DD7AA1}"/>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5412" name="Group 390">
                  <a:extLst>
                    <a:ext uri="{FF2B5EF4-FFF2-40B4-BE49-F238E27FC236}">
                      <a16:creationId xmlns:a16="http://schemas.microsoft.com/office/drawing/2014/main" id="{83F7F1DA-2068-D14C-B070-F39C02F6BAA3}"/>
                    </a:ext>
                  </a:extLst>
                </p:cNvPr>
                <p:cNvGrpSpPr>
                  <a:grpSpLocks/>
                </p:cNvGrpSpPr>
                <p:nvPr/>
              </p:nvGrpSpPr>
              <p:grpSpPr bwMode="auto">
                <a:xfrm>
                  <a:off x="1110060" y="555647"/>
                  <a:ext cx="1492716" cy="1579920"/>
                  <a:chOff x="1110060" y="555647"/>
                  <a:chExt cx="1492716" cy="1579920"/>
                </a:xfrm>
              </p:grpSpPr>
              <p:sp>
                <p:nvSpPr>
                  <p:cNvPr id="95413" name="TextBox 391">
                    <a:extLst>
                      <a:ext uri="{FF2B5EF4-FFF2-40B4-BE49-F238E27FC236}">
                        <a16:creationId xmlns:a16="http://schemas.microsoft.com/office/drawing/2014/main" id="{42D9758A-220E-4044-915C-F11C5D5BDCFE}"/>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1000</a:t>
                    </a:r>
                    <a:r>
                      <a:rPr lang="nn-NO" altLang="en-US" sz="1000">
                        <a:solidFill>
                          <a:srgbClr val="1700FF"/>
                        </a:solidFill>
                        <a:latin typeface="Courier" pitchFamily="2" charset="0"/>
                      </a:rPr>
                      <a:t>11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1101</a:t>
                    </a:r>
                    <a:r>
                      <a:rPr lang="nn-NO" altLang="en-US" sz="1000">
                        <a:solidFill>
                          <a:srgbClr val="1700FF"/>
                        </a:solidFill>
                        <a:latin typeface="Courier" pitchFamily="2" charset="0"/>
                      </a:rPr>
                      <a:t>00</a:t>
                    </a:r>
                    <a:r>
                      <a:rPr lang="nn-NO" altLang="en-US" sz="1000">
                        <a:solidFill>
                          <a:srgbClr val="008000"/>
                        </a:solidFill>
                        <a:latin typeface="Courier" pitchFamily="2" charset="0"/>
                      </a:rPr>
                      <a:t>11</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1111</a:t>
                    </a:r>
                    <a:r>
                      <a:rPr lang="nn-NO" altLang="en-US" sz="1000">
                        <a:latin typeface="Courier" pitchFamily="2" charset="0"/>
                      </a:rPr>
                      <a:t>00</a:t>
                    </a:r>
                    <a:r>
                      <a:rPr lang="nn-NO" altLang="en-US" sz="1000">
                        <a:solidFill>
                          <a:srgbClr val="FF0700"/>
                        </a:solidFill>
                        <a:latin typeface="Courier" pitchFamily="2" charset="0"/>
                      </a:rPr>
                      <a:t>10</a:t>
                    </a:r>
                    <a:r>
                      <a:rPr lang="nn-NO" altLang="en-US" sz="1000">
                        <a:latin typeface="Courier" pitchFamily="2" charset="0"/>
                      </a:rPr>
                      <a:t> </a:t>
                    </a:r>
                    <a:r>
                      <a:rPr lang="nn-NO" altLang="en-US" sz="1000">
                        <a:solidFill>
                          <a:srgbClr val="7030A0"/>
                        </a:solidFill>
                        <a:latin typeface="Courier" pitchFamily="2" charset="0"/>
                      </a:rPr>
                      <a:t>00000011</a:t>
                    </a:r>
                  </a:p>
                  <a:p>
                    <a:pPr>
                      <a:spcBef>
                        <a:spcPts val="100"/>
                      </a:spcBef>
                      <a:buClr>
                        <a:srgbClr val="000000"/>
                      </a:buClr>
                    </a:pPr>
                    <a:r>
                      <a:rPr lang="nn-NO" altLang="en-US" sz="1000">
                        <a:solidFill>
                          <a:srgbClr val="FF0700"/>
                        </a:solidFill>
                        <a:latin typeface="Courier" pitchFamily="2" charset="0"/>
                      </a:rPr>
                      <a:t>0100</a:t>
                    </a:r>
                    <a:r>
                      <a:rPr lang="nn-NO" altLang="en-US" sz="1000">
                        <a:solidFill>
                          <a:srgbClr val="1700FF"/>
                        </a:solidFill>
                        <a:latin typeface="Courier" pitchFamily="2" charset="0"/>
                      </a:rPr>
                      <a:t>01</a:t>
                    </a:r>
                    <a:r>
                      <a:rPr lang="nn-NO" altLang="en-US" sz="1000">
                        <a:solidFill>
                          <a:srgbClr val="008000"/>
                        </a:solidFill>
                        <a:latin typeface="Courier" pitchFamily="2" charset="0"/>
                      </a:rPr>
                      <a:t>00</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0101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1110</a:t>
                    </a:r>
                    <a:r>
                      <a:rPr lang="nn-NO" altLang="en-US" sz="1000">
                        <a:latin typeface="Courier" pitchFamily="2" charset="0"/>
                      </a:rPr>
                      <a:t>0000 </a:t>
                    </a:r>
                    <a:r>
                      <a:rPr lang="nn-NO" altLang="en-US" sz="1000">
                        <a:solidFill>
                          <a:srgbClr val="7030A0"/>
                        </a:solidFill>
                        <a:latin typeface="Courier" pitchFamily="2" charset="0"/>
                      </a:rPr>
                      <a:t>11111011</a:t>
                    </a:r>
                  </a:p>
                  <a:p>
                    <a:pPr>
                      <a:spcBef>
                        <a:spcPts val="100"/>
                      </a:spcBef>
                      <a:buClr>
                        <a:srgbClr val="000000"/>
                      </a:buClr>
                    </a:pPr>
                    <a:r>
                      <a:rPr lang="nn-NO" altLang="en-US" sz="1000">
                        <a:solidFill>
                          <a:srgbClr val="FF0700"/>
                        </a:solidFill>
                        <a:latin typeface="Courier" pitchFamily="2" charset="0"/>
                      </a:rPr>
                      <a:t>1010</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5407" name="TextBox 381">
                <a:extLst>
                  <a:ext uri="{FF2B5EF4-FFF2-40B4-BE49-F238E27FC236}">
                    <a16:creationId xmlns:a16="http://schemas.microsoft.com/office/drawing/2014/main" id="{42DAA5C8-9DBB-8642-945C-BE0725777115}"/>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409" name="TextBox 384">
                <a:extLst>
                  <a:ext uri="{FF2B5EF4-FFF2-40B4-BE49-F238E27FC236}">
                    <a16:creationId xmlns:a16="http://schemas.microsoft.com/office/drawing/2014/main" id="{225A8590-559E-D249-9E93-C3C7680DA8AC}"/>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5235" name="Group 223">
            <a:extLst>
              <a:ext uri="{FF2B5EF4-FFF2-40B4-BE49-F238E27FC236}">
                <a16:creationId xmlns:a16="http://schemas.microsoft.com/office/drawing/2014/main" id="{EAF8FB3F-F1E5-BC42-82C7-854128AFE70E}"/>
              </a:ext>
            </a:extLst>
          </p:cNvPr>
          <p:cNvGrpSpPr>
            <a:grpSpLocks/>
          </p:cNvGrpSpPr>
          <p:nvPr/>
        </p:nvGrpSpPr>
        <p:grpSpPr bwMode="auto">
          <a:xfrm>
            <a:off x="1208088" y="555626"/>
            <a:ext cx="8729662" cy="5681663"/>
            <a:chOff x="293097" y="556018"/>
            <a:chExt cx="8730474" cy="5680667"/>
          </a:xfrm>
        </p:grpSpPr>
        <p:grpSp>
          <p:nvGrpSpPr>
            <p:cNvPr id="95244" name="Group 225">
              <a:extLst>
                <a:ext uri="{FF2B5EF4-FFF2-40B4-BE49-F238E27FC236}">
                  <a16:creationId xmlns:a16="http://schemas.microsoft.com/office/drawing/2014/main" id="{84A1443A-B6C7-8645-BE7D-4A2E9796FCE5}"/>
                </a:ext>
              </a:extLst>
            </p:cNvPr>
            <p:cNvGrpSpPr>
              <a:grpSpLocks/>
            </p:cNvGrpSpPr>
            <p:nvPr/>
          </p:nvGrpSpPr>
          <p:grpSpPr bwMode="auto">
            <a:xfrm>
              <a:off x="1110699" y="5242652"/>
              <a:ext cx="492662" cy="246221"/>
              <a:chOff x="8545253" y="1271404"/>
              <a:chExt cx="492662" cy="246221"/>
            </a:xfrm>
          </p:grpSpPr>
          <p:sp>
            <p:nvSpPr>
              <p:cNvPr id="95367" name="TextBox 380">
                <a:extLst>
                  <a:ext uri="{FF2B5EF4-FFF2-40B4-BE49-F238E27FC236}">
                    <a16:creationId xmlns:a16="http://schemas.microsoft.com/office/drawing/2014/main" id="{F7F18C32-4C8E-C34F-B0A3-09A16DB01B4F}"/>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45" name="Group 226">
              <a:extLst>
                <a:ext uri="{FF2B5EF4-FFF2-40B4-BE49-F238E27FC236}">
                  <a16:creationId xmlns:a16="http://schemas.microsoft.com/office/drawing/2014/main" id="{69365F6C-ADB1-094E-95F9-64CDC056961D}"/>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66" name="TextBox 379">
                <a:extLst>
                  <a:ext uri="{FF2B5EF4-FFF2-40B4-BE49-F238E27FC236}">
                    <a16:creationId xmlns:a16="http://schemas.microsoft.com/office/drawing/2014/main" id="{F68F86F5-26D9-B045-9719-C9FE3936D43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46" name="Group 227">
              <a:extLst>
                <a:ext uri="{FF2B5EF4-FFF2-40B4-BE49-F238E27FC236}">
                  <a16:creationId xmlns:a16="http://schemas.microsoft.com/office/drawing/2014/main" id="{E37E73FA-FABC-AB48-933D-FA2EEE721887}"/>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64" name="TextBox 376">
                <a:extLst>
                  <a:ext uri="{FF2B5EF4-FFF2-40B4-BE49-F238E27FC236}">
                    <a16:creationId xmlns:a16="http://schemas.microsoft.com/office/drawing/2014/main" id="{15F33DA6-FE84-0B45-9BCC-5730A29F186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47" name="Group 228">
              <a:extLst>
                <a:ext uri="{FF2B5EF4-FFF2-40B4-BE49-F238E27FC236}">
                  <a16:creationId xmlns:a16="http://schemas.microsoft.com/office/drawing/2014/main" id="{80E87492-91DC-3B4A-9A37-D4328AC2A688}"/>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62" name="TextBox 374">
                <a:extLst>
                  <a:ext uri="{FF2B5EF4-FFF2-40B4-BE49-F238E27FC236}">
                    <a16:creationId xmlns:a16="http://schemas.microsoft.com/office/drawing/2014/main" id="{21F17862-17FA-2144-96B4-BCEEA7E86BB4}"/>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5248" name="Group 229">
              <a:extLst>
                <a:ext uri="{FF2B5EF4-FFF2-40B4-BE49-F238E27FC236}">
                  <a16:creationId xmlns:a16="http://schemas.microsoft.com/office/drawing/2014/main" id="{E82D2454-4FDE-6944-8338-3F2F9977AC2F}"/>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60" name="TextBox 372">
                <a:extLst>
                  <a:ext uri="{FF2B5EF4-FFF2-40B4-BE49-F238E27FC236}">
                    <a16:creationId xmlns:a16="http://schemas.microsoft.com/office/drawing/2014/main" id="{03346758-8025-214D-8213-C1E233166DCA}"/>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5249" name="Group 230">
              <a:extLst>
                <a:ext uri="{FF2B5EF4-FFF2-40B4-BE49-F238E27FC236}">
                  <a16:creationId xmlns:a16="http://schemas.microsoft.com/office/drawing/2014/main" id="{4B3550E4-CB79-8446-BF51-11415B49207B}"/>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58" name="TextBox 370">
                <a:extLst>
                  <a:ext uri="{FF2B5EF4-FFF2-40B4-BE49-F238E27FC236}">
                    <a16:creationId xmlns:a16="http://schemas.microsoft.com/office/drawing/2014/main" id="{079697B9-CAE9-8A4B-A309-8181712EA50C}"/>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5250" name="Group 232">
              <a:extLst>
                <a:ext uri="{FF2B5EF4-FFF2-40B4-BE49-F238E27FC236}">
                  <a16:creationId xmlns:a16="http://schemas.microsoft.com/office/drawing/2014/main" id="{8904A1B4-6ADC-094B-B801-B6989D6A4644}"/>
                </a:ext>
              </a:extLst>
            </p:cNvPr>
            <p:cNvGrpSpPr>
              <a:grpSpLocks/>
            </p:cNvGrpSpPr>
            <p:nvPr/>
          </p:nvGrpSpPr>
          <p:grpSpPr bwMode="auto">
            <a:xfrm>
              <a:off x="2829681" y="1218553"/>
              <a:ext cx="492662" cy="246221"/>
              <a:chOff x="8545253" y="1271404"/>
              <a:chExt cx="492662" cy="246221"/>
            </a:xfrm>
          </p:grpSpPr>
          <p:sp>
            <p:nvSpPr>
              <p:cNvPr id="95355" name="TextBox 367">
                <a:extLst>
                  <a:ext uri="{FF2B5EF4-FFF2-40B4-BE49-F238E27FC236}">
                    <a16:creationId xmlns:a16="http://schemas.microsoft.com/office/drawing/2014/main" id="{0D110DC6-720B-EC4D-BBA1-EB6D637B236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51" name="Group 233">
              <a:extLst>
                <a:ext uri="{FF2B5EF4-FFF2-40B4-BE49-F238E27FC236}">
                  <a16:creationId xmlns:a16="http://schemas.microsoft.com/office/drawing/2014/main" id="{69501ABE-7AF7-5C4B-B474-4E4317CF5FDC}"/>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54" name="TextBox 366">
                <a:extLst>
                  <a:ext uri="{FF2B5EF4-FFF2-40B4-BE49-F238E27FC236}">
                    <a16:creationId xmlns:a16="http://schemas.microsoft.com/office/drawing/2014/main" id="{2F9B9091-3F43-DA43-A181-764BB2572EA9}"/>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5252" name="Group 234">
              <a:extLst>
                <a:ext uri="{FF2B5EF4-FFF2-40B4-BE49-F238E27FC236}">
                  <a16:creationId xmlns:a16="http://schemas.microsoft.com/office/drawing/2014/main" id="{2691635E-4F1C-F84E-851C-625F69C80BEC}"/>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52" name="TextBox 364">
                <a:extLst>
                  <a:ext uri="{FF2B5EF4-FFF2-40B4-BE49-F238E27FC236}">
                    <a16:creationId xmlns:a16="http://schemas.microsoft.com/office/drawing/2014/main" id="{68225CBE-1403-8A48-B547-0074B2C52E7C}"/>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5253" name="Group 236">
              <a:extLst>
                <a:ext uri="{FF2B5EF4-FFF2-40B4-BE49-F238E27FC236}">
                  <a16:creationId xmlns:a16="http://schemas.microsoft.com/office/drawing/2014/main" id="{E56D3295-8BC2-B345-BFBE-79705021FD64}"/>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48" name="TextBox 360">
                <a:extLst>
                  <a:ext uri="{FF2B5EF4-FFF2-40B4-BE49-F238E27FC236}">
                    <a16:creationId xmlns:a16="http://schemas.microsoft.com/office/drawing/2014/main" id="{E78E591E-C141-9C4B-AC68-7A8F87784C1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50" name="TextBox 362">
                <a:extLst>
                  <a:ext uri="{FF2B5EF4-FFF2-40B4-BE49-F238E27FC236}">
                    <a16:creationId xmlns:a16="http://schemas.microsoft.com/office/drawing/2014/main" id="{9AA6541D-DCA6-E147-B501-F1D9D537E0A2}"/>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5254" name="TextBox 237">
              <a:extLst>
                <a:ext uri="{FF2B5EF4-FFF2-40B4-BE49-F238E27FC236}">
                  <a16:creationId xmlns:a16="http://schemas.microsoft.com/office/drawing/2014/main" id="{0E879724-8680-054D-B129-1D0088E258F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256" name="Group 239">
              <a:extLst>
                <a:ext uri="{FF2B5EF4-FFF2-40B4-BE49-F238E27FC236}">
                  <a16:creationId xmlns:a16="http://schemas.microsoft.com/office/drawing/2014/main" id="{E6D7C9F6-2C42-FC43-A034-FE0FD8047927}"/>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44" name="TextBox 353">
                <a:extLst>
                  <a:ext uri="{FF2B5EF4-FFF2-40B4-BE49-F238E27FC236}">
                    <a16:creationId xmlns:a16="http://schemas.microsoft.com/office/drawing/2014/main" id="{975C5051-F9C4-0A46-9658-8C048AD72A12}"/>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46" name="TextBox 356">
                <a:extLst>
                  <a:ext uri="{FF2B5EF4-FFF2-40B4-BE49-F238E27FC236}">
                    <a16:creationId xmlns:a16="http://schemas.microsoft.com/office/drawing/2014/main" id="{93285418-F146-6949-912B-C5C0A515DBB8}"/>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57" name="Group 240">
              <a:extLst>
                <a:ext uri="{FF2B5EF4-FFF2-40B4-BE49-F238E27FC236}">
                  <a16:creationId xmlns:a16="http://schemas.microsoft.com/office/drawing/2014/main" id="{09AF217A-8A82-8A4B-BD13-AF72B13573B0}"/>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38" name="TextBox 347">
                <a:extLst>
                  <a:ext uri="{FF2B5EF4-FFF2-40B4-BE49-F238E27FC236}">
                    <a16:creationId xmlns:a16="http://schemas.microsoft.com/office/drawing/2014/main" id="{50597BCB-2F47-0548-8776-28863F0FDC8A}"/>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40" name="TextBox 349">
                <a:extLst>
                  <a:ext uri="{FF2B5EF4-FFF2-40B4-BE49-F238E27FC236}">
                    <a16:creationId xmlns:a16="http://schemas.microsoft.com/office/drawing/2014/main" id="{BD81E497-84F9-3D49-A9DF-FB6DD3355FB0}"/>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58" name="Group 241">
              <a:extLst>
                <a:ext uri="{FF2B5EF4-FFF2-40B4-BE49-F238E27FC236}">
                  <a16:creationId xmlns:a16="http://schemas.microsoft.com/office/drawing/2014/main" id="{A20E9976-6664-8C4D-A59A-39BF8DDB5A81}"/>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34" name="TextBox 343">
                <a:extLst>
                  <a:ext uri="{FF2B5EF4-FFF2-40B4-BE49-F238E27FC236}">
                    <a16:creationId xmlns:a16="http://schemas.microsoft.com/office/drawing/2014/main" id="{59065F5F-310D-024F-92A9-28DF7E578D44}"/>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59" name="Group 243">
              <a:extLst>
                <a:ext uri="{FF2B5EF4-FFF2-40B4-BE49-F238E27FC236}">
                  <a16:creationId xmlns:a16="http://schemas.microsoft.com/office/drawing/2014/main" id="{C5C1DEC1-57BA-FB46-9C3F-9DF9982DC0BD}"/>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32" name="TextBox 341">
                <a:extLst>
                  <a:ext uri="{FF2B5EF4-FFF2-40B4-BE49-F238E27FC236}">
                    <a16:creationId xmlns:a16="http://schemas.microsoft.com/office/drawing/2014/main" id="{CAACC6EA-4E24-6F4D-A1D0-87D32FB5B38B}"/>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60" name="Group 244">
              <a:extLst>
                <a:ext uri="{FF2B5EF4-FFF2-40B4-BE49-F238E27FC236}">
                  <a16:creationId xmlns:a16="http://schemas.microsoft.com/office/drawing/2014/main" id="{DB44B441-453D-E044-99D9-D48BD427E695}"/>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30" name="TextBox 339">
                <a:extLst>
                  <a:ext uri="{FF2B5EF4-FFF2-40B4-BE49-F238E27FC236}">
                    <a16:creationId xmlns:a16="http://schemas.microsoft.com/office/drawing/2014/main" id="{76D503FB-9A72-3B43-85EE-818A975CF3B1}"/>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61" name="Group 245">
              <a:extLst>
                <a:ext uri="{FF2B5EF4-FFF2-40B4-BE49-F238E27FC236}">
                  <a16:creationId xmlns:a16="http://schemas.microsoft.com/office/drawing/2014/main" id="{B7CCFC30-D460-3D4F-AB14-0EEC570ADF33}"/>
                </a:ext>
              </a:extLst>
            </p:cNvPr>
            <p:cNvGrpSpPr>
              <a:grpSpLocks/>
            </p:cNvGrpSpPr>
            <p:nvPr/>
          </p:nvGrpSpPr>
          <p:grpSpPr bwMode="auto">
            <a:xfrm>
              <a:off x="2372723" y="5887345"/>
              <a:ext cx="248786" cy="288546"/>
              <a:chOff x="2383328" y="5875425"/>
              <a:chExt cx="248786" cy="288546"/>
            </a:xfrm>
          </p:grpSpPr>
          <p:sp>
            <p:nvSpPr>
              <p:cNvPr id="95327" name="TextBox 335">
                <a:extLst>
                  <a:ext uri="{FF2B5EF4-FFF2-40B4-BE49-F238E27FC236}">
                    <a16:creationId xmlns:a16="http://schemas.microsoft.com/office/drawing/2014/main" id="{C20F753F-92B6-3F45-8341-9C6CF777D5E7}"/>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62" name="Group 249">
              <a:extLst>
                <a:ext uri="{FF2B5EF4-FFF2-40B4-BE49-F238E27FC236}">
                  <a16:creationId xmlns:a16="http://schemas.microsoft.com/office/drawing/2014/main" id="{B1B55EC1-2BA7-E14A-AEAC-8148B5BC9A6D}"/>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26" name="TextBox 316">
                <a:extLst>
                  <a:ext uri="{FF2B5EF4-FFF2-40B4-BE49-F238E27FC236}">
                    <a16:creationId xmlns:a16="http://schemas.microsoft.com/office/drawing/2014/main" id="{F2A605FF-DC8E-6B42-B06D-F0B2A69B5871}"/>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63" name="Group 251">
              <a:extLst>
                <a:ext uri="{FF2B5EF4-FFF2-40B4-BE49-F238E27FC236}">
                  <a16:creationId xmlns:a16="http://schemas.microsoft.com/office/drawing/2014/main" id="{D4D9A745-0AAC-504B-B309-50C8E10BEE2D}"/>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24" name="TextBox 314">
                <a:extLst>
                  <a:ext uri="{FF2B5EF4-FFF2-40B4-BE49-F238E27FC236}">
                    <a16:creationId xmlns:a16="http://schemas.microsoft.com/office/drawing/2014/main" id="{B6FDEC25-4591-7649-A396-96BE0723F555}"/>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5264" name="Group 252">
              <a:extLst>
                <a:ext uri="{FF2B5EF4-FFF2-40B4-BE49-F238E27FC236}">
                  <a16:creationId xmlns:a16="http://schemas.microsoft.com/office/drawing/2014/main" id="{21563D24-39AF-7E44-B0EB-5B90F58DB116}"/>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22" name="TextBox 312">
                <a:extLst>
                  <a:ext uri="{FF2B5EF4-FFF2-40B4-BE49-F238E27FC236}">
                    <a16:creationId xmlns:a16="http://schemas.microsoft.com/office/drawing/2014/main" id="{82038E1E-08A5-7641-93AB-61F2C673D402}"/>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65" name="Group 253">
              <a:extLst>
                <a:ext uri="{FF2B5EF4-FFF2-40B4-BE49-F238E27FC236}">
                  <a16:creationId xmlns:a16="http://schemas.microsoft.com/office/drawing/2014/main" id="{66A172A2-E501-DF44-947D-4053AA586B91}"/>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20" name="TextBox 310">
                <a:extLst>
                  <a:ext uri="{FF2B5EF4-FFF2-40B4-BE49-F238E27FC236}">
                    <a16:creationId xmlns:a16="http://schemas.microsoft.com/office/drawing/2014/main" id="{CB2D36CC-C423-F349-9FEF-6B8BD09FE0EA}"/>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5266" name="Group 254">
              <a:extLst>
                <a:ext uri="{FF2B5EF4-FFF2-40B4-BE49-F238E27FC236}">
                  <a16:creationId xmlns:a16="http://schemas.microsoft.com/office/drawing/2014/main" id="{764B695E-BBCA-5948-BA82-E83997734C93}"/>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18" name="TextBox 308">
                <a:extLst>
                  <a:ext uri="{FF2B5EF4-FFF2-40B4-BE49-F238E27FC236}">
                    <a16:creationId xmlns:a16="http://schemas.microsoft.com/office/drawing/2014/main" id="{A6CDEA62-6566-9645-877C-9FEFB60E8E95}"/>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67" name="Group 255">
              <a:extLst>
                <a:ext uri="{FF2B5EF4-FFF2-40B4-BE49-F238E27FC236}">
                  <a16:creationId xmlns:a16="http://schemas.microsoft.com/office/drawing/2014/main" id="{FC7771AF-086C-7141-8E24-065AD2865C45}"/>
                </a:ext>
              </a:extLst>
            </p:cNvPr>
            <p:cNvGrpSpPr>
              <a:grpSpLocks/>
            </p:cNvGrpSpPr>
            <p:nvPr/>
          </p:nvGrpSpPr>
          <p:grpSpPr bwMode="auto">
            <a:xfrm>
              <a:off x="8269661" y="4729707"/>
              <a:ext cx="280846" cy="246221"/>
              <a:chOff x="8554586" y="1108955"/>
              <a:chExt cx="280846" cy="246221"/>
            </a:xfrm>
          </p:grpSpPr>
          <p:sp>
            <p:nvSpPr>
              <p:cNvPr id="95315" name="TextBox 305">
                <a:extLst>
                  <a:ext uri="{FF2B5EF4-FFF2-40B4-BE49-F238E27FC236}">
                    <a16:creationId xmlns:a16="http://schemas.microsoft.com/office/drawing/2014/main" id="{FB2F4EEF-A99E-B943-B138-E10DC085846C}"/>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68" name="Group 256">
              <a:extLst>
                <a:ext uri="{FF2B5EF4-FFF2-40B4-BE49-F238E27FC236}">
                  <a16:creationId xmlns:a16="http://schemas.microsoft.com/office/drawing/2014/main" id="{3A7EA2DA-A862-034F-8AB7-288F3D68D065}"/>
                </a:ext>
              </a:extLst>
            </p:cNvPr>
            <p:cNvGrpSpPr>
              <a:grpSpLocks/>
            </p:cNvGrpSpPr>
            <p:nvPr/>
          </p:nvGrpSpPr>
          <p:grpSpPr bwMode="auto">
            <a:xfrm>
              <a:off x="8066235" y="3389468"/>
              <a:ext cx="492662" cy="246221"/>
              <a:chOff x="8545253" y="1271404"/>
              <a:chExt cx="492662" cy="246221"/>
            </a:xfrm>
          </p:grpSpPr>
          <p:sp>
            <p:nvSpPr>
              <p:cNvPr id="95313" name="TextBox 303">
                <a:extLst>
                  <a:ext uri="{FF2B5EF4-FFF2-40B4-BE49-F238E27FC236}">
                    <a16:creationId xmlns:a16="http://schemas.microsoft.com/office/drawing/2014/main" id="{F11FDB15-BB9F-DA4A-9E50-B6628D8F497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69" name="Group 257">
              <a:extLst>
                <a:ext uri="{FF2B5EF4-FFF2-40B4-BE49-F238E27FC236}">
                  <a16:creationId xmlns:a16="http://schemas.microsoft.com/office/drawing/2014/main" id="{3E55BA6C-3517-A841-99C9-87DEBBF910A4}"/>
                </a:ext>
              </a:extLst>
            </p:cNvPr>
            <p:cNvGrpSpPr>
              <a:grpSpLocks/>
            </p:cNvGrpSpPr>
            <p:nvPr/>
          </p:nvGrpSpPr>
          <p:grpSpPr bwMode="auto">
            <a:xfrm>
              <a:off x="6023941" y="3153388"/>
              <a:ext cx="268242" cy="246221"/>
              <a:chOff x="8545253" y="1271404"/>
              <a:chExt cx="268242" cy="246221"/>
            </a:xfrm>
          </p:grpSpPr>
          <p:sp>
            <p:nvSpPr>
              <p:cNvPr id="95311" name="TextBox 301">
                <a:extLst>
                  <a:ext uri="{FF2B5EF4-FFF2-40B4-BE49-F238E27FC236}">
                    <a16:creationId xmlns:a16="http://schemas.microsoft.com/office/drawing/2014/main" id="{5872708F-B8A1-974E-905E-5CD805B4F1A1}"/>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0" name="Group 258">
              <a:extLst>
                <a:ext uri="{FF2B5EF4-FFF2-40B4-BE49-F238E27FC236}">
                  <a16:creationId xmlns:a16="http://schemas.microsoft.com/office/drawing/2014/main" id="{7225ABFC-AC6A-404B-8795-65CD4E2A6832}"/>
                </a:ext>
              </a:extLst>
            </p:cNvPr>
            <p:cNvGrpSpPr>
              <a:grpSpLocks/>
            </p:cNvGrpSpPr>
            <p:nvPr/>
          </p:nvGrpSpPr>
          <p:grpSpPr bwMode="auto">
            <a:xfrm>
              <a:off x="4081067" y="4489324"/>
              <a:ext cx="2191481" cy="946667"/>
              <a:chOff x="4091672" y="4477404"/>
              <a:chExt cx="2191481" cy="946667"/>
            </a:xfrm>
          </p:grpSpPr>
          <p:grpSp>
            <p:nvGrpSpPr>
              <p:cNvPr id="95305" name="Group 295">
                <a:extLst>
                  <a:ext uri="{FF2B5EF4-FFF2-40B4-BE49-F238E27FC236}">
                    <a16:creationId xmlns:a16="http://schemas.microsoft.com/office/drawing/2014/main" id="{8CDD6A95-8DBC-AD4D-8BA3-9B37AD14B98E}"/>
                  </a:ext>
                </a:extLst>
              </p:cNvPr>
              <p:cNvGrpSpPr>
                <a:grpSpLocks/>
              </p:cNvGrpSpPr>
              <p:nvPr/>
            </p:nvGrpSpPr>
            <p:grpSpPr bwMode="auto">
              <a:xfrm>
                <a:off x="6034367" y="5135525"/>
                <a:ext cx="248786" cy="288546"/>
                <a:chOff x="6034367" y="5135525"/>
                <a:chExt cx="248786" cy="288546"/>
              </a:xfrm>
            </p:grpSpPr>
            <p:sp>
              <p:nvSpPr>
                <p:cNvPr id="95309" name="TextBox 299">
                  <a:extLst>
                    <a:ext uri="{FF2B5EF4-FFF2-40B4-BE49-F238E27FC236}">
                      <a16:creationId xmlns:a16="http://schemas.microsoft.com/office/drawing/2014/main" id="{EE5F1C55-7488-7F4D-9B84-6C791AA40FC1}"/>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306" name="Group 296">
                <a:extLst>
                  <a:ext uri="{FF2B5EF4-FFF2-40B4-BE49-F238E27FC236}">
                    <a16:creationId xmlns:a16="http://schemas.microsoft.com/office/drawing/2014/main" id="{76D78B69-D6B0-B045-AC55-9930308C7179}"/>
                  </a:ext>
                </a:extLst>
              </p:cNvPr>
              <p:cNvGrpSpPr>
                <a:grpSpLocks/>
              </p:cNvGrpSpPr>
              <p:nvPr/>
            </p:nvGrpSpPr>
            <p:grpSpPr bwMode="auto">
              <a:xfrm>
                <a:off x="4091672" y="4477404"/>
                <a:ext cx="268242" cy="246221"/>
                <a:chOff x="8545253" y="1271404"/>
                <a:chExt cx="268242" cy="246221"/>
              </a:xfrm>
            </p:grpSpPr>
            <p:sp>
              <p:nvSpPr>
                <p:cNvPr id="95307" name="TextBox 297">
                  <a:extLst>
                    <a:ext uri="{FF2B5EF4-FFF2-40B4-BE49-F238E27FC236}">
                      <a16:creationId xmlns:a16="http://schemas.microsoft.com/office/drawing/2014/main" id="{AFBE31D9-9F52-324E-9EF2-9B47FB188C48}"/>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5271" name="Group 259">
              <a:extLst>
                <a:ext uri="{FF2B5EF4-FFF2-40B4-BE49-F238E27FC236}">
                  <a16:creationId xmlns:a16="http://schemas.microsoft.com/office/drawing/2014/main" id="{C9E01B93-54BE-A449-895D-E8354CA81BFF}"/>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304" name="TextBox 294">
                <a:extLst>
                  <a:ext uri="{FF2B5EF4-FFF2-40B4-BE49-F238E27FC236}">
                    <a16:creationId xmlns:a16="http://schemas.microsoft.com/office/drawing/2014/main" id="{50B01AD7-AE9A-BE42-9B00-7C963BF8D14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72" name="Group 260">
              <a:extLst>
                <a:ext uri="{FF2B5EF4-FFF2-40B4-BE49-F238E27FC236}">
                  <a16:creationId xmlns:a16="http://schemas.microsoft.com/office/drawing/2014/main" id="{C430ED23-4263-9243-B920-0C6C1C50E7F0}"/>
                </a:ext>
              </a:extLst>
            </p:cNvPr>
            <p:cNvGrpSpPr>
              <a:grpSpLocks/>
            </p:cNvGrpSpPr>
            <p:nvPr/>
          </p:nvGrpSpPr>
          <p:grpSpPr bwMode="auto">
            <a:xfrm>
              <a:off x="5999601" y="4473171"/>
              <a:ext cx="268242" cy="246221"/>
              <a:chOff x="8545253" y="1271404"/>
              <a:chExt cx="268242" cy="246221"/>
            </a:xfrm>
          </p:grpSpPr>
          <p:sp>
            <p:nvSpPr>
              <p:cNvPr id="95301" name="TextBox 291">
                <a:extLst>
                  <a:ext uri="{FF2B5EF4-FFF2-40B4-BE49-F238E27FC236}">
                    <a16:creationId xmlns:a16="http://schemas.microsoft.com/office/drawing/2014/main" id="{0F1F93B5-197C-BE48-8957-DF01836331C9}"/>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3" name="Group 261">
              <a:extLst>
                <a:ext uri="{FF2B5EF4-FFF2-40B4-BE49-F238E27FC236}">
                  <a16:creationId xmlns:a16="http://schemas.microsoft.com/office/drawing/2014/main" id="{E8193189-FCA2-C042-96C6-10B2E15DE2FF}"/>
                </a:ext>
              </a:extLst>
            </p:cNvPr>
            <p:cNvGrpSpPr>
              <a:grpSpLocks/>
            </p:cNvGrpSpPr>
            <p:nvPr/>
          </p:nvGrpSpPr>
          <p:grpSpPr bwMode="auto">
            <a:xfrm>
              <a:off x="4235125" y="4052085"/>
              <a:ext cx="248786" cy="288546"/>
              <a:chOff x="4245730" y="4040165"/>
              <a:chExt cx="248786" cy="288546"/>
            </a:xfrm>
          </p:grpSpPr>
          <p:sp>
            <p:nvSpPr>
              <p:cNvPr id="95299" name="TextBox 289">
                <a:extLst>
                  <a:ext uri="{FF2B5EF4-FFF2-40B4-BE49-F238E27FC236}">
                    <a16:creationId xmlns:a16="http://schemas.microsoft.com/office/drawing/2014/main" id="{5C6036D2-6DEB-9F4E-AD9A-64168C06AA44}"/>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4" name="Group 262">
              <a:extLst>
                <a:ext uri="{FF2B5EF4-FFF2-40B4-BE49-F238E27FC236}">
                  <a16:creationId xmlns:a16="http://schemas.microsoft.com/office/drawing/2014/main" id="{714725E0-0EC9-C84F-902C-D113D7F8BB38}"/>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298" name="TextBox 288">
                <a:extLst>
                  <a:ext uri="{FF2B5EF4-FFF2-40B4-BE49-F238E27FC236}">
                    <a16:creationId xmlns:a16="http://schemas.microsoft.com/office/drawing/2014/main" id="{D48B44F0-50B8-5D45-9A54-4A7327016D11}"/>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75" name="Group 263">
              <a:extLst>
                <a:ext uri="{FF2B5EF4-FFF2-40B4-BE49-F238E27FC236}">
                  <a16:creationId xmlns:a16="http://schemas.microsoft.com/office/drawing/2014/main" id="{896F65FB-2A06-B246-8C1A-A0ECE7CD64A1}"/>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5296" name="TextBox 286">
                <a:extLst>
                  <a:ext uri="{FF2B5EF4-FFF2-40B4-BE49-F238E27FC236}">
                    <a16:creationId xmlns:a16="http://schemas.microsoft.com/office/drawing/2014/main" id="{13C24E98-1912-F64F-8961-3975EE6F064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5276" name="Group 264">
              <a:extLst>
                <a:ext uri="{FF2B5EF4-FFF2-40B4-BE49-F238E27FC236}">
                  <a16:creationId xmlns:a16="http://schemas.microsoft.com/office/drawing/2014/main" id="{4F7760CD-78CC-0540-8D8B-47D1F031EBC1}"/>
                </a:ext>
              </a:extLst>
            </p:cNvPr>
            <p:cNvGrpSpPr>
              <a:grpSpLocks/>
            </p:cNvGrpSpPr>
            <p:nvPr/>
          </p:nvGrpSpPr>
          <p:grpSpPr bwMode="auto">
            <a:xfrm>
              <a:off x="5853578" y="5465418"/>
              <a:ext cx="473206" cy="288546"/>
              <a:chOff x="5864183" y="5453498"/>
              <a:chExt cx="473206" cy="288546"/>
            </a:xfrm>
          </p:grpSpPr>
          <p:sp>
            <p:nvSpPr>
              <p:cNvPr id="95293" name="TextBox 283">
                <a:extLst>
                  <a:ext uri="{FF2B5EF4-FFF2-40B4-BE49-F238E27FC236}">
                    <a16:creationId xmlns:a16="http://schemas.microsoft.com/office/drawing/2014/main" id="{EB178F30-DD16-CB48-8E60-910638F50D6B}"/>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7" name="Group 265">
              <a:extLst>
                <a:ext uri="{FF2B5EF4-FFF2-40B4-BE49-F238E27FC236}">
                  <a16:creationId xmlns:a16="http://schemas.microsoft.com/office/drawing/2014/main" id="{1D773C4A-5FD0-E444-8DBA-E3DE2AC0FA6B}"/>
                </a:ext>
              </a:extLst>
            </p:cNvPr>
            <p:cNvGrpSpPr>
              <a:grpSpLocks/>
            </p:cNvGrpSpPr>
            <p:nvPr/>
          </p:nvGrpSpPr>
          <p:grpSpPr bwMode="auto">
            <a:xfrm>
              <a:off x="5494308" y="5467662"/>
              <a:ext cx="312906" cy="288546"/>
              <a:chOff x="6525751" y="6292082"/>
              <a:chExt cx="312906" cy="288546"/>
            </a:xfrm>
          </p:grpSpPr>
          <p:sp>
            <p:nvSpPr>
              <p:cNvPr id="95291" name="TextBox 280">
                <a:extLst>
                  <a:ext uri="{FF2B5EF4-FFF2-40B4-BE49-F238E27FC236}">
                    <a16:creationId xmlns:a16="http://schemas.microsoft.com/office/drawing/2014/main" id="{DD0312A8-4883-5448-A8CA-747ACB4A645E}"/>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8" name="Group 266">
              <a:extLst>
                <a:ext uri="{FF2B5EF4-FFF2-40B4-BE49-F238E27FC236}">
                  <a16:creationId xmlns:a16="http://schemas.microsoft.com/office/drawing/2014/main" id="{D7348956-D7F9-DE45-ADC7-66DDD2806F15}"/>
                </a:ext>
              </a:extLst>
            </p:cNvPr>
            <p:cNvGrpSpPr>
              <a:grpSpLocks/>
            </p:cNvGrpSpPr>
            <p:nvPr/>
          </p:nvGrpSpPr>
          <p:grpSpPr bwMode="auto">
            <a:xfrm>
              <a:off x="5704335" y="5990464"/>
              <a:ext cx="332362" cy="246221"/>
              <a:chOff x="8553519" y="1263312"/>
              <a:chExt cx="332362" cy="246221"/>
            </a:xfrm>
          </p:grpSpPr>
          <p:sp>
            <p:nvSpPr>
              <p:cNvPr id="95289" name="TextBox 278">
                <a:extLst>
                  <a:ext uri="{FF2B5EF4-FFF2-40B4-BE49-F238E27FC236}">
                    <a16:creationId xmlns:a16="http://schemas.microsoft.com/office/drawing/2014/main" id="{A77951FE-0493-984B-B6DB-118807985395}"/>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5279" name="Group 267">
              <a:extLst>
                <a:ext uri="{FF2B5EF4-FFF2-40B4-BE49-F238E27FC236}">
                  <a16:creationId xmlns:a16="http://schemas.microsoft.com/office/drawing/2014/main" id="{C42B97BF-22E6-534B-B236-A68B7AD46F2C}"/>
                </a:ext>
              </a:extLst>
            </p:cNvPr>
            <p:cNvGrpSpPr>
              <a:grpSpLocks/>
            </p:cNvGrpSpPr>
            <p:nvPr/>
          </p:nvGrpSpPr>
          <p:grpSpPr bwMode="auto">
            <a:xfrm>
              <a:off x="6323520" y="5303158"/>
              <a:ext cx="683833" cy="385662"/>
              <a:chOff x="6334125" y="5291238"/>
              <a:chExt cx="683833" cy="385662"/>
            </a:xfrm>
          </p:grpSpPr>
          <p:grpSp>
            <p:nvGrpSpPr>
              <p:cNvPr id="95283" name="Group 272">
                <a:extLst>
                  <a:ext uri="{FF2B5EF4-FFF2-40B4-BE49-F238E27FC236}">
                    <a16:creationId xmlns:a16="http://schemas.microsoft.com/office/drawing/2014/main" id="{078585A9-3B58-A64F-A457-7BC867C0CC49}"/>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5284" name="Group 273">
                <a:extLst>
                  <a:ext uri="{FF2B5EF4-FFF2-40B4-BE49-F238E27FC236}">
                    <a16:creationId xmlns:a16="http://schemas.microsoft.com/office/drawing/2014/main" id="{3927B7FE-90F2-2544-BDF5-6E83F7161788}"/>
                  </a:ext>
                </a:extLst>
              </p:cNvPr>
              <p:cNvGrpSpPr>
                <a:grpSpLocks/>
              </p:cNvGrpSpPr>
              <p:nvPr/>
            </p:nvGrpSpPr>
            <p:grpSpPr bwMode="auto">
              <a:xfrm>
                <a:off x="6769172" y="5291238"/>
                <a:ext cx="248786" cy="288546"/>
                <a:chOff x="6769172" y="5291238"/>
                <a:chExt cx="248786" cy="288546"/>
              </a:xfrm>
            </p:grpSpPr>
            <p:sp>
              <p:nvSpPr>
                <p:cNvPr id="95285" name="TextBox 274">
                  <a:extLst>
                    <a:ext uri="{FF2B5EF4-FFF2-40B4-BE49-F238E27FC236}">
                      <a16:creationId xmlns:a16="http://schemas.microsoft.com/office/drawing/2014/main" id="{501E1B9E-48A8-4947-8782-154E481A6C26}"/>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5280" name="Group 268">
              <a:extLst>
                <a:ext uri="{FF2B5EF4-FFF2-40B4-BE49-F238E27FC236}">
                  <a16:creationId xmlns:a16="http://schemas.microsoft.com/office/drawing/2014/main" id="{67EA2DCD-44B5-A342-8E17-D6BC0C3E8D16}"/>
                </a:ext>
              </a:extLst>
            </p:cNvPr>
            <p:cNvGrpSpPr>
              <a:grpSpLocks/>
            </p:cNvGrpSpPr>
            <p:nvPr/>
          </p:nvGrpSpPr>
          <p:grpSpPr bwMode="auto">
            <a:xfrm>
              <a:off x="4310854" y="4689580"/>
              <a:ext cx="268242" cy="246221"/>
              <a:chOff x="8600006" y="1271404"/>
              <a:chExt cx="268242" cy="246221"/>
            </a:xfrm>
          </p:grpSpPr>
          <p:sp>
            <p:nvSpPr>
              <p:cNvPr id="95281" name="TextBox 270">
                <a:extLst>
                  <a:ext uri="{FF2B5EF4-FFF2-40B4-BE49-F238E27FC236}">
                    <a16:creationId xmlns:a16="http://schemas.microsoft.com/office/drawing/2014/main" id="{39ECB02C-8F39-BB43-B737-B7762BF74465}"/>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5236" name="Group 404">
            <a:extLst>
              <a:ext uri="{FF2B5EF4-FFF2-40B4-BE49-F238E27FC236}">
                <a16:creationId xmlns:a16="http://schemas.microsoft.com/office/drawing/2014/main" id="{CCA52BDB-40E7-EC43-B58E-ED9D51519721}"/>
              </a:ext>
            </a:extLst>
          </p:cNvPr>
          <p:cNvGrpSpPr>
            <a:grpSpLocks/>
          </p:cNvGrpSpPr>
          <p:nvPr/>
        </p:nvGrpSpPr>
        <p:grpSpPr bwMode="auto">
          <a:xfrm>
            <a:off x="7229476" y="2495551"/>
            <a:ext cx="855663" cy="754063"/>
            <a:chOff x="6315797" y="2494862"/>
            <a:chExt cx="855712" cy="754757"/>
          </a:xfrm>
        </p:grpSpPr>
        <p:sp>
          <p:nvSpPr>
            <p:cNvPr id="95238" name="TextBox 405">
              <a:extLst>
                <a:ext uri="{FF2B5EF4-FFF2-40B4-BE49-F238E27FC236}">
                  <a16:creationId xmlns:a16="http://schemas.microsoft.com/office/drawing/2014/main" id="{D626420E-5048-DC47-B5F4-290EDFC4EC51}"/>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5241" name="TextBox 411">
              <a:extLst>
                <a:ext uri="{FF2B5EF4-FFF2-40B4-BE49-F238E27FC236}">
                  <a16:creationId xmlns:a16="http://schemas.microsoft.com/office/drawing/2014/main" id="{6CFC6CEB-CDDB-CE43-8291-224B0F72A3EE}"/>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5243" name="TextBox 413">
              <a:extLst>
                <a:ext uri="{FF2B5EF4-FFF2-40B4-BE49-F238E27FC236}">
                  <a16:creationId xmlns:a16="http://schemas.microsoft.com/office/drawing/2014/main" id="{8CAB91BB-69F0-DA4E-847E-B0F53D3DCC65}"/>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95237" name="Text Placeholder 2">
            <a:extLst>
              <a:ext uri="{FF2B5EF4-FFF2-40B4-BE49-F238E27FC236}">
                <a16:creationId xmlns:a16="http://schemas.microsoft.com/office/drawing/2014/main" id="{490C7594-BDF0-1A4D-8DF0-95BDF4566B90}"/>
              </a:ext>
            </a:extLst>
          </p:cNvPr>
          <p:cNvSpPr txBox="1">
            <a:spLocks/>
          </p:cNvSpPr>
          <p:nvPr/>
        </p:nvSpPr>
        <p:spPr bwMode="auto">
          <a:xfrm>
            <a:off x="3651251" y="1123950"/>
            <a:ext cx="3744913" cy="5295900"/>
          </a:xfrm>
          <a:prstGeom prst="rect">
            <a:avLst/>
          </a:prstGeom>
          <a:solidFill>
            <a:schemeClr val="bg1"/>
          </a:solidFill>
          <a:ln w="25400">
            <a:solidFill>
              <a:srgbClr val="0070C0"/>
            </a:solidFill>
            <a:miter lim="800000"/>
            <a:headEnd/>
            <a:tailEnd/>
          </a:ln>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7281" name="Group 29">
            <a:extLst>
              <a:ext uri="{FF2B5EF4-FFF2-40B4-BE49-F238E27FC236}">
                <a16:creationId xmlns:a16="http://schemas.microsoft.com/office/drawing/2014/main" id="{B2B2BE05-C863-C14C-AB2B-938DDD450C0D}"/>
              </a:ext>
            </a:extLst>
          </p:cNvPr>
          <p:cNvGrpSpPr>
            <a:grpSpLocks/>
          </p:cNvGrpSpPr>
          <p:nvPr/>
        </p:nvGrpSpPr>
        <p:grpSpPr bwMode="auto">
          <a:xfrm>
            <a:off x="1093788" y="160339"/>
            <a:ext cx="8964612" cy="6702425"/>
            <a:chOff x="190667" y="143256"/>
            <a:chExt cx="8963938" cy="6702824"/>
          </a:xfrm>
        </p:grpSpPr>
        <p:grpSp>
          <p:nvGrpSpPr>
            <p:cNvPr id="97420" name="Group 49">
              <a:extLst>
                <a:ext uri="{FF2B5EF4-FFF2-40B4-BE49-F238E27FC236}">
                  <a16:creationId xmlns:a16="http://schemas.microsoft.com/office/drawing/2014/main" id="{F3EB66F1-4024-294F-ADAD-66314F8E6830}"/>
                </a:ext>
              </a:extLst>
            </p:cNvPr>
            <p:cNvGrpSpPr>
              <a:grpSpLocks/>
            </p:cNvGrpSpPr>
            <p:nvPr/>
          </p:nvGrpSpPr>
          <p:grpSpPr bwMode="auto">
            <a:xfrm>
              <a:off x="2379487" y="2385720"/>
              <a:ext cx="1587347" cy="2315295"/>
              <a:chOff x="2379487" y="2385720"/>
              <a:chExt cx="1587347" cy="2315295"/>
            </a:xfrm>
          </p:grpSpPr>
          <p:grpSp>
            <p:nvGrpSpPr>
              <p:cNvPr id="97586" name="Group 33">
                <a:extLst>
                  <a:ext uri="{FF2B5EF4-FFF2-40B4-BE49-F238E27FC236}">
                    <a16:creationId xmlns:a16="http://schemas.microsoft.com/office/drawing/2014/main" id="{EDF22B6C-4701-7640-AF3D-207BA868DFD2}"/>
                  </a:ext>
                </a:extLst>
              </p:cNvPr>
              <p:cNvGrpSpPr>
                <a:grpSpLocks/>
              </p:cNvGrpSpPr>
              <p:nvPr/>
            </p:nvGrpSpPr>
            <p:grpSpPr bwMode="auto">
              <a:xfrm>
                <a:off x="3407959" y="2787061"/>
                <a:ext cx="293670" cy="304521"/>
                <a:chOff x="3407959" y="2787061"/>
                <a:chExt cx="293670" cy="304521"/>
              </a:xfrm>
            </p:grpSpPr>
            <p:sp>
              <p:nvSpPr>
                <p:cNvPr id="97628" name="TextBox 467">
                  <a:extLst>
                    <a:ext uri="{FF2B5EF4-FFF2-40B4-BE49-F238E27FC236}">
                      <a16:creationId xmlns:a16="http://schemas.microsoft.com/office/drawing/2014/main" id="{7E20747A-04AE-4D42-9F09-81B2F3A29276}"/>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87" name="Group 34">
                <a:extLst>
                  <a:ext uri="{FF2B5EF4-FFF2-40B4-BE49-F238E27FC236}">
                    <a16:creationId xmlns:a16="http://schemas.microsoft.com/office/drawing/2014/main" id="{CE912BB6-323C-8F4B-9427-A4AE312E031D}"/>
                  </a:ext>
                </a:extLst>
              </p:cNvPr>
              <p:cNvGrpSpPr>
                <a:grpSpLocks/>
              </p:cNvGrpSpPr>
              <p:nvPr/>
            </p:nvGrpSpPr>
            <p:grpSpPr bwMode="auto">
              <a:xfrm>
                <a:off x="3673164" y="2806288"/>
                <a:ext cx="293670" cy="334096"/>
                <a:chOff x="3673164" y="2806288"/>
                <a:chExt cx="293670" cy="334096"/>
              </a:xfrm>
            </p:grpSpPr>
            <p:sp>
              <p:nvSpPr>
                <p:cNvPr id="97626" name="TextBox 469">
                  <a:extLst>
                    <a:ext uri="{FF2B5EF4-FFF2-40B4-BE49-F238E27FC236}">
                      <a16:creationId xmlns:a16="http://schemas.microsoft.com/office/drawing/2014/main" id="{2E7A0C1A-4536-924B-A7ED-98006DAFE061}"/>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89" name="TextBox 472">
                <a:extLst>
                  <a:ext uri="{FF2B5EF4-FFF2-40B4-BE49-F238E27FC236}">
                    <a16:creationId xmlns:a16="http://schemas.microsoft.com/office/drawing/2014/main" id="{1B0419AF-BB22-AC46-BDE7-094779F1EAB9}"/>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7590" name="Group 441">
                <a:extLst>
                  <a:ext uri="{FF2B5EF4-FFF2-40B4-BE49-F238E27FC236}">
                    <a16:creationId xmlns:a16="http://schemas.microsoft.com/office/drawing/2014/main" id="{31DAC9F7-600B-F14B-9A7F-C54331E83E96}"/>
                  </a:ext>
                </a:extLst>
              </p:cNvPr>
              <p:cNvGrpSpPr>
                <a:grpSpLocks/>
              </p:cNvGrpSpPr>
              <p:nvPr/>
            </p:nvGrpSpPr>
            <p:grpSpPr bwMode="auto">
              <a:xfrm>
                <a:off x="2379487" y="2676271"/>
                <a:ext cx="1527811" cy="2024744"/>
                <a:chOff x="3156259" y="1690162"/>
                <a:chExt cx="1527811" cy="2024744"/>
              </a:xfrm>
            </p:grpSpPr>
            <p:grpSp>
              <p:nvGrpSpPr>
                <p:cNvPr id="97609" name="Group 450">
                  <a:extLst>
                    <a:ext uri="{FF2B5EF4-FFF2-40B4-BE49-F238E27FC236}">
                      <a16:creationId xmlns:a16="http://schemas.microsoft.com/office/drawing/2014/main" id="{54D21969-B94E-4441-9FC5-EAEFBBED06D0}"/>
                    </a:ext>
                  </a:extLst>
                </p:cNvPr>
                <p:cNvGrpSpPr>
                  <a:grpSpLocks/>
                </p:cNvGrpSpPr>
                <p:nvPr/>
              </p:nvGrpSpPr>
              <p:grpSpPr bwMode="auto">
                <a:xfrm>
                  <a:off x="3156259" y="1995894"/>
                  <a:ext cx="1015631" cy="307777"/>
                  <a:chOff x="3156259" y="1995894"/>
                  <a:chExt cx="1015631" cy="307777"/>
                </a:xfrm>
              </p:grpSpPr>
              <p:sp>
                <p:nvSpPr>
                  <p:cNvPr id="97623" name="TextBox 464">
                    <a:extLst>
                      <a:ext uri="{FF2B5EF4-FFF2-40B4-BE49-F238E27FC236}">
                        <a16:creationId xmlns:a16="http://schemas.microsoft.com/office/drawing/2014/main" id="{67E6D7D1-7A88-6F46-A6A4-B73391242963}"/>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625" name="TextBox 466">
                    <a:extLst>
                      <a:ext uri="{FF2B5EF4-FFF2-40B4-BE49-F238E27FC236}">
                        <a16:creationId xmlns:a16="http://schemas.microsoft.com/office/drawing/2014/main" id="{C84D4CA5-457F-184A-B88E-F03397CA4059}"/>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7610" name="Group 451">
                  <a:extLst>
                    <a:ext uri="{FF2B5EF4-FFF2-40B4-BE49-F238E27FC236}">
                      <a16:creationId xmlns:a16="http://schemas.microsoft.com/office/drawing/2014/main" id="{0CD2F37A-64B1-B643-BEEB-E13D83840623}"/>
                    </a:ext>
                  </a:extLst>
                </p:cNvPr>
                <p:cNvGrpSpPr>
                  <a:grpSpLocks/>
                </p:cNvGrpSpPr>
                <p:nvPr/>
              </p:nvGrpSpPr>
              <p:grpSpPr bwMode="auto">
                <a:xfrm>
                  <a:off x="3156259" y="2421600"/>
                  <a:ext cx="1015631" cy="307777"/>
                  <a:chOff x="3156259" y="2141034"/>
                  <a:chExt cx="1015631" cy="307777"/>
                </a:xfrm>
              </p:grpSpPr>
              <p:sp>
                <p:nvSpPr>
                  <p:cNvPr id="97620" name="TextBox 461">
                    <a:extLst>
                      <a:ext uri="{FF2B5EF4-FFF2-40B4-BE49-F238E27FC236}">
                        <a16:creationId xmlns:a16="http://schemas.microsoft.com/office/drawing/2014/main" id="{8339FB8D-C375-584A-B900-B1D7767DD160}"/>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622" name="TextBox 463">
                    <a:extLst>
                      <a:ext uri="{FF2B5EF4-FFF2-40B4-BE49-F238E27FC236}">
                        <a16:creationId xmlns:a16="http://schemas.microsoft.com/office/drawing/2014/main" id="{59ECFD41-0521-3044-94C1-88FF4CF6E511}"/>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7611" name="Group 452">
                  <a:extLst>
                    <a:ext uri="{FF2B5EF4-FFF2-40B4-BE49-F238E27FC236}">
                      <a16:creationId xmlns:a16="http://schemas.microsoft.com/office/drawing/2014/main" id="{DD1C178C-99BA-FA48-9CFF-D37857CBA6E1}"/>
                    </a:ext>
                  </a:extLst>
                </p:cNvPr>
                <p:cNvGrpSpPr>
                  <a:grpSpLocks/>
                </p:cNvGrpSpPr>
                <p:nvPr/>
              </p:nvGrpSpPr>
              <p:grpSpPr bwMode="auto">
                <a:xfrm>
                  <a:off x="3156259" y="2871344"/>
                  <a:ext cx="1015631" cy="307777"/>
                  <a:chOff x="3156259" y="2307387"/>
                  <a:chExt cx="1015631" cy="307777"/>
                </a:xfrm>
              </p:grpSpPr>
              <p:sp>
                <p:nvSpPr>
                  <p:cNvPr id="97617" name="TextBox 458">
                    <a:extLst>
                      <a:ext uri="{FF2B5EF4-FFF2-40B4-BE49-F238E27FC236}">
                        <a16:creationId xmlns:a16="http://schemas.microsoft.com/office/drawing/2014/main" id="{3949FADE-4115-0948-9788-8E00F0B12C21}"/>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619" name="TextBox 460">
                    <a:extLst>
                      <a:ext uri="{FF2B5EF4-FFF2-40B4-BE49-F238E27FC236}">
                        <a16:creationId xmlns:a16="http://schemas.microsoft.com/office/drawing/2014/main" id="{B2860C7A-2E33-D649-9EA8-6AAF5762F611}"/>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613" name="Group 453">
                  <a:extLst>
                    <a:ext uri="{FF2B5EF4-FFF2-40B4-BE49-F238E27FC236}">
                      <a16:creationId xmlns:a16="http://schemas.microsoft.com/office/drawing/2014/main" id="{19F1339E-006A-AF4A-BA07-03939DBF88AF}"/>
                    </a:ext>
                  </a:extLst>
                </p:cNvPr>
                <p:cNvGrpSpPr>
                  <a:grpSpLocks/>
                </p:cNvGrpSpPr>
                <p:nvPr/>
              </p:nvGrpSpPr>
              <p:grpSpPr bwMode="auto">
                <a:xfrm>
                  <a:off x="3156259" y="3298170"/>
                  <a:ext cx="1015631" cy="307777"/>
                  <a:chOff x="3156259" y="2453647"/>
                  <a:chExt cx="1015631" cy="307777"/>
                </a:xfrm>
              </p:grpSpPr>
              <p:sp>
                <p:nvSpPr>
                  <p:cNvPr id="97614" name="TextBox 455">
                    <a:extLst>
                      <a:ext uri="{FF2B5EF4-FFF2-40B4-BE49-F238E27FC236}">
                        <a16:creationId xmlns:a16="http://schemas.microsoft.com/office/drawing/2014/main" id="{4AEFA563-75ED-2843-83E4-66290451B931}"/>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616" name="TextBox 457">
                    <a:extLst>
                      <a:ext uri="{FF2B5EF4-FFF2-40B4-BE49-F238E27FC236}">
                        <a16:creationId xmlns:a16="http://schemas.microsoft.com/office/drawing/2014/main" id="{581BF458-E240-B24A-BDE5-C6A1ABC576EF}"/>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7591" name="Group 44">
                <a:extLst>
                  <a:ext uri="{FF2B5EF4-FFF2-40B4-BE49-F238E27FC236}">
                    <a16:creationId xmlns:a16="http://schemas.microsoft.com/office/drawing/2014/main" id="{43994C29-5ED1-CC44-980B-66FA86709A02}"/>
                  </a:ext>
                </a:extLst>
              </p:cNvPr>
              <p:cNvGrpSpPr>
                <a:grpSpLocks/>
              </p:cNvGrpSpPr>
              <p:nvPr/>
            </p:nvGrpSpPr>
            <p:grpSpPr bwMode="auto">
              <a:xfrm>
                <a:off x="3407947" y="3691312"/>
                <a:ext cx="293670" cy="304511"/>
                <a:chOff x="3407947" y="3691312"/>
                <a:chExt cx="293670" cy="304511"/>
              </a:xfrm>
            </p:grpSpPr>
            <p:sp>
              <p:nvSpPr>
                <p:cNvPr id="97607" name="TextBox 443">
                  <a:extLst>
                    <a:ext uri="{FF2B5EF4-FFF2-40B4-BE49-F238E27FC236}">
                      <a16:creationId xmlns:a16="http://schemas.microsoft.com/office/drawing/2014/main" id="{88435062-3DF8-6A43-9F33-7DB33B6F01B8}"/>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92" name="Group 48">
                <a:extLst>
                  <a:ext uri="{FF2B5EF4-FFF2-40B4-BE49-F238E27FC236}">
                    <a16:creationId xmlns:a16="http://schemas.microsoft.com/office/drawing/2014/main" id="{8ED4C1CA-8531-6A47-ABE2-2B872F3CEACF}"/>
                  </a:ext>
                </a:extLst>
              </p:cNvPr>
              <p:cNvGrpSpPr>
                <a:grpSpLocks/>
              </p:cNvGrpSpPr>
              <p:nvPr/>
            </p:nvGrpSpPr>
            <p:grpSpPr bwMode="auto">
              <a:xfrm>
                <a:off x="3673143" y="3710530"/>
                <a:ext cx="293670" cy="333896"/>
                <a:chOff x="3673143" y="3710530"/>
                <a:chExt cx="293670" cy="333896"/>
              </a:xfrm>
            </p:grpSpPr>
            <p:sp>
              <p:nvSpPr>
                <p:cNvPr id="97605" name="TextBox 445">
                  <a:extLst>
                    <a:ext uri="{FF2B5EF4-FFF2-40B4-BE49-F238E27FC236}">
                      <a16:creationId xmlns:a16="http://schemas.microsoft.com/office/drawing/2014/main" id="{65B5F876-0477-4F47-A776-B5922449800A}"/>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593" name="TextBox 448">
                <a:extLst>
                  <a:ext uri="{FF2B5EF4-FFF2-40B4-BE49-F238E27FC236}">
                    <a16:creationId xmlns:a16="http://schemas.microsoft.com/office/drawing/2014/main" id="{ACDCA0B0-76B4-F446-8CAC-2E1F8D71D01D}"/>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7594" name="TextBox 474">
                <a:extLst>
                  <a:ext uri="{FF2B5EF4-FFF2-40B4-BE49-F238E27FC236}">
                    <a16:creationId xmlns:a16="http://schemas.microsoft.com/office/drawing/2014/main" id="{E46070CC-6A84-E743-8F1A-458A5BAE2749}"/>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7595" name="Group 475">
                <a:extLst>
                  <a:ext uri="{FF2B5EF4-FFF2-40B4-BE49-F238E27FC236}">
                    <a16:creationId xmlns:a16="http://schemas.microsoft.com/office/drawing/2014/main" id="{C74C0563-F619-8944-84B4-6AB83F1567DF}"/>
                  </a:ext>
                </a:extLst>
              </p:cNvPr>
              <p:cNvGrpSpPr>
                <a:grpSpLocks/>
              </p:cNvGrpSpPr>
              <p:nvPr/>
            </p:nvGrpSpPr>
            <p:grpSpPr bwMode="auto">
              <a:xfrm>
                <a:off x="3312754" y="2385720"/>
                <a:ext cx="340158" cy="272788"/>
                <a:chOff x="3284418" y="5102016"/>
                <a:chExt cx="340158" cy="272788"/>
              </a:xfrm>
            </p:grpSpPr>
            <p:sp>
              <p:nvSpPr>
                <p:cNvPr id="97603" name="TextBox 476">
                  <a:extLst>
                    <a:ext uri="{FF2B5EF4-FFF2-40B4-BE49-F238E27FC236}">
                      <a16:creationId xmlns:a16="http://schemas.microsoft.com/office/drawing/2014/main" id="{5227A190-19C6-AC45-BA44-EF248A0CA84D}"/>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96" name="Group 478">
                <a:extLst>
                  <a:ext uri="{FF2B5EF4-FFF2-40B4-BE49-F238E27FC236}">
                    <a16:creationId xmlns:a16="http://schemas.microsoft.com/office/drawing/2014/main" id="{D5B70289-E136-3D45-87B1-DE268459E962}"/>
                  </a:ext>
                </a:extLst>
              </p:cNvPr>
              <p:cNvGrpSpPr>
                <a:grpSpLocks/>
              </p:cNvGrpSpPr>
              <p:nvPr/>
            </p:nvGrpSpPr>
            <p:grpSpPr bwMode="auto">
              <a:xfrm>
                <a:off x="2671297" y="2388361"/>
                <a:ext cx="293670" cy="272788"/>
                <a:chOff x="3144219" y="5102016"/>
                <a:chExt cx="293670" cy="272788"/>
              </a:xfrm>
            </p:grpSpPr>
            <p:sp>
              <p:nvSpPr>
                <p:cNvPr id="97601" name="TextBox 482">
                  <a:extLst>
                    <a:ext uri="{FF2B5EF4-FFF2-40B4-BE49-F238E27FC236}">
                      <a16:creationId xmlns:a16="http://schemas.microsoft.com/office/drawing/2014/main" id="{5471981D-D3C5-8044-9D0F-A1AD8309CC7A}"/>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97" name="Group 498">
                <a:extLst>
                  <a:ext uri="{FF2B5EF4-FFF2-40B4-BE49-F238E27FC236}">
                    <a16:creationId xmlns:a16="http://schemas.microsoft.com/office/drawing/2014/main" id="{80AFD57B-84BE-F04C-82F7-D9E6A230C244}"/>
                  </a:ext>
                </a:extLst>
              </p:cNvPr>
              <p:cNvGrpSpPr>
                <a:grpSpLocks/>
              </p:cNvGrpSpPr>
              <p:nvPr/>
            </p:nvGrpSpPr>
            <p:grpSpPr bwMode="auto">
              <a:xfrm>
                <a:off x="2982991" y="2388362"/>
                <a:ext cx="293670" cy="272788"/>
                <a:chOff x="3270018" y="5102016"/>
                <a:chExt cx="293670" cy="272788"/>
              </a:xfrm>
            </p:grpSpPr>
            <p:sp>
              <p:nvSpPr>
                <p:cNvPr id="97599" name="TextBox 499">
                  <a:extLst>
                    <a:ext uri="{FF2B5EF4-FFF2-40B4-BE49-F238E27FC236}">
                      <a16:creationId xmlns:a16="http://schemas.microsoft.com/office/drawing/2014/main" id="{CC61F382-AAF1-EE46-B2C4-3CF24F5BC3C5}"/>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7421" name="Group 132">
              <a:extLst>
                <a:ext uri="{FF2B5EF4-FFF2-40B4-BE49-F238E27FC236}">
                  <a16:creationId xmlns:a16="http://schemas.microsoft.com/office/drawing/2014/main" id="{72C3BE3C-9BBC-3E44-93A1-FE1C7318D97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7422" name="Group 6">
              <a:extLst>
                <a:ext uri="{FF2B5EF4-FFF2-40B4-BE49-F238E27FC236}">
                  <a16:creationId xmlns:a16="http://schemas.microsoft.com/office/drawing/2014/main" id="{263B421C-0F49-284A-838E-08072E91B1BA}"/>
                </a:ext>
              </a:extLst>
            </p:cNvPr>
            <p:cNvGrpSpPr>
              <a:grpSpLocks/>
            </p:cNvGrpSpPr>
            <p:nvPr/>
          </p:nvGrpSpPr>
          <p:grpSpPr bwMode="auto">
            <a:xfrm>
              <a:off x="5062752" y="772852"/>
              <a:ext cx="2978701" cy="939625"/>
              <a:chOff x="4955851" y="962686"/>
              <a:chExt cx="2978701" cy="939625"/>
            </a:xfrm>
          </p:grpSpPr>
          <p:grpSp>
            <p:nvGrpSpPr>
              <p:cNvPr id="97560" name="Group 55">
                <a:extLst>
                  <a:ext uri="{FF2B5EF4-FFF2-40B4-BE49-F238E27FC236}">
                    <a16:creationId xmlns:a16="http://schemas.microsoft.com/office/drawing/2014/main" id="{5967D018-E630-7C45-8BCD-67BD60301BD9}"/>
                  </a:ext>
                </a:extLst>
              </p:cNvPr>
              <p:cNvGrpSpPr>
                <a:grpSpLocks/>
              </p:cNvGrpSpPr>
              <p:nvPr/>
            </p:nvGrpSpPr>
            <p:grpSpPr bwMode="auto">
              <a:xfrm>
                <a:off x="4985587" y="962686"/>
                <a:ext cx="2832797" cy="477914"/>
                <a:chOff x="2840081" y="429053"/>
                <a:chExt cx="2832797" cy="477914"/>
              </a:xfrm>
            </p:grpSpPr>
            <p:sp>
              <p:nvSpPr>
                <p:cNvPr id="97581" name="TextBox 57">
                  <a:extLst>
                    <a:ext uri="{FF2B5EF4-FFF2-40B4-BE49-F238E27FC236}">
                      <a16:creationId xmlns:a16="http://schemas.microsoft.com/office/drawing/2014/main" id="{1A9EAE3B-2817-2F44-8E17-5366BEB9A632}"/>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7561" name="TextBox 59">
                <a:extLst>
                  <a:ext uri="{FF2B5EF4-FFF2-40B4-BE49-F238E27FC236}">
                    <a16:creationId xmlns:a16="http://schemas.microsoft.com/office/drawing/2014/main" id="{2B79D58D-2EE5-5D4F-AC48-9177E9D7E9D0}"/>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7423" name="Group 17">
              <a:extLst>
                <a:ext uri="{FF2B5EF4-FFF2-40B4-BE49-F238E27FC236}">
                  <a16:creationId xmlns:a16="http://schemas.microsoft.com/office/drawing/2014/main" id="{F0897483-4713-8042-BA63-894D0E3B7FF7}"/>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554" name="Group 16">
                <a:extLst>
                  <a:ext uri="{FF2B5EF4-FFF2-40B4-BE49-F238E27FC236}">
                    <a16:creationId xmlns:a16="http://schemas.microsoft.com/office/drawing/2014/main" id="{E028BD2F-9103-994B-AADF-61F859678142}"/>
                  </a:ext>
                </a:extLst>
              </p:cNvPr>
              <p:cNvGrpSpPr>
                <a:grpSpLocks/>
              </p:cNvGrpSpPr>
              <p:nvPr/>
            </p:nvGrpSpPr>
            <p:grpSpPr bwMode="auto">
              <a:xfrm>
                <a:off x="2801170" y="5371346"/>
                <a:ext cx="293670" cy="272788"/>
                <a:chOff x="2801170" y="5371346"/>
                <a:chExt cx="293670" cy="272788"/>
              </a:xfrm>
            </p:grpSpPr>
            <p:sp>
              <p:nvSpPr>
                <p:cNvPr id="97558" name="TextBox 82">
                  <a:extLst>
                    <a:ext uri="{FF2B5EF4-FFF2-40B4-BE49-F238E27FC236}">
                      <a16:creationId xmlns:a16="http://schemas.microsoft.com/office/drawing/2014/main" id="{9482BFE4-97F2-364E-BF45-59CA75EAAFAA}"/>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555" name="TextBox 87">
                <a:extLst>
                  <a:ext uri="{FF2B5EF4-FFF2-40B4-BE49-F238E27FC236}">
                    <a16:creationId xmlns:a16="http://schemas.microsoft.com/office/drawing/2014/main" id="{0256A485-173D-8E41-B989-81B77B1362BE}"/>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7424" name="Group 154">
              <a:extLst>
                <a:ext uri="{FF2B5EF4-FFF2-40B4-BE49-F238E27FC236}">
                  <a16:creationId xmlns:a16="http://schemas.microsoft.com/office/drawing/2014/main" id="{F5C6F301-928C-6B43-9DEC-6923B9D97200}"/>
                </a:ext>
              </a:extLst>
            </p:cNvPr>
            <p:cNvGrpSpPr>
              <a:grpSpLocks/>
            </p:cNvGrpSpPr>
            <p:nvPr/>
          </p:nvGrpSpPr>
          <p:grpSpPr bwMode="auto">
            <a:xfrm>
              <a:off x="8427906" y="3634006"/>
              <a:ext cx="495536" cy="937728"/>
              <a:chOff x="5114153" y="3529161"/>
              <a:chExt cx="495536" cy="937728"/>
            </a:xfrm>
          </p:grpSpPr>
          <p:sp>
            <p:nvSpPr>
              <p:cNvPr id="97547" name="TextBox 155">
                <a:extLst>
                  <a:ext uri="{FF2B5EF4-FFF2-40B4-BE49-F238E27FC236}">
                    <a16:creationId xmlns:a16="http://schemas.microsoft.com/office/drawing/2014/main" id="{2C6680C1-1596-2044-BA92-093926B8A376}"/>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7550" name="TextBox 161">
                <a:extLst>
                  <a:ext uri="{FF2B5EF4-FFF2-40B4-BE49-F238E27FC236}">
                    <a16:creationId xmlns:a16="http://schemas.microsoft.com/office/drawing/2014/main" id="{8CC1FF44-6383-F541-A5C9-3C73248E6866}"/>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7425" name="Group 138">
              <a:extLst>
                <a:ext uri="{FF2B5EF4-FFF2-40B4-BE49-F238E27FC236}">
                  <a16:creationId xmlns:a16="http://schemas.microsoft.com/office/drawing/2014/main" id="{5D498385-2D68-A540-84E3-ABE66AA5A057}"/>
                </a:ext>
              </a:extLst>
            </p:cNvPr>
            <p:cNvGrpSpPr>
              <a:grpSpLocks/>
            </p:cNvGrpSpPr>
            <p:nvPr/>
          </p:nvGrpSpPr>
          <p:grpSpPr bwMode="auto">
            <a:xfrm>
              <a:off x="6260334" y="3475863"/>
              <a:ext cx="2212198" cy="937728"/>
              <a:chOff x="5114153" y="3529161"/>
              <a:chExt cx="2212198" cy="937728"/>
            </a:xfrm>
          </p:grpSpPr>
          <p:sp>
            <p:nvSpPr>
              <p:cNvPr id="97540" name="TextBox 139">
                <a:extLst>
                  <a:ext uri="{FF2B5EF4-FFF2-40B4-BE49-F238E27FC236}">
                    <a16:creationId xmlns:a16="http://schemas.microsoft.com/office/drawing/2014/main" id="{3EE5639D-7985-3845-8A2F-5C0E3706C16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7543" name="TextBox 145">
                <a:extLst>
                  <a:ext uri="{FF2B5EF4-FFF2-40B4-BE49-F238E27FC236}">
                    <a16:creationId xmlns:a16="http://schemas.microsoft.com/office/drawing/2014/main" id="{E53715FE-9A88-DF4B-80DB-E600EF867CCA}"/>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28" name="Group 37">
              <a:extLst>
                <a:ext uri="{FF2B5EF4-FFF2-40B4-BE49-F238E27FC236}">
                  <a16:creationId xmlns:a16="http://schemas.microsoft.com/office/drawing/2014/main" id="{D17DE272-6635-5649-9227-21CF61695C7A}"/>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39" name="TextBox 36">
                <a:extLst>
                  <a:ext uri="{FF2B5EF4-FFF2-40B4-BE49-F238E27FC236}">
                    <a16:creationId xmlns:a16="http://schemas.microsoft.com/office/drawing/2014/main" id="{30827495-0AB3-B14D-A823-38517FB0F1D3}"/>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33" name="Group 186">
              <a:extLst>
                <a:ext uri="{FF2B5EF4-FFF2-40B4-BE49-F238E27FC236}">
                  <a16:creationId xmlns:a16="http://schemas.microsoft.com/office/drawing/2014/main" id="{C096BFC9-0313-BF43-A146-A467E34CB38C}"/>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37" name="Group 23">
              <a:extLst>
                <a:ext uri="{FF2B5EF4-FFF2-40B4-BE49-F238E27FC236}">
                  <a16:creationId xmlns:a16="http://schemas.microsoft.com/office/drawing/2014/main" id="{62394F63-9447-9F4D-8D37-D6615B3AA4F0}"/>
                </a:ext>
              </a:extLst>
            </p:cNvPr>
            <p:cNvGrpSpPr>
              <a:grpSpLocks/>
            </p:cNvGrpSpPr>
            <p:nvPr/>
          </p:nvGrpSpPr>
          <p:grpSpPr bwMode="auto">
            <a:xfrm>
              <a:off x="396761" y="5620357"/>
              <a:ext cx="3786599" cy="646331"/>
              <a:chOff x="396761" y="5620357"/>
              <a:chExt cx="3786599" cy="646331"/>
            </a:xfrm>
          </p:grpSpPr>
          <p:grpSp>
            <p:nvGrpSpPr>
              <p:cNvPr id="97523" name="Group 43">
                <a:extLst>
                  <a:ext uri="{FF2B5EF4-FFF2-40B4-BE49-F238E27FC236}">
                    <a16:creationId xmlns:a16="http://schemas.microsoft.com/office/drawing/2014/main" id="{ED996580-204C-9540-95E4-3BF6589B7298}"/>
                  </a:ext>
                </a:extLst>
              </p:cNvPr>
              <p:cNvGrpSpPr>
                <a:grpSpLocks/>
              </p:cNvGrpSpPr>
              <p:nvPr/>
            </p:nvGrpSpPr>
            <p:grpSpPr bwMode="auto">
              <a:xfrm>
                <a:off x="3328433" y="5672242"/>
                <a:ext cx="854927" cy="496305"/>
                <a:chOff x="1144621" y="4503159"/>
                <a:chExt cx="854927" cy="496305"/>
              </a:xfrm>
            </p:grpSpPr>
            <p:grpSp>
              <p:nvGrpSpPr>
                <p:cNvPr id="97531" name="Group 38">
                  <a:extLst>
                    <a:ext uri="{FF2B5EF4-FFF2-40B4-BE49-F238E27FC236}">
                      <a16:creationId xmlns:a16="http://schemas.microsoft.com/office/drawing/2014/main" id="{80D374ED-8581-3541-879E-6B0548307059}"/>
                    </a:ext>
                  </a:extLst>
                </p:cNvPr>
                <p:cNvGrpSpPr>
                  <a:grpSpLocks/>
                </p:cNvGrpSpPr>
                <p:nvPr/>
              </p:nvGrpSpPr>
              <p:grpSpPr bwMode="auto">
                <a:xfrm>
                  <a:off x="1259314" y="4723379"/>
                  <a:ext cx="646331" cy="246221"/>
                  <a:chOff x="512956" y="1615016"/>
                  <a:chExt cx="646331" cy="246221"/>
                </a:xfrm>
              </p:grpSpPr>
              <p:sp>
                <p:nvSpPr>
                  <p:cNvPr id="97534" name="TextBox 39">
                    <a:extLst>
                      <a:ext uri="{FF2B5EF4-FFF2-40B4-BE49-F238E27FC236}">
                        <a16:creationId xmlns:a16="http://schemas.microsoft.com/office/drawing/2014/main" id="{4C8B942C-3962-6148-8299-F032090B8C70}"/>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7532" name="TextBox 41">
                  <a:extLst>
                    <a:ext uri="{FF2B5EF4-FFF2-40B4-BE49-F238E27FC236}">
                      <a16:creationId xmlns:a16="http://schemas.microsoft.com/office/drawing/2014/main" id="{6B004DAA-35CF-FD44-B9B6-659C71C0FFBE}"/>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527" name="Group 106">
                <a:extLst>
                  <a:ext uri="{FF2B5EF4-FFF2-40B4-BE49-F238E27FC236}">
                    <a16:creationId xmlns:a16="http://schemas.microsoft.com/office/drawing/2014/main" id="{E4803A54-B58F-9245-B26B-AB6C90DA3454}"/>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30" name="TextBox 108">
                  <a:extLst>
                    <a:ext uri="{FF2B5EF4-FFF2-40B4-BE49-F238E27FC236}">
                      <a16:creationId xmlns:a16="http://schemas.microsoft.com/office/drawing/2014/main" id="{B27CD23B-55F8-0F47-87B9-390166AAA5BC}"/>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39" name="Group 5">
              <a:extLst>
                <a:ext uri="{FF2B5EF4-FFF2-40B4-BE49-F238E27FC236}">
                  <a16:creationId xmlns:a16="http://schemas.microsoft.com/office/drawing/2014/main" id="{7321CC19-B627-7745-97F4-CD3E1E0BEC85}"/>
                </a:ext>
              </a:extLst>
            </p:cNvPr>
            <p:cNvGrpSpPr>
              <a:grpSpLocks/>
            </p:cNvGrpSpPr>
            <p:nvPr/>
          </p:nvGrpSpPr>
          <p:grpSpPr bwMode="auto">
            <a:xfrm>
              <a:off x="3743684" y="5415018"/>
              <a:ext cx="293670" cy="272788"/>
              <a:chOff x="3284418" y="5102016"/>
              <a:chExt cx="293670" cy="272788"/>
            </a:xfrm>
          </p:grpSpPr>
          <p:sp>
            <p:nvSpPr>
              <p:cNvPr id="97521" name="TextBox 483">
                <a:extLst>
                  <a:ext uri="{FF2B5EF4-FFF2-40B4-BE49-F238E27FC236}">
                    <a16:creationId xmlns:a16="http://schemas.microsoft.com/office/drawing/2014/main" id="{F6830DCD-E655-F642-B3C1-2A2CAA52BBC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441" name="Group 32">
              <a:extLst>
                <a:ext uri="{FF2B5EF4-FFF2-40B4-BE49-F238E27FC236}">
                  <a16:creationId xmlns:a16="http://schemas.microsoft.com/office/drawing/2014/main" id="{559E984A-033A-3348-9EB6-A84B0D0A1AB8}"/>
                </a:ext>
              </a:extLst>
            </p:cNvPr>
            <p:cNvGrpSpPr>
              <a:grpSpLocks/>
            </p:cNvGrpSpPr>
            <p:nvPr/>
          </p:nvGrpSpPr>
          <p:grpSpPr bwMode="auto">
            <a:xfrm>
              <a:off x="5082238" y="2865955"/>
              <a:ext cx="758347" cy="1783316"/>
              <a:chOff x="5082238" y="2865955"/>
              <a:chExt cx="758347" cy="1783316"/>
            </a:xfrm>
          </p:grpSpPr>
          <p:grpSp>
            <p:nvGrpSpPr>
              <p:cNvPr id="97513" name="Group 491">
                <a:extLst>
                  <a:ext uri="{FF2B5EF4-FFF2-40B4-BE49-F238E27FC236}">
                    <a16:creationId xmlns:a16="http://schemas.microsoft.com/office/drawing/2014/main" id="{DE762B93-0D6A-5C4C-8A3D-D488D282CF7C}"/>
                  </a:ext>
                </a:extLst>
              </p:cNvPr>
              <p:cNvGrpSpPr>
                <a:grpSpLocks/>
              </p:cNvGrpSpPr>
              <p:nvPr/>
            </p:nvGrpSpPr>
            <p:grpSpPr bwMode="auto">
              <a:xfrm>
                <a:off x="5082238" y="2865955"/>
                <a:ext cx="340158" cy="322660"/>
                <a:chOff x="3112641" y="5068768"/>
                <a:chExt cx="340158" cy="322660"/>
              </a:xfrm>
            </p:grpSpPr>
            <p:sp>
              <p:nvSpPr>
                <p:cNvPr id="97519" name="TextBox 492">
                  <a:extLst>
                    <a:ext uri="{FF2B5EF4-FFF2-40B4-BE49-F238E27FC236}">
                      <a16:creationId xmlns:a16="http://schemas.microsoft.com/office/drawing/2014/main" id="{82745B60-E6C4-FB49-B40D-2956EAF4A782}"/>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7514" name="Group 494">
                <a:extLst>
                  <a:ext uri="{FF2B5EF4-FFF2-40B4-BE49-F238E27FC236}">
                    <a16:creationId xmlns:a16="http://schemas.microsoft.com/office/drawing/2014/main" id="{D1A20515-6FB6-6644-BC27-9DA2834E3520}"/>
                  </a:ext>
                </a:extLst>
              </p:cNvPr>
              <p:cNvGrpSpPr>
                <a:grpSpLocks/>
              </p:cNvGrpSpPr>
              <p:nvPr/>
            </p:nvGrpSpPr>
            <p:grpSpPr bwMode="auto">
              <a:xfrm>
                <a:off x="5457215" y="2888718"/>
                <a:ext cx="340158" cy="345843"/>
                <a:chOff x="3284418" y="5047988"/>
                <a:chExt cx="340158" cy="345843"/>
              </a:xfrm>
            </p:grpSpPr>
            <p:sp>
              <p:nvSpPr>
                <p:cNvPr id="97517" name="TextBox 495">
                  <a:extLst>
                    <a:ext uri="{FF2B5EF4-FFF2-40B4-BE49-F238E27FC236}">
                      <a16:creationId xmlns:a16="http://schemas.microsoft.com/office/drawing/2014/main" id="{1CAAF389-9567-054E-BFCF-ED6B33277AC0}"/>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515" name="TextBox 503">
                <a:extLst>
                  <a:ext uri="{FF2B5EF4-FFF2-40B4-BE49-F238E27FC236}">
                    <a16:creationId xmlns:a16="http://schemas.microsoft.com/office/drawing/2014/main" id="{A17D13D2-0129-4E49-8C2B-761249506A04}"/>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445" name="TextBox 12">
              <a:extLst>
                <a:ext uri="{FF2B5EF4-FFF2-40B4-BE49-F238E27FC236}">
                  <a16:creationId xmlns:a16="http://schemas.microsoft.com/office/drawing/2014/main" id="{50C7CBCD-A4AC-E142-A0E2-4912F5AAB00C}"/>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7446" name="Group 317">
              <a:extLst>
                <a:ext uri="{FF2B5EF4-FFF2-40B4-BE49-F238E27FC236}">
                  <a16:creationId xmlns:a16="http://schemas.microsoft.com/office/drawing/2014/main" id="{8FCDE58C-6D5A-664F-9B42-CE81E7B1156C}"/>
                </a:ext>
              </a:extLst>
            </p:cNvPr>
            <p:cNvGrpSpPr>
              <a:grpSpLocks/>
            </p:cNvGrpSpPr>
            <p:nvPr/>
          </p:nvGrpSpPr>
          <p:grpSpPr bwMode="auto">
            <a:xfrm>
              <a:off x="6901557" y="4235664"/>
              <a:ext cx="1340266" cy="2039158"/>
              <a:chOff x="4977477" y="3133066"/>
              <a:chExt cx="1340266" cy="2039158"/>
            </a:xfrm>
          </p:grpSpPr>
          <p:grpSp>
            <p:nvGrpSpPr>
              <p:cNvPr id="97496" name="Group 318">
                <a:extLst>
                  <a:ext uri="{FF2B5EF4-FFF2-40B4-BE49-F238E27FC236}">
                    <a16:creationId xmlns:a16="http://schemas.microsoft.com/office/drawing/2014/main" id="{5FD919F2-A013-B64C-9C16-843347240446}"/>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505" name="Group 327">
                  <a:extLst>
                    <a:ext uri="{FF2B5EF4-FFF2-40B4-BE49-F238E27FC236}">
                      <a16:creationId xmlns:a16="http://schemas.microsoft.com/office/drawing/2014/main" id="{E6157993-33B3-6E42-9B79-61A118C842B8}"/>
                    </a:ext>
                  </a:extLst>
                </p:cNvPr>
                <p:cNvGrpSpPr>
                  <a:grpSpLocks/>
                </p:cNvGrpSpPr>
                <p:nvPr/>
              </p:nvGrpSpPr>
              <p:grpSpPr bwMode="auto">
                <a:xfrm>
                  <a:off x="1478281" y="3081068"/>
                  <a:ext cx="1340266" cy="2039158"/>
                  <a:chOff x="2209801" y="3163364"/>
                  <a:chExt cx="1340266" cy="2039158"/>
                </a:xfrm>
              </p:grpSpPr>
              <p:sp>
                <p:nvSpPr>
                  <p:cNvPr id="97506" name="TextBox 7">
                    <a:extLst>
                      <a:ext uri="{FF2B5EF4-FFF2-40B4-BE49-F238E27FC236}">
                        <a16:creationId xmlns:a16="http://schemas.microsoft.com/office/drawing/2014/main" id="{EC04ABF1-E37B-8649-9386-74224A78A911}"/>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508" name="TextBox 329">
                    <a:extLst>
                      <a:ext uri="{FF2B5EF4-FFF2-40B4-BE49-F238E27FC236}">
                        <a16:creationId xmlns:a16="http://schemas.microsoft.com/office/drawing/2014/main" id="{55DE27F3-5821-884B-A28E-DBCA01B7CA71}"/>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7509" name="Group 330">
                    <a:extLst>
                      <a:ext uri="{FF2B5EF4-FFF2-40B4-BE49-F238E27FC236}">
                        <a16:creationId xmlns:a16="http://schemas.microsoft.com/office/drawing/2014/main" id="{8190FB1E-B935-0542-B07F-24C7CB8CC361}"/>
                      </a:ext>
                    </a:extLst>
                  </p:cNvPr>
                  <p:cNvGrpSpPr>
                    <a:grpSpLocks/>
                  </p:cNvGrpSpPr>
                  <p:nvPr/>
                </p:nvGrpSpPr>
                <p:grpSpPr bwMode="auto">
                  <a:xfrm>
                    <a:off x="2926576" y="3163364"/>
                    <a:ext cx="340158" cy="272788"/>
                    <a:chOff x="5075416" y="2587292"/>
                    <a:chExt cx="340158" cy="272788"/>
                  </a:xfrm>
                </p:grpSpPr>
                <p:sp>
                  <p:nvSpPr>
                    <p:cNvPr id="97511" name="TextBox 333">
                      <a:extLst>
                        <a:ext uri="{FF2B5EF4-FFF2-40B4-BE49-F238E27FC236}">
                          <a16:creationId xmlns:a16="http://schemas.microsoft.com/office/drawing/2014/main" id="{3A175EF0-A6D6-C048-850C-D0129D87A2CF}"/>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510" name="TextBox 332">
                    <a:extLst>
                      <a:ext uri="{FF2B5EF4-FFF2-40B4-BE49-F238E27FC236}">
                        <a16:creationId xmlns:a16="http://schemas.microsoft.com/office/drawing/2014/main" id="{ABB075B8-37BD-2442-83A2-4833372CAFF9}"/>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rgbClr val="C00000"/>
                        </a:solidFill>
                        <a:latin typeface="Courier" pitchFamily="2" charset="0"/>
                      </a:rPr>
                      <a:t>00000101</a:t>
                    </a:r>
                  </a:p>
                  <a:p>
                    <a:r>
                      <a:rPr lang="en-US" altLang="en-US" sz="1000">
                        <a:solidFill>
                          <a:srgbClr val="C00000"/>
                        </a:solidFill>
                        <a:latin typeface="Courier" pitchFamily="2" charset="0"/>
                      </a:rPr>
                      <a:t>00000000</a:t>
                    </a:r>
                  </a:p>
                  <a:p>
                    <a:r>
                      <a:rPr lang="en-US" altLang="en-US" sz="1000">
                        <a:solidFill>
                          <a:srgbClr val="C00000"/>
                        </a:solidFill>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447" name="Group 11">
              <a:extLst>
                <a:ext uri="{FF2B5EF4-FFF2-40B4-BE49-F238E27FC236}">
                  <a16:creationId xmlns:a16="http://schemas.microsoft.com/office/drawing/2014/main" id="{2D1AA12C-15F1-FC42-871A-0AF4168944E9}"/>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52" name="Group 60">
              <a:extLst>
                <a:ext uri="{FF2B5EF4-FFF2-40B4-BE49-F238E27FC236}">
                  <a16:creationId xmlns:a16="http://schemas.microsoft.com/office/drawing/2014/main" id="{83125906-8F79-4D44-97A9-3AA5C7F0D707}"/>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485" name="Group 53">
                <a:extLst>
                  <a:ext uri="{FF2B5EF4-FFF2-40B4-BE49-F238E27FC236}">
                    <a16:creationId xmlns:a16="http://schemas.microsoft.com/office/drawing/2014/main" id="{03DA8030-64B3-0646-8C13-A132DEA6022A}"/>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88" name="Group 52">
                  <a:extLst>
                    <a:ext uri="{FF2B5EF4-FFF2-40B4-BE49-F238E27FC236}">
                      <a16:creationId xmlns:a16="http://schemas.microsoft.com/office/drawing/2014/main" id="{E6E83368-CF28-EB41-A8CA-CD20747382C2}"/>
                    </a:ext>
                  </a:extLst>
                </p:cNvPr>
                <p:cNvGrpSpPr>
                  <a:grpSpLocks/>
                </p:cNvGrpSpPr>
                <p:nvPr/>
              </p:nvGrpSpPr>
              <p:grpSpPr bwMode="auto">
                <a:xfrm>
                  <a:off x="4638839" y="3854059"/>
                  <a:ext cx="340158" cy="272788"/>
                  <a:chOff x="4638839" y="3854059"/>
                  <a:chExt cx="340158" cy="272788"/>
                </a:xfrm>
              </p:grpSpPr>
              <p:sp>
                <p:nvSpPr>
                  <p:cNvPr id="97492" name="TextBox 122">
                    <a:extLst>
                      <a:ext uri="{FF2B5EF4-FFF2-40B4-BE49-F238E27FC236}">
                        <a16:creationId xmlns:a16="http://schemas.microsoft.com/office/drawing/2014/main" id="{07B0A1A3-8D12-C44C-8812-8455FBE19785}"/>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489" name="TextBox 128">
                  <a:extLst>
                    <a:ext uri="{FF2B5EF4-FFF2-40B4-BE49-F238E27FC236}">
                      <a16:creationId xmlns:a16="http://schemas.microsoft.com/office/drawing/2014/main" id="{049F5E1E-CBCC-D047-B590-10AD8559D9BF}"/>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453" name="TextBox 359">
              <a:extLst>
                <a:ext uri="{FF2B5EF4-FFF2-40B4-BE49-F238E27FC236}">
                  <a16:creationId xmlns:a16="http://schemas.microsoft.com/office/drawing/2014/main" id="{D5C52A69-1AEF-C84A-BE0A-CF52E0396CA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7454" name="Group 31">
              <a:extLst>
                <a:ext uri="{FF2B5EF4-FFF2-40B4-BE49-F238E27FC236}">
                  <a16:creationId xmlns:a16="http://schemas.microsoft.com/office/drawing/2014/main" id="{AAC74A3D-2A1C-5E45-B646-849830C592FE}"/>
                </a:ext>
              </a:extLst>
            </p:cNvPr>
            <p:cNvGrpSpPr>
              <a:grpSpLocks/>
            </p:cNvGrpSpPr>
            <p:nvPr/>
          </p:nvGrpSpPr>
          <p:grpSpPr bwMode="auto">
            <a:xfrm>
              <a:off x="6300208" y="4949419"/>
              <a:ext cx="864173" cy="937728"/>
              <a:chOff x="6300208" y="4949419"/>
              <a:chExt cx="864173" cy="937728"/>
            </a:xfrm>
          </p:grpSpPr>
          <p:grpSp>
            <p:nvGrpSpPr>
              <p:cNvPr id="97475" name="Group 28">
                <a:extLst>
                  <a:ext uri="{FF2B5EF4-FFF2-40B4-BE49-F238E27FC236}">
                    <a16:creationId xmlns:a16="http://schemas.microsoft.com/office/drawing/2014/main" id="{D26443E6-4378-E749-9912-C5C0B502334A}"/>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78" name="Group 24">
                  <a:extLst>
                    <a:ext uri="{FF2B5EF4-FFF2-40B4-BE49-F238E27FC236}">
                      <a16:creationId xmlns:a16="http://schemas.microsoft.com/office/drawing/2014/main" id="{7391AB28-DC57-6D48-9013-55B5638CC53B}"/>
                    </a:ext>
                  </a:extLst>
                </p:cNvPr>
                <p:cNvGrpSpPr>
                  <a:grpSpLocks/>
                </p:cNvGrpSpPr>
                <p:nvPr/>
              </p:nvGrpSpPr>
              <p:grpSpPr bwMode="auto">
                <a:xfrm>
                  <a:off x="6455586" y="4949419"/>
                  <a:ext cx="340158" cy="272788"/>
                  <a:chOff x="6455586" y="4949419"/>
                  <a:chExt cx="340158" cy="272788"/>
                </a:xfrm>
              </p:grpSpPr>
              <p:sp>
                <p:nvSpPr>
                  <p:cNvPr id="97482" name="TextBox 171">
                    <a:extLst>
                      <a:ext uri="{FF2B5EF4-FFF2-40B4-BE49-F238E27FC236}">
                        <a16:creationId xmlns:a16="http://schemas.microsoft.com/office/drawing/2014/main" id="{B079F5A9-715F-B045-9B27-490261CF44E9}"/>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7479" name="TextBox 177">
                  <a:extLst>
                    <a:ext uri="{FF2B5EF4-FFF2-40B4-BE49-F238E27FC236}">
                      <a16:creationId xmlns:a16="http://schemas.microsoft.com/office/drawing/2014/main" id="{AEDF6796-51A0-2144-8108-CF8710C5A176}"/>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7456" name="Group 358">
              <a:extLst>
                <a:ext uri="{FF2B5EF4-FFF2-40B4-BE49-F238E27FC236}">
                  <a16:creationId xmlns:a16="http://schemas.microsoft.com/office/drawing/2014/main" id="{802DBE1D-33D7-174A-B707-5310F588FA4E}"/>
                </a:ext>
              </a:extLst>
            </p:cNvPr>
            <p:cNvGrpSpPr>
              <a:grpSpLocks/>
            </p:cNvGrpSpPr>
            <p:nvPr/>
          </p:nvGrpSpPr>
          <p:grpSpPr bwMode="auto">
            <a:xfrm>
              <a:off x="389641" y="173799"/>
              <a:ext cx="2153005" cy="2198275"/>
              <a:chOff x="449771" y="230947"/>
              <a:chExt cx="2153005" cy="2198275"/>
            </a:xfrm>
          </p:grpSpPr>
          <p:grpSp>
            <p:nvGrpSpPr>
              <p:cNvPr id="97457" name="Group 377">
                <a:extLst>
                  <a:ext uri="{FF2B5EF4-FFF2-40B4-BE49-F238E27FC236}">
                    <a16:creationId xmlns:a16="http://schemas.microsoft.com/office/drawing/2014/main" id="{C8C5042E-95F9-A045-8182-836C32CC6272}"/>
                  </a:ext>
                </a:extLst>
              </p:cNvPr>
              <p:cNvGrpSpPr>
                <a:grpSpLocks/>
              </p:cNvGrpSpPr>
              <p:nvPr/>
            </p:nvGrpSpPr>
            <p:grpSpPr bwMode="auto">
              <a:xfrm>
                <a:off x="449771" y="555647"/>
                <a:ext cx="2153005" cy="1579920"/>
                <a:chOff x="449771" y="555647"/>
                <a:chExt cx="2153005" cy="1579920"/>
              </a:xfrm>
            </p:grpSpPr>
            <p:sp>
              <p:nvSpPr>
                <p:cNvPr id="97462" name="TextBox 7">
                  <a:extLst>
                    <a:ext uri="{FF2B5EF4-FFF2-40B4-BE49-F238E27FC236}">
                      <a16:creationId xmlns:a16="http://schemas.microsoft.com/office/drawing/2014/main" id="{03F3B36B-4083-0441-A9B1-7AD69E66B601}"/>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7463" name="Group 390">
                  <a:extLst>
                    <a:ext uri="{FF2B5EF4-FFF2-40B4-BE49-F238E27FC236}">
                      <a16:creationId xmlns:a16="http://schemas.microsoft.com/office/drawing/2014/main" id="{48EEC9FF-0AD3-9343-A6F7-13E35F012299}"/>
                    </a:ext>
                  </a:extLst>
                </p:cNvPr>
                <p:cNvGrpSpPr>
                  <a:grpSpLocks/>
                </p:cNvGrpSpPr>
                <p:nvPr/>
              </p:nvGrpSpPr>
              <p:grpSpPr bwMode="auto">
                <a:xfrm>
                  <a:off x="1110060" y="555647"/>
                  <a:ext cx="1492716" cy="1579920"/>
                  <a:chOff x="1110060" y="555647"/>
                  <a:chExt cx="1492716" cy="1579920"/>
                </a:xfrm>
              </p:grpSpPr>
              <p:sp>
                <p:nvSpPr>
                  <p:cNvPr id="97464" name="TextBox 391">
                    <a:extLst>
                      <a:ext uri="{FF2B5EF4-FFF2-40B4-BE49-F238E27FC236}">
                        <a16:creationId xmlns:a16="http://schemas.microsoft.com/office/drawing/2014/main" id="{002D8120-CB51-0744-956D-5A3E100B606E}"/>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1000</a:t>
                    </a:r>
                    <a:r>
                      <a:rPr lang="nn-NO" altLang="en-US" sz="1000">
                        <a:solidFill>
                          <a:srgbClr val="1700FF"/>
                        </a:solidFill>
                        <a:latin typeface="Courier" pitchFamily="2" charset="0"/>
                      </a:rPr>
                      <a:t>11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1101</a:t>
                    </a:r>
                    <a:r>
                      <a:rPr lang="nn-NO" altLang="en-US" sz="1000">
                        <a:solidFill>
                          <a:srgbClr val="1700FF"/>
                        </a:solidFill>
                        <a:latin typeface="Courier" pitchFamily="2" charset="0"/>
                      </a:rPr>
                      <a:t>00</a:t>
                    </a:r>
                    <a:r>
                      <a:rPr lang="nn-NO" altLang="en-US" sz="1000">
                        <a:solidFill>
                          <a:srgbClr val="008000"/>
                        </a:solidFill>
                        <a:latin typeface="Courier" pitchFamily="2" charset="0"/>
                      </a:rPr>
                      <a:t>11</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1111</a:t>
                    </a:r>
                    <a:r>
                      <a:rPr lang="nn-NO" altLang="en-US" sz="1000">
                        <a:latin typeface="Courier" pitchFamily="2" charset="0"/>
                      </a:rPr>
                      <a:t>00</a:t>
                    </a:r>
                    <a:r>
                      <a:rPr lang="nn-NO" altLang="en-US" sz="1000">
                        <a:solidFill>
                          <a:srgbClr val="FF0700"/>
                        </a:solidFill>
                        <a:latin typeface="Courier" pitchFamily="2" charset="0"/>
                      </a:rPr>
                      <a:t>10</a:t>
                    </a:r>
                    <a:r>
                      <a:rPr lang="nn-NO" altLang="en-US" sz="1000">
                        <a:latin typeface="Courier" pitchFamily="2" charset="0"/>
                      </a:rPr>
                      <a:t> </a:t>
                    </a:r>
                    <a:r>
                      <a:rPr lang="nn-NO" altLang="en-US" sz="1000">
                        <a:solidFill>
                          <a:srgbClr val="7030A0"/>
                        </a:solidFill>
                        <a:latin typeface="Courier" pitchFamily="2" charset="0"/>
                      </a:rPr>
                      <a:t>00000011</a:t>
                    </a:r>
                  </a:p>
                  <a:p>
                    <a:pPr>
                      <a:spcBef>
                        <a:spcPts val="100"/>
                      </a:spcBef>
                      <a:buClr>
                        <a:srgbClr val="000000"/>
                      </a:buClr>
                    </a:pPr>
                    <a:r>
                      <a:rPr lang="nn-NO" altLang="en-US" sz="1000">
                        <a:solidFill>
                          <a:srgbClr val="FF0700"/>
                        </a:solidFill>
                        <a:latin typeface="Courier" pitchFamily="2" charset="0"/>
                      </a:rPr>
                      <a:t>0100</a:t>
                    </a:r>
                    <a:r>
                      <a:rPr lang="nn-NO" altLang="en-US" sz="1000">
                        <a:solidFill>
                          <a:srgbClr val="1700FF"/>
                        </a:solidFill>
                        <a:latin typeface="Courier" pitchFamily="2" charset="0"/>
                      </a:rPr>
                      <a:t>01</a:t>
                    </a:r>
                    <a:r>
                      <a:rPr lang="nn-NO" altLang="en-US" sz="1000">
                        <a:solidFill>
                          <a:srgbClr val="008000"/>
                        </a:solidFill>
                        <a:latin typeface="Courier" pitchFamily="2" charset="0"/>
                      </a:rPr>
                      <a:t>00</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0101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1110</a:t>
                    </a:r>
                    <a:r>
                      <a:rPr lang="nn-NO" altLang="en-US" sz="1000">
                        <a:latin typeface="Courier" pitchFamily="2" charset="0"/>
                      </a:rPr>
                      <a:t>0000 </a:t>
                    </a:r>
                    <a:r>
                      <a:rPr lang="nn-NO" altLang="en-US" sz="1000">
                        <a:solidFill>
                          <a:srgbClr val="7030A0"/>
                        </a:solidFill>
                        <a:latin typeface="Courier" pitchFamily="2" charset="0"/>
                      </a:rPr>
                      <a:t>11111011</a:t>
                    </a:r>
                  </a:p>
                  <a:p>
                    <a:pPr>
                      <a:spcBef>
                        <a:spcPts val="100"/>
                      </a:spcBef>
                      <a:buClr>
                        <a:srgbClr val="000000"/>
                      </a:buClr>
                    </a:pPr>
                    <a:r>
                      <a:rPr lang="nn-NO" altLang="en-US" sz="1000">
                        <a:solidFill>
                          <a:srgbClr val="FF0700"/>
                        </a:solidFill>
                        <a:latin typeface="Courier" pitchFamily="2" charset="0"/>
                      </a:rPr>
                      <a:t>1010</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7458" name="TextBox 381">
                <a:extLst>
                  <a:ext uri="{FF2B5EF4-FFF2-40B4-BE49-F238E27FC236}">
                    <a16:creationId xmlns:a16="http://schemas.microsoft.com/office/drawing/2014/main" id="{3D887FC4-CF2C-CB48-9F49-0334004B8755}"/>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460" name="TextBox 384">
                <a:extLst>
                  <a:ext uri="{FF2B5EF4-FFF2-40B4-BE49-F238E27FC236}">
                    <a16:creationId xmlns:a16="http://schemas.microsoft.com/office/drawing/2014/main" id="{83A929D6-1A64-9248-9144-A1CECBACD458}"/>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7283" name="Group 223">
            <a:extLst>
              <a:ext uri="{FF2B5EF4-FFF2-40B4-BE49-F238E27FC236}">
                <a16:creationId xmlns:a16="http://schemas.microsoft.com/office/drawing/2014/main" id="{0FFFEF23-04F1-3044-8348-014379F16540}"/>
              </a:ext>
            </a:extLst>
          </p:cNvPr>
          <p:cNvGrpSpPr>
            <a:grpSpLocks/>
          </p:cNvGrpSpPr>
          <p:nvPr/>
        </p:nvGrpSpPr>
        <p:grpSpPr bwMode="auto">
          <a:xfrm>
            <a:off x="1208088" y="555626"/>
            <a:ext cx="8729662" cy="5681663"/>
            <a:chOff x="293097" y="556018"/>
            <a:chExt cx="8730474" cy="5680667"/>
          </a:xfrm>
        </p:grpSpPr>
        <p:grpSp>
          <p:nvGrpSpPr>
            <p:cNvPr id="97295" name="Group 225">
              <a:extLst>
                <a:ext uri="{FF2B5EF4-FFF2-40B4-BE49-F238E27FC236}">
                  <a16:creationId xmlns:a16="http://schemas.microsoft.com/office/drawing/2014/main" id="{6ECE0D72-FB86-CC49-90A8-F12CB3031DF0}"/>
                </a:ext>
              </a:extLst>
            </p:cNvPr>
            <p:cNvGrpSpPr>
              <a:grpSpLocks/>
            </p:cNvGrpSpPr>
            <p:nvPr/>
          </p:nvGrpSpPr>
          <p:grpSpPr bwMode="auto">
            <a:xfrm>
              <a:off x="1110699" y="5242652"/>
              <a:ext cx="492662" cy="246221"/>
              <a:chOff x="8545253" y="1271404"/>
              <a:chExt cx="492662" cy="246221"/>
            </a:xfrm>
          </p:grpSpPr>
          <p:sp>
            <p:nvSpPr>
              <p:cNvPr id="97418" name="TextBox 380">
                <a:extLst>
                  <a:ext uri="{FF2B5EF4-FFF2-40B4-BE49-F238E27FC236}">
                    <a16:creationId xmlns:a16="http://schemas.microsoft.com/office/drawing/2014/main" id="{300E7B3D-6406-1940-A397-3504B80294F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296" name="Group 226">
              <a:extLst>
                <a:ext uri="{FF2B5EF4-FFF2-40B4-BE49-F238E27FC236}">
                  <a16:creationId xmlns:a16="http://schemas.microsoft.com/office/drawing/2014/main" id="{227A61F3-0D87-884D-A4E5-3FD16D53AF4D}"/>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17" name="TextBox 379">
                <a:extLst>
                  <a:ext uri="{FF2B5EF4-FFF2-40B4-BE49-F238E27FC236}">
                    <a16:creationId xmlns:a16="http://schemas.microsoft.com/office/drawing/2014/main" id="{99772361-6A37-7548-B0AC-3504CAD0B90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297" name="Group 227">
              <a:extLst>
                <a:ext uri="{FF2B5EF4-FFF2-40B4-BE49-F238E27FC236}">
                  <a16:creationId xmlns:a16="http://schemas.microsoft.com/office/drawing/2014/main" id="{C96AD9C8-EA1D-7C4A-8551-7AAA422C6A89}"/>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15" name="TextBox 376">
                <a:extLst>
                  <a:ext uri="{FF2B5EF4-FFF2-40B4-BE49-F238E27FC236}">
                    <a16:creationId xmlns:a16="http://schemas.microsoft.com/office/drawing/2014/main" id="{58259F7F-C987-A340-BB08-F0E548D80EF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298" name="Group 228">
              <a:extLst>
                <a:ext uri="{FF2B5EF4-FFF2-40B4-BE49-F238E27FC236}">
                  <a16:creationId xmlns:a16="http://schemas.microsoft.com/office/drawing/2014/main" id="{68FAB60E-F82B-194A-A0DB-8D5A5FCDB00F}"/>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13" name="TextBox 374">
                <a:extLst>
                  <a:ext uri="{FF2B5EF4-FFF2-40B4-BE49-F238E27FC236}">
                    <a16:creationId xmlns:a16="http://schemas.microsoft.com/office/drawing/2014/main" id="{6CE731D3-E391-5344-925E-55D40A6AABC8}"/>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7299" name="Group 229">
              <a:extLst>
                <a:ext uri="{FF2B5EF4-FFF2-40B4-BE49-F238E27FC236}">
                  <a16:creationId xmlns:a16="http://schemas.microsoft.com/office/drawing/2014/main" id="{BE19F450-BD6B-7146-AF15-E12B50E18E5D}"/>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11" name="TextBox 372">
                <a:extLst>
                  <a:ext uri="{FF2B5EF4-FFF2-40B4-BE49-F238E27FC236}">
                    <a16:creationId xmlns:a16="http://schemas.microsoft.com/office/drawing/2014/main" id="{8C07EF6E-20EC-4745-B8A8-78541670DC67}"/>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7300" name="Group 230">
              <a:extLst>
                <a:ext uri="{FF2B5EF4-FFF2-40B4-BE49-F238E27FC236}">
                  <a16:creationId xmlns:a16="http://schemas.microsoft.com/office/drawing/2014/main" id="{C6F8270A-21EA-B446-B50C-7B4A1BDE8F05}"/>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09" name="TextBox 370">
                <a:extLst>
                  <a:ext uri="{FF2B5EF4-FFF2-40B4-BE49-F238E27FC236}">
                    <a16:creationId xmlns:a16="http://schemas.microsoft.com/office/drawing/2014/main" id="{097D7A4A-0E7D-AC4B-9875-D4E99FBB3AC1}"/>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7301" name="Group 232">
              <a:extLst>
                <a:ext uri="{FF2B5EF4-FFF2-40B4-BE49-F238E27FC236}">
                  <a16:creationId xmlns:a16="http://schemas.microsoft.com/office/drawing/2014/main" id="{4DCA0CD4-6F66-5A42-A816-894272687731}"/>
                </a:ext>
              </a:extLst>
            </p:cNvPr>
            <p:cNvGrpSpPr>
              <a:grpSpLocks/>
            </p:cNvGrpSpPr>
            <p:nvPr/>
          </p:nvGrpSpPr>
          <p:grpSpPr bwMode="auto">
            <a:xfrm>
              <a:off x="2829681" y="1218553"/>
              <a:ext cx="492662" cy="246221"/>
              <a:chOff x="8545253" y="1271404"/>
              <a:chExt cx="492662" cy="246221"/>
            </a:xfrm>
          </p:grpSpPr>
          <p:sp>
            <p:nvSpPr>
              <p:cNvPr id="97406" name="TextBox 367">
                <a:extLst>
                  <a:ext uri="{FF2B5EF4-FFF2-40B4-BE49-F238E27FC236}">
                    <a16:creationId xmlns:a16="http://schemas.microsoft.com/office/drawing/2014/main" id="{FBEE4A4B-7DEA-314D-995D-9030D07015A2}"/>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02" name="Group 233">
              <a:extLst>
                <a:ext uri="{FF2B5EF4-FFF2-40B4-BE49-F238E27FC236}">
                  <a16:creationId xmlns:a16="http://schemas.microsoft.com/office/drawing/2014/main" id="{48D00CFE-8830-BF49-AFEF-8F2C88B625C5}"/>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05" name="TextBox 366">
                <a:extLst>
                  <a:ext uri="{FF2B5EF4-FFF2-40B4-BE49-F238E27FC236}">
                    <a16:creationId xmlns:a16="http://schemas.microsoft.com/office/drawing/2014/main" id="{1F6BEEB2-60DA-5D41-80D8-95BE0238DB9D}"/>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7303" name="Group 234">
              <a:extLst>
                <a:ext uri="{FF2B5EF4-FFF2-40B4-BE49-F238E27FC236}">
                  <a16:creationId xmlns:a16="http://schemas.microsoft.com/office/drawing/2014/main" id="{F63BB412-A6BA-FE4B-BA11-71E62FD8C609}"/>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03" name="TextBox 364">
                <a:extLst>
                  <a:ext uri="{FF2B5EF4-FFF2-40B4-BE49-F238E27FC236}">
                    <a16:creationId xmlns:a16="http://schemas.microsoft.com/office/drawing/2014/main" id="{9258B762-1624-4540-B1B3-8B975FF05EE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7304" name="Group 236">
              <a:extLst>
                <a:ext uri="{FF2B5EF4-FFF2-40B4-BE49-F238E27FC236}">
                  <a16:creationId xmlns:a16="http://schemas.microsoft.com/office/drawing/2014/main" id="{73CC26B0-68A7-8641-9FAC-36068D5A1BC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99" name="TextBox 360">
                <a:extLst>
                  <a:ext uri="{FF2B5EF4-FFF2-40B4-BE49-F238E27FC236}">
                    <a16:creationId xmlns:a16="http://schemas.microsoft.com/office/drawing/2014/main" id="{A9C9108A-B0E1-2040-BA75-E6BFF25A82C8}"/>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401" name="TextBox 362">
                <a:extLst>
                  <a:ext uri="{FF2B5EF4-FFF2-40B4-BE49-F238E27FC236}">
                    <a16:creationId xmlns:a16="http://schemas.microsoft.com/office/drawing/2014/main" id="{ADC8F7C9-12E9-F74B-93D8-B4068F3C76BA}"/>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7305" name="TextBox 237">
              <a:extLst>
                <a:ext uri="{FF2B5EF4-FFF2-40B4-BE49-F238E27FC236}">
                  <a16:creationId xmlns:a16="http://schemas.microsoft.com/office/drawing/2014/main" id="{B8F5B83C-4F89-6F42-B389-DC0D91D4ACB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307" name="Group 239">
              <a:extLst>
                <a:ext uri="{FF2B5EF4-FFF2-40B4-BE49-F238E27FC236}">
                  <a16:creationId xmlns:a16="http://schemas.microsoft.com/office/drawing/2014/main" id="{6A7BB067-1853-B04E-938B-AABED4E51215}"/>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95" name="TextBox 353">
                <a:extLst>
                  <a:ext uri="{FF2B5EF4-FFF2-40B4-BE49-F238E27FC236}">
                    <a16:creationId xmlns:a16="http://schemas.microsoft.com/office/drawing/2014/main" id="{B2C4E9B1-A39F-B84A-A810-A7EAF43C9101}"/>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97" name="TextBox 356">
                <a:extLst>
                  <a:ext uri="{FF2B5EF4-FFF2-40B4-BE49-F238E27FC236}">
                    <a16:creationId xmlns:a16="http://schemas.microsoft.com/office/drawing/2014/main" id="{768CE25D-C96D-F249-9FF8-CED16F331E1F}"/>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08" name="Group 240">
              <a:extLst>
                <a:ext uri="{FF2B5EF4-FFF2-40B4-BE49-F238E27FC236}">
                  <a16:creationId xmlns:a16="http://schemas.microsoft.com/office/drawing/2014/main" id="{D72AD9D0-1A0C-AA42-987F-603826D02CCE}"/>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89" name="TextBox 347">
                <a:extLst>
                  <a:ext uri="{FF2B5EF4-FFF2-40B4-BE49-F238E27FC236}">
                    <a16:creationId xmlns:a16="http://schemas.microsoft.com/office/drawing/2014/main" id="{E7B58BD1-E950-234F-9B71-9FDB00013990}"/>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91" name="TextBox 349">
                <a:extLst>
                  <a:ext uri="{FF2B5EF4-FFF2-40B4-BE49-F238E27FC236}">
                    <a16:creationId xmlns:a16="http://schemas.microsoft.com/office/drawing/2014/main" id="{B860E933-34D0-1749-B8C4-295D912B8527}"/>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09" name="Group 241">
              <a:extLst>
                <a:ext uri="{FF2B5EF4-FFF2-40B4-BE49-F238E27FC236}">
                  <a16:creationId xmlns:a16="http://schemas.microsoft.com/office/drawing/2014/main" id="{3FD12262-8126-1F41-8BC3-88E346EEE55C}"/>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85" name="TextBox 343">
                <a:extLst>
                  <a:ext uri="{FF2B5EF4-FFF2-40B4-BE49-F238E27FC236}">
                    <a16:creationId xmlns:a16="http://schemas.microsoft.com/office/drawing/2014/main" id="{FBFF1D6C-BA23-BB42-984B-9FF8EF5CDD0A}"/>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10" name="Group 243">
              <a:extLst>
                <a:ext uri="{FF2B5EF4-FFF2-40B4-BE49-F238E27FC236}">
                  <a16:creationId xmlns:a16="http://schemas.microsoft.com/office/drawing/2014/main" id="{43BF157A-7935-5248-AE9E-65C7FF049B58}"/>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83" name="TextBox 341">
                <a:extLst>
                  <a:ext uri="{FF2B5EF4-FFF2-40B4-BE49-F238E27FC236}">
                    <a16:creationId xmlns:a16="http://schemas.microsoft.com/office/drawing/2014/main" id="{12CADA21-8241-F240-A3E6-17E706E8726D}"/>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311" name="Group 244">
              <a:extLst>
                <a:ext uri="{FF2B5EF4-FFF2-40B4-BE49-F238E27FC236}">
                  <a16:creationId xmlns:a16="http://schemas.microsoft.com/office/drawing/2014/main" id="{5E6463EA-9AAD-C641-AC6C-A1FD21B8C21E}"/>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81" name="TextBox 339">
                <a:extLst>
                  <a:ext uri="{FF2B5EF4-FFF2-40B4-BE49-F238E27FC236}">
                    <a16:creationId xmlns:a16="http://schemas.microsoft.com/office/drawing/2014/main" id="{6C97CE32-2F12-6E41-8C97-EBF3EC75567D}"/>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312" name="Group 245">
              <a:extLst>
                <a:ext uri="{FF2B5EF4-FFF2-40B4-BE49-F238E27FC236}">
                  <a16:creationId xmlns:a16="http://schemas.microsoft.com/office/drawing/2014/main" id="{1C77077B-AA18-4A4B-9B41-BB1AC10C349D}"/>
                </a:ext>
              </a:extLst>
            </p:cNvPr>
            <p:cNvGrpSpPr>
              <a:grpSpLocks/>
            </p:cNvGrpSpPr>
            <p:nvPr/>
          </p:nvGrpSpPr>
          <p:grpSpPr bwMode="auto">
            <a:xfrm>
              <a:off x="2372723" y="5887345"/>
              <a:ext cx="248786" cy="288546"/>
              <a:chOff x="2383328" y="5875425"/>
              <a:chExt cx="248786" cy="288546"/>
            </a:xfrm>
          </p:grpSpPr>
          <p:sp>
            <p:nvSpPr>
              <p:cNvPr id="97378" name="TextBox 335">
                <a:extLst>
                  <a:ext uri="{FF2B5EF4-FFF2-40B4-BE49-F238E27FC236}">
                    <a16:creationId xmlns:a16="http://schemas.microsoft.com/office/drawing/2014/main" id="{B1C00A9F-CD23-894E-B159-D921E2CBDECC}"/>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13" name="Group 249">
              <a:extLst>
                <a:ext uri="{FF2B5EF4-FFF2-40B4-BE49-F238E27FC236}">
                  <a16:creationId xmlns:a16="http://schemas.microsoft.com/office/drawing/2014/main" id="{C6A09499-7EBE-B14D-97AE-989B7BBE93F5}"/>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77" name="TextBox 316">
                <a:extLst>
                  <a:ext uri="{FF2B5EF4-FFF2-40B4-BE49-F238E27FC236}">
                    <a16:creationId xmlns:a16="http://schemas.microsoft.com/office/drawing/2014/main" id="{6B7E2808-BF79-B047-BDEF-52CD706B1402}"/>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314" name="Group 251">
              <a:extLst>
                <a:ext uri="{FF2B5EF4-FFF2-40B4-BE49-F238E27FC236}">
                  <a16:creationId xmlns:a16="http://schemas.microsoft.com/office/drawing/2014/main" id="{B138EA0E-F7B2-704A-8C6C-41F3581AC7A1}"/>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75" name="TextBox 314">
                <a:extLst>
                  <a:ext uri="{FF2B5EF4-FFF2-40B4-BE49-F238E27FC236}">
                    <a16:creationId xmlns:a16="http://schemas.microsoft.com/office/drawing/2014/main" id="{B58DD928-616F-E54A-A0EC-A66F16EB2990}"/>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7315" name="Group 252">
              <a:extLst>
                <a:ext uri="{FF2B5EF4-FFF2-40B4-BE49-F238E27FC236}">
                  <a16:creationId xmlns:a16="http://schemas.microsoft.com/office/drawing/2014/main" id="{17FE74B9-7866-6B4C-AE83-2AEC333EE3A1}"/>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73" name="TextBox 312">
                <a:extLst>
                  <a:ext uri="{FF2B5EF4-FFF2-40B4-BE49-F238E27FC236}">
                    <a16:creationId xmlns:a16="http://schemas.microsoft.com/office/drawing/2014/main" id="{FA0F1B7B-30B0-214C-9687-29ADBC872A8C}"/>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16" name="Group 253">
              <a:extLst>
                <a:ext uri="{FF2B5EF4-FFF2-40B4-BE49-F238E27FC236}">
                  <a16:creationId xmlns:a16="http://schemas.microsoft.com/office/drawing/2014/main" id="{85D6E228-3DEB-5D49-A3D2-8E5D6F7D5544}"/>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71" name="TextBox 310">
                <a:extLst>
                  <a:ext uri="{FF2B5EF4-FFF2-40B4-BE49-F238E27FC236}">
                    <a16:creationId xmlns:a16="http://schemas.microsoft.com/office/drawing/2014/main" id="{358095B0-95C3-B94C-BE55-8E7F1F34D291}"/>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7317" name="Group 254">
              <a:extLst>
                <a:ext uri="{FF2B5EF4-FFF2-40B4-BE49-F238E27FC236}">
                  <a16:creationId xmlns:a16="http://schemas.microsoft.com/office/drawing/2014/main" id="{1695972A-9C45-8542-AF25-659D4A10EA9D}"/>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69" name="TextBox 308">
                <a:extLst>
                  <a:ext uri="{FF2B5EF4-FFF2-40B4-BE49-F238E27FC236}">
                    <a16:creationId xmlns:a16="http://schemas.microsoft.com/office/drawing/2014/main" id="{EDC26C4C-3F29-1F45-9751-52574EDA5CFC}"/>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18" name="Group 255">
              <a:extLst>
                <a:ext uri="{FF2B5EF4-FFF2-40B4-BE49-F238E27FC236}">
                  <a16:creationId xmlns:a16="http://schemas.microsoft.com/office/drawing/2014/main" id="{CADDD9C5-A72D-974A-B2A4-87C34D6C1F1D}"/>
                </a:ext>
              </a:extLst>
            </p:cNvPr>
            <p:cNvGrpSpPr>
              <a:grpSpLocks/>
            </p:cNvGrpSpPr>
            <p:nvPr/>
          </p:nvGrpSpPr>
          <p:grpSpPr bwMode="auto">
            <a:xfrm>
              <a:off x="8269661" y="4729707"/>
              <a:ext cx="280846" cy="246221"/>
              <a:chOff x="8554586" y="1108955"/>
              <a:chExt cx="280846" cy="246221"/>
            </a:xfrm>
          </p:grpSpPr>
          <p:sp>
            <p:nvSpPr>
              <p:cNvPr id="97366" name="TextBox 305">
                <a:extLst>
                  <a:ext uri="{FF2B5EF4-FFF2-40B4-BE49-F238E27FC236}">
                    <a16:creationId xmlns:a16="http://schemas.microsoft.com/office/drawing/2014/main" id="{9E53095E-A267-9444-9F6F-D584F1B1B014}"/>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19" name="Group 256">
              <a:extLst>
                <a:ext uri="{FF2B5EF4-FFF2-40B4-BE49-F238E27FC236}">
                  <a16:creationId xmlns:a16="http://schemas.microsoft.com/office/drawing/2014/main" id="{8520F9B3-1673-894A-A892-46D692A1463A}"/>
                </a:ext>
              </a:extLst>
            </p:cNvPr>
            <p:cNvGrpSpPr>
              <a:grpSpLocks/>
            </p:cNvGrpSpPr>
            <p:nvPr/>
          </p:nvGrpSpPr>
          <p:grpSpPr bwMode="auto">
            <a:xfrm>
              <a:off x="8066235" y="3389468"/>
              <a:ext cx="492662" cy="246221"/>
              <a:chOff x="8545253" y="1271404"/>
              <a:chExt cx="492662" cy="246221"/>
            </a:xfrm>
          </p:grpSpPr>
          <p:sp>
            <p:nvSpPr>
              <p:cNvPr id="97364" name="TextBox 303">
                <a:extLst>
                  <a:ext uri="{FF2B5EF4-FFF2-40B4-BE49-F238E27FC236}">
                    <a16:creationId xmlns:a16="http://schemas.microsoft.com/office/drawing/2014/main" id="{11A6C4B7-F5B0-C346-A372-58629E9C7DD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0" name="Group 257">
              <a:extLst>
                <a:ext uri="{FF2B5EF4-FFF2-40B4-BE49-F238E27FC236}">
                  <a16:creationId xmlns:a16="http://schemas.microsoft.com/office/drawing/2014/main" id="{63A46D72-F68F-1641-A3F9-5ACC0EB6A0F5}"/>
                </a:ext>
              </a:extLst>
            </p:cNvPr>
            <p:cNvGrpSpPr>
              <a:grpSpLocks/>
            </p:cNvGrpSpPr>
            <p:nvPr/>
          </p:nvGrpSpPr>
          <p:grpSpPr bwMode="auto">
            <a:xfrm>
              <a:off x="6023941" y="3153388"/>
              <a:ext cx="268242" cy="246221"/>
              <a:chOff x="8545253" y="1271404"/>
              <a:chExt cx="268242" cy="246221"/>
            </a:xfrm>
          </p:grpSpPr>
          <p:sp>
            <p:nvSpPr>
              <p:cNvPr id="97362" name="TextBox 301">
                <a:extLst>
                  <a:ext uri="{FF2B5EF4-FFF2-40B4-BE49-F238E27FC236}">
                    <a16:creationId xmlns:a16="http://schemas.microsoft.com/office/drawing/2014/main" id="{A950B069-FC88-C940-972A-A9884CE5240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1" name="Group 258">
              <a:extLst>
                <a:ext uri="{FF2B5EF4-FFF2-40B4-BE49-F238E27FC236}">
                  <a16:creationId xmlns:a16="http://schemas.microsoft.com/office/drawing/2014/main" id="{3D997DAD-442F-1A40-9279-F959C163A734}"/>
                </a:ext>
              </a:extLst>
            </p:cNvPr>
            <p:cNvGrpSpPr>
              <a:grpSpLocks/>
            </p:cNvGrpSpPr>
            <p:nvPr/>
          </p:nvGrpSpPr>
          <p:grpSpPr bwMode="auto">
            <a:xfrm>
              <a:off x="4081067" y="4489324"/>
              <a:ext cx="2191481" cy="946667"/>
              <a:chOff x="4091672" y="4477404"/>
              <a:chExt cx="2191481" cy="946667"/>
            </a:xfrm>
          </p:grpSpPr>
          <p:grpSp>
            <p:nvGrpSpPr>
              <p:cNvPr id="97356" name="Group 295">
                <a:extLst>
                  <a:ext uri="{FF2B5EF4-FFF2-40B4-BE49-F238E27FC236}">
                    <a16:creationId xmlns:a16="http://schemas.microsoft.com/office/drawing/2014/main" id="{16E3EF2F-D64D-F44A-9971-A48AD39E9EE2}"/>
                  </a:ext>
                </a:extLst>
              </p:cNvPr>
              <p:cNvGrpSpPr>
                <a:grpSpLocks/>
              </p:cNvGrpSpPr>
              <p:nvPr/>
            </p:nvGrpSpPr>
            <p:grpSpPr bwMode="auto">
              <a:xfrm>
                <a:off x="6034367" y="5135525"/>
                <a:ext cx="248786" cy="288546"/>
                <a:chOff x="6034367" y="5135525"/>
                <a:chExt cx="248786" cy="288546"/>
              </a:xfrm>
            </p:grpSpPr>
            <p:sp>
              <p:nvSpPr>
                <p:cNvPr id="97360" name="TextBox 299">
                  <a:extLst>
                    <a:ext uri="{FF2B5EF4-FFF2-40B4-BE49-F238E27FC236}">
                      <a16:creationId xmlns:a16="http://schemas.microsoft.com/office/drawing/2014/main" id="{FA43AA6F-92FE-6F41-82F3-C7AF8CCD66C5}"/>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57" name="Group 296">
                <a:extLst>
                  <a:ext uri="{FF2B5EF4-FFF2-40B4-BE49-F238E27FC236}">
                    <a16:creationId xmlns:a16="http://schemas.microsoft.com/office/drawing/2014/main" id="{41E1FDAB-92D7-2F45-8DC2-EDEFB76BDDDB}"/>
                  </a:ext>
                </a:extLst>
              </p:cNvPr>
              <p:cNvGrpSpPr>
                <a:grpSpLocks/>
              </p:cNvGrpSpPr>
              <p:nvPr/>
            </p:nvGrpSpPr>
            <p:grpSpPr bwMode="auto">
              <a:xfrm>
                <a:off x="4091672" y="4477404"/>
                <a:ext cx="268242" cy="246221"/>
                <a:chOff x="8545253" y="1271404"/>
                <a:chExt cx="268242" cy="246221"/>
              </a:xfrm>
            </p:grpSpPr>
            <p:sp>
              <p:nvSpPr>
                <p:cNvPr id="97358" name="TextBox 297">
                  <a:extLst>
                    <a:ext uri="{FF2B5EF4-FFF2-40B4-BE49-F238E27FC236}">
                      <a16:creationId xmlns:a16="http://schemas.microsoft.com/office/drawing/2014/main" id="{B4242506-BC27-E348-A38D-ABEE296D1A2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7322" name="Group 259">
              <a:extLst>
                <a:ext uri="{FF2B5EF4-FFF2-40B4-BE49-F238E27FC236}">
                  <a16:creationId xmlns:a16="http://schemas.microsoft.com/office/drawing/2014/main" id="{2DCCA7F7-1CCF-1542-B6DB-3D8AE24D26DF}"/>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55" name="TextBox 294">
                <a:extLst>
                  <a:ext uri="{FF2B5EF4-FFF2-40B4-BE49-F238E27FC236}">
                    <a16:creationId xmlns:a16="http://schemas.microsoft.com/office/drawing/2014/main" id="{C2FFBC05-66C0-7D45-AC63-EE3CE42C3841}"/>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23" name="Group 260">
              <a:extLst>
                <a:ext uri="{FF2B5EF4-FFF2-40B4-BE49-F238E27FC236}">
                  <a16:creationId xmlns:a16="http://schemas.microsoft.com/office/drawing/2014/main" id="{8AC5137C-8266-5D4C-A7C7-2F7ACEFC6743}"/>
                </a:ext>
              </a:extLst>
            </p:cNvPr>
            <p:cNvGrpSpPr>
              <a:grpSpLocks/>
            </p:cNvGrpSpPr>
            <p:nvPr/>
          </p:nvGrpSpPr>
          <p:grpSpPr bwMode="auto">
            <a:xfrm>
              <a:off x="5999601" y="4473171"/>
              <a:ext cx="268242" cy="246221"/>
              <a:chOff x="8545253" y="1271404"/>
              <a:chExt cx="268242" cy="246221"/>
            </a:xfrm>
          </p:grpSpPr>
          <p:sp>
            <p:nvSpPr>
              <p:cNvPr id="97352" name="TextBox 291">
                <a:extLst>
                  <a:ext uri="{FF2B5EF4-FFF2-40B4-BE49-F238E27FC236}">
                    <a16:creationId xmlns:a16="http://schemas.microsoft.com/office/drawing/2014/main" id="{FA9198B8-1411-2149-97FB-EC685618DF50}"/>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4" name="Group 261">
              <a:extLst>
                <a:ext uri="{FF2B5EF4-FFF2-40B4-BE49-F238E27FC236}">
                  <a16:creationId xmlns:a16="http://schemas.microsoft.com/office/drawing/2014/main" id="{D2F82534-A317-E942-B43D-3A00B10C658F}"/>
                </a:ext>
              </a:extLst>
            </p:cNvPr>
            <p:cNvGrpSpPr>
              <a:grpSpLocks/>
            </p:cNvGrpSpPr>
            <p:nvPr/>
          </p:nvGrpSpPr>
          <p:grpSpPr bwMode="auto">
            <a:xfrm>
              <a:off x="4235125" y="4052085"/>
              <a:ext cx="248786" cy="288546"/>
              <a:chOff x="4245730" y="4040165"/>
              <a:chExt cx="248786" cy="288546"/>
            </a:xfrm>
          </p:grpSpPr>
          <p:sp>
            <p:nvSpPr>
              <p:cNvPr id="97350" name="TextBox 289">
                <a:extLst>
                  <a:ext uri="{FF2B5EF4-FFF2-40B4-BE49-F238E27FC236}">
                    <a16:creationId xmlns:a16="http://schemas.microsoft.com/office/drawing/2014/main" id="{B7E12FF0-D66E-4843-9DBA-68BA66299E1A}"/>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5" name="Group 262">
              <a:extLst>
                <a:ext uri="{FF2B5EF4-FFF2-40B4-BE49-F238E27FC236}">
                  <a16:creationId xmlns:a16="http://schemas.microsoft.com/office/drawing/2014/main" id="{E7503465-0F6F-1346-998C-967BF1E9A2C6}"/>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49" name="TextBox 288">
                <a:extLst>
                  <a:ext uri="{FF2B5EF4-FFF2-40B4-BE49-F238E27FC236}">
                    <a16:creationId xmlns:a16="http://schemas.microsoft.com/office/drawing/2014/main" id="{E2585868-B416-C04A-B912-A0D878AA16BE}"/>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26" name="Group 263">
              <a:extLst>
                <a:ext uri="{FF2B5EF4-FFF2-40B4-BE49-F238E27FC236}">
                  <a16:creationId xmlns:a16="http://schemas.microsoft.com/office/drawing/2014/main" id="{DB8840D8-6661-8F4D-839A-1BB9ECD8CC31}"/>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7347" name="TextBox 286">
                <a:extLst>
                  <a:ext uri="{FF2B5EF4-FFF2-40B4-BE49-F238E27FC236}">
                    <a16:creationId xmlns:a16="http://schemas.microsoft.com/office/drawing/2014/main" id="{B3DF9C08-94A4-C840-9AA9-79423AD1F68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7327" name="Group 264">
              <a:extLst>
                <a:ext uri="{FF2B5EF4-FFF2-40B4-BE49-F238E27FC236}">
                  <a16:creationId xmlns:a16="http://schemas.microsoft.com/office/drawing/2014/main" id="{42E2CC64-C05C-5C49-903E-075E0C682C21}"/>
                </a:ext>
              </a:extLst>
            </p:cNvPr>
            <p:cNvGrpSpPr>
              <a:grpSpLocks/>
            </p:cNvGrpSpPr>
            <p:nvPr/>
          </p:nvGrpSpPr>
          <p:grpSpPr bwMode="auto">
            <a:xfrm>
              <a:off x="5853578" y="5465418"/>
              <a:ext cx="473206" cy="288546"/>
              <a:chOff x="5864183" y="5453498"/>
              <a:chExt cx="473206" cy="288546"/>
            </a:xfrm>
          </p:grpSpPr>
          <p:sp>
            <p:nvSpPr>
              <p:cNvPr id="97344" name="TextBox 283">
                <a:extLst>
                  <a:ext uri="{FF2B5EF4-FFF2-40B4-BE49-F238E27FC236}">
                    <a16:creationId xmlns:a16="http://schemas.microsoft.com/office/drawing/2014/main" id="{873518BA-F3AA-B844-BDEF-8C581C35446C}"/>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8" name="Group 265">
              <a:extLst>
                <a:ext uri="{FF2B5EF4-FFF2-40B4-BE49-F238E27FC236}">
                  <a16:creationId xmlns:a16="http://schemas.microsoft.com/office/drawing/2014/main" id="{C7895ADA-04E3-CE43-8EE5-EC4EC499099A}"/>
                </a:ext>
              </a:extLst>
            </p:cNvPr>
            <p:cNvGrpSpPr>
              <a:grpSpLocks/>
            </p:cNvGrpSpPr>
            <p:nvPr/>
          </p:nvGrpSpPr>
          <p:grpSpPr bwMode="auto">
            <a:xfrm>
              <a:off x="5494308" y="5467662"/>
              <a:ext cx="312906" cy="288546"/>
              <a:chOff x="6525751" y="6292082"/>
              <a:chExt cx="312906" cy="288546"/>
            </a:xfrm>
          </p:grpSpPr>
          <p:sp>
            <p:nvSpPr>
              <p:cNvPr id="97342" name="TextBox 280">
                <a:extLst>
                  <a:ext uri="{FF2B5EF4-FFF2-40B4-BE49-F238E27FC236}">
                    <a16:creationId xmlns:a16="http://schemas.microsoft.com/office/drawing/2014/main" id="{9EF9731C-DB7F-604A-9CC0-7615C7104551}"/>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29" name="Group 266">
              <a:extLst>
                <a:ext uri="{FF2B5EF4-FFF2-40B4-BE49-F238E27FC236}">
                  <a16:creationId xmlns:a16="http://schemas.microsoft.com/office/drawing/2014/main" id="{6C69B349-1A79-384E-8271-DC958FA3C82E}"/>
                </a:ext>
              </a:extLst>
            </p:cNvPr>
            <p:cNvGrpSpPr>
              <a:grpSpLocks/>
            </p:cNvGrpSpPr>
            <p:nvPr/>
          </p:nvGrpSpPr>
          <p:grpSpPr bwMode="auto">
            <a:xfrm>
              <a:off x="5704335" y="5990464"/>
              <a:ext cx="332362" cy="246221"/>
              <a:chOff x="8553519" y="1263312"/>
              <a:chExt cx="332362" cy="246221"/>
            </a:xfrm>
          </p:grpSpPr>
          <p:sp>
            <p:nvSpPr>
              <p:cNvPr id="97340" name="TextBox 278">
                <a:extLst>
                  <a:ext uri="{FF2B5EF4-FFF2-40B4-BE49-F238E27FC236}">
                    <a16:creationId xmlns:a16="http://schemas.microsoft.com/office/drawing/2014/main" id="{3838D777-02AC-A942-9E84-8FBD96E666EF}"/>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7330" name="Group 267">
              <a:extLst>
                <a:ext uri="{FF2B5EF4-FFF2-40B4-BE49-F238E27FC236}">
                  <a16:creationId xmlns:a16="http://schemas.microsoft.com/office/drawing/2014/main" id="{262CF3C4-FCBC-5344-8AFF-146B46E52656}"/>
                </a:ext>
              </a:extLst>
            </p:cNvPr>
            <p:cNvGrpSpPr>
              <a:grpSpLocks/>
            </p:cNvGrpSpPr>
            <p:nvPr/>
          </p:nvGrpSpPr>
          <p:grpSpPr bwMode="auto">
            <a:xfrm>
              <a:off x="6323520" y="5303158"/>
              <a:ext cx="683833" cy="385662"/>
              <a:chOff x="6334125" y="5291238"/>
              <a:chExt cx="683833" cy="385662"/>
            </a:xfrm>
          </p:grpSpPr>
          <p:grpSp>
            <p:nvGrpSpPr>
              <p:cNvPr id="97334" name="Group 272">
                <a:extLst>
                  <a:ext uri="{FF2B5EF4-FFF2-40B4-BE49-F238E27FC236}">
                    <a16:creationId xmlns:a16="http://schemas.microsoft.com/office/drawing/2014/main" id="{0CD656AF-610C-104B-820A-79033BD4E4B4}"/>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7335" name="Group 273">
                <a:extLst>
                  <a:ext uri="{FF2B5EF4-FFF2-40B4-BE49-F238E27FC236}">
                    <a16:creationId xmlns:a16="http://schemas.microsoft.com/office/drawing/2014/main" id="{A396C40F-FE1B-DE4B-8522-F947CEC87009}"/>
                  </a:ext>
                </a:extLst>
              </p:cNvPr>
              <p:cNvGrpSpPr>
                <a:grpSpLocks/>
              </p:cNvGrpSpPr>
              <p:nvPr/>
            </p:nvGrpSpPr>
            <p:grpSpPr bwMode="auto">
              <a:xfrm>
                <a:off x="6769172" y="5291238"/>
                <a:ext cx="248786" cy="288546"/>
                <a:chOff x="6769172" y="5291238"/>
                <a:chExt cx="248786" cy="288546"/>
              </a:xfrm>
            </p:grpSpPr>
            <p:sp>
              <p:nvSpPr>
                <p:cNvPr id="97336" name="TextBox 274">
                  <a:extLst>
                    <a:ext uri="{FF2B5EF4-FFF2-40B4-BE49-F238E27FC236}">
                      <a16:creationId xmlns:a16="http://schemas.microsoft.com/office/drawing/2014/main" id="{63D185FF-72CD-0F41-B5FB-557E879A5BAE}"/>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7331" name="Group 268">
              <a:extLst>
                <a:ext uri="{FF2B5EF4-FFF2-40B4-BE49-F238E27FC236}">
                  <a16:creationId xmlns:a16="http://schemas.microsoft.com/office/drawing/2014/main" id="{69EC1AAD-2493-AB49-B470-8B6A601A4C83}"/>
                </a:ext>
              </a:extLst>
            </p:cNvPr>
            <p:cNvGrpSpPr>
              <a:grpSpLocks/>
            </p:cNvGrpSpPr>
            <p:nvPr/>
          </p:nvGrpSpPr>
          <p:grpSpPr bwMode="auto">
            <a:xfrm>
              <a:off x="4310854" y="4689580"/>
              <a:ext cx="268242" cy="246221"/>
              <a:chOff x="8600006" y="1271404"/>
              <a:chExt cx="268242" cy="246221"/>
            </a:xfrm>
          </p:grpSpPr>
          <p:sp>
            <p:nvSpPr>
              <p:cNvPr id="97332" name="TextBox 270">
                <a:extLst>
                  <a:ext uri="{FF2B5EF4-FFF2-40B4-BE49-F238E27FC236}">
                    <a16:creationId xmlns:a16="http://schemas.microsoft.com/office/drawing/2014/main" id="{987FFAC5-C5CB-F447-B902-A9F38A985B7A}"/>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7284" name="Group 404">
            <a:extLst>
              <a:ext uri="{FF2B5EF4-FFF2-40B4-BE49-F238E27FC236}">
                <a16:creationId xmlns:a16="http://schemas.microsoft.com/office/drawing/2014/main" id="{0407F704-0BD3-C04F-8708-84937E436041}"/>
              </a:ext>
            </a:extLst>
          </p:cNvPr>
          <p:cNvGrpSpPr>
            <a:grpSpLocks/>
          </p:cNvGrpSpPr>
          <p:nvPr/>
        </p:nvGrpSpPr>
        <p:grpSpPr bwMode="auto">
          <a:xfrm>
            <a:off x="7229476" y="2495551"/>
            <a:ext cx="855663" cy="754063"/>
            <a:chOff x="6315797" y="2494862"/>
            <a:chExt cx="855712" cy="754757"/>
          </a:xfrm>
        </p:grpSpPr>
        <p:sp>
          <p:nvSpPr>
            <p:cNvPr id="97289" name="TextBox 405">
              <a:extLst>
                <a:ext uri="{FF2B5EF4-FFF2-40B4-BE49-F238E27FC236}">
                  <a16:creationId xmlns:a16="http://schemas.microsoft.com/office/drawing/2014/main" id="{9CDBE610-4C6A-BF48-A4BE-7B05543FA403}"/>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7292" name="TextBox 411">
              <a:extLst>
                <a:ext uri="{FF2B5EF4-FFF2-40B4-BE49-F238E27FC236}">
                  <a16:creationId xmlns:a16="http://schemas.microsoft.com/office/drawing/2014/main" id="{6ED13E68-9388-BB4B-B3C6-660F4C227E9C}"/>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7294" name="TextBox 413">
              <a:extLst>
                <a:ext uri="{FF2B5EF4-FFF2-40B4-BE49-F238E27FC236}">
                  <a16:creationId xmlns:a16="http://schemas.microsoft.com/office/drawing/2014/main" id="{BC1E0C1F-DD94-5040-8F26-C98601586B5E}"/>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97285" name="Text Placeholder 2">
            <a:extLst>
              <a:ext uri="{FF2B5EF4-FFF2-40B4-BE49-F238E27FC236}">
                <a16:creationId xmlns:a16="http://schemas.microsoft.com/office/drawing/2014/main" id="{56E4D695-352E-644F-81EB-E63BD7CA63DE}"/>
              </a:ext>
            </a:extLst>
          </p:cNvPr>
          <p:cNvSpPr txBox="1">
            <a:spLocks/>
          </p:cNvSpPr>
          <p:nvPr/>
        </p:nvSpPr>
        <p:spPr bwMode="auto">
          <a:xfrm>
            <a:off x="3651251" y="1123950"/>
            <a:ext cx="3744913" cy="5295900"/>
          </a:xfrm>
          <a:prstGeom prst="rect">
            <a:avLst/>
          </a:prstGeom>
          <a:solidFill>
            <a:schemeClr val="bg1"/>
          </a:solidFill>
          <a:ln w="25400">
            <a:solidFill>
              <a:srgbClr val="0070C0"/>
            </a:solidFill>
            <a:miter lim="800000"/>
            <a:headEnd/>
            <a:tailEnd/>
          </a:ln>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
        <p:nvSpPr>
          <p:cNvPr id="348" name="Rounded Rectangle 347">
            <a:extLst>
              <a:ext uri="{FF2B5EF4-FFF2-40B4-BE49-F238E27FC236}">
                <a16:creationId xmlns:a16="http://schemas.microsoft.com/office/drawing/2014/main" id="{4096A021-F0A0-924E-BC50-8EA7EDD05D54}"/>
              </a:ext>
            </a:extLst>
          </p:cNvPr>
          <p:cNvSpPr/>
          <p:nvPr/>
        </p:nvSpPr>
        <p:spPr>
          <a:xfrm>
            <a:off x="3779839" y="1693863"/>
            <a:ext cx="1127125" cy="927100"/>
          </a:xfrm>
          <a:prstGeom prst="roundRect">
            <a:avLst>
              <a:gd name="adj" fmla="val 2789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 name="Straight Arrow Connector 2">
            <a:extLst>
              <a:ext uri="{FF2B5EF4-FFF2-40B4-BE49-F238E27FC236}">
                <a16:creationId xmlns:a16="http://schemas.microsoft.com/office/drawing/2014/main" id="{DD40A2E5-7893-F747-B898-CF19EB864B55}"/>
              </a:ext>
            </a:extLst>
          </p:cNvPr>
          <p:cNvCxnSpPr>
            <a:cxnSpLocks/>
          </p:cNvCxnSpPr>
          <p:nvPr/>
        </p:nvCxnSpPr>
        <p:spPr>
          <a:xfrm>
            <a:off x="4911725" y="2176463"/>
            <a:ext cx="3409950" cy="2741612"/>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4" name="Rounded Rectangle 353">
            <a:extLst>
              <a:ext uri="{FF2B5EF4-FFF2-40B4-BE49-F238E27FC236}">
                <a16:creationId xmlns:a16="http://schemas.microsoft.com/office/drawing/2014/main" id="{9D141378-121D-1047-B558-D95EBD5A2D28}"/>
              </a:ext>
            </a:extLst>
          </p:cNvPr>
          <p:cNvSpPr/>
          <p:nvPr/>
        </p:nvSpPr>
        <p:spPr>
          <a:xfrm>
            <a:off x="8351838" y="4619626"/>
            <a:ext cx="711200" cy="531813"/>
          </a:xfrm>
          <a:prstGeom prst="roundRect">
            <a:avLst>
              <a:gd name="adj" fmla="val 2789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5361" name="Picture 3" descr="Screen shot 2014-04-30 at 12.01.45 PM.png">
            <a:extLst>
              <a:ext uri="{FF2B5EF4-FFF2-40B4-BE49-F238E27FC236}">
                <a16:creationId xmlns:a16="http://schemas.microsoft.com/office/drawing/2014/main" id="{57B09DD6-D0EF-F74E-B4C0-2BBB2F837E0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009650" y="0"/>
            <a:ext cx="9010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62" name="TextBox 1">
            <a:extLst>
              <a:ext uri="{FF2B5EF4-FFF2-40B4-BE49-F238E27FC236}">
                <a16:creationId xmlns:a16="http://schemas.microsoft.com/office/drawing/2014/main" id="{497EDC7C-AC42-8D49-9ACE-244D520A736C}"/>
              </a:ext>
            </a:extLst>
          </p:cNvPr>
          <p:cNvSpPr txBox="1">
            <a:spLocks noChangeArrowheads="1"/>
          </p:cNvSpPr>
          <p:nvPr/>
        </p:nvSpPr>
        <p:spPr bwMode="auto">
          <a:xfrm>
            <a:off x="6664325" y="1598614"/>
            <a:ext cx="1112838"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b="1">
                <a:solidFill>
                  <a:srgbClr val="FF0000"/>
                </a:solidFill>
              </a:rPr>
              <a:t>Comments</a:t>
            </a:r>
          </a:p>
        </p:txBody>
      </p:sp>
      <p:sp>
        <p:nvSpPr>
          <p:cNvPr id="8" name="Rectangle 7">
            <a:extLst>
              <a:ext uri="{FF2B5EF4-FFF2-40B4-BE49-F238E27FC236}">
                <a16:creationId xmlns:a16="http://schemas.microsoft.com/office/drawing/2014/main" id="{F266C8FF-D427-8A45-84B5-05632EC9BC64}"/>
              </a:ext>
            </a:extLst>
          </p:cNvPr>
          <p:cNvSpPr/>
          <p:nvPr/>
        </p:nvSpPr>
        <p:spPr>
          <a:xfrm>
            <a:off x="5854700" y="2006601"/>
            <a:ext cx="2757488" cy="4733925"/>
          </a:xfrm>
          <a:prstGeom prst="rect">
            <a:avLst/>
          </a:prstGeom>
          <a:noFill/>
          <a:ln w="41275">
            <a:solidFill>
              <a:srgbClr val="FF0000"/>
            </a:solidFill>
          </a:ln>
          <a:effectLst/>
        </p:spPr>
        <p:style>
          <a:lnRef idx="1">
            <a:schemeClr val="accent1"/>
          </a:lnRef>
          <a:fillRef idx="3">
            <a:schemeClr val="accent1"/>
          </a:fillRef>
          <a:effectRef idx="2">
            <a:schemeClr val="accent1"/>
          </a:effectRef>
          <a:fontRef idx="minor">
            <a:schemeClr val="lt1"/>
          </a:fontRef>
        </p:style>
        <p:txBody>
          <a:bodyPr anchor="ctr"/>
          <a:lstStyle/>
          <a:p>
            <a:pPr algn="ctr" eaLnBrk="1" hangingPunct="1">
              <a:defRPr/>
            </a:pPr>
            <a:endParaRPr lang="en-US">
              <a:solidFill>
                <a:srgbClr val="FFFFFF"/>
              </a:solidFill>
              <a:sym typeface="Arial" charset="0"/>
            </a:endParaRPr>
          </a:p>
        </p:txBody>
      </p:sp>
      <p:sp>
        <p:nvSpPr>
          <p:cNvPr id="15364" name="TextBox 125">
            <a:extLst>
              <a:ext uri="{FF2B5EF4-FFF2-40B4-BE49-F238E27FC236}">
                <a16:creationId xmlns:a16="http://schemas.microsoft.com/office/drawing/2014/main" id="{772A9DBE-BD05-2944-AF8A-8027F8BB0AF3}"/>
              </a:ext>
            </a:extLst>
          </p:cNvPr>
          <p:cNvSpPr txBox="1">
            <a:spLocks noChangeArrowheads="1"/>
          </p:cNvSpPr>
          <p:nvPr/>
        </p:nvSpPr>
        <p:spPr bwMode="auto">
          <a:xfrm>
            <a:off x="7013576" y="6550026"/>
            <a:ext cx="313372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eaLnBrk="1" hangingPunct="1"/>
            <a:r>
              <a:rPr lang="en-US" altLang="en-US">
                <a:latin typeface="Times" pitchFamily="2" charset="0"/>
              </a:rPr>
              <a:t>[http://en.wikipedia.org/wiki/Intel_8086]</a:t>
            </a:r>
          </a:p>
        </p:txBody>
      </p:sp>
      <p:sp>
        <p:nvSpPr>
          <p:cNvPr id="15365" name="TextBox 6">
            <a:extLst>
              <a:ext uri="{FF2B5EF4-FFF2-40B4-BE49-F238E27FC236}">
                <a16:creationId xmlns:a16="http://schemas.microsoft.com/office/drawing/2014/main" id="{EE99953C-8103-2641-A583-63F7F989D97D}"/>
              </a:ext>
            </a:extLst>
          </p:cNvPr>
          <p:cNvSpPr txBox="1">
            <a:spLocks noChangeArrowheads="1"/>
          </p:cNvSpPr>
          <p:nvPr/>
        </p:nvSpPr>
        <p:spPr bwMode="auto">
          <a:xfrm>
            <a:off x="1009650" y="128589"/>
            <a:ext cx="1765300" cy="954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eaLnBrk="1" hangingPunct="1"/>
            <a:r>
              <a:rPr lang="en-US" altLang="en-US" sz="2800"/>
              <a:t>Intel 8086</a:t>
            </a:r>
          </a:p>
          <a:p>
            <a:pPr algn="ctr" eaLnBrk="1" hangingPunct="1"/>
            <a:r>
              <a:rPr lang="en-US" altLang="en-US" sz="2800"/>
              <a:t>Example</a:t>
            </a:r>
          </a:p>
        </p:txBody>
      </p:sp>
    </p:spTree>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9329" name="Group 29">
            <a:extLst>
              <a:ext uri="{FF2B5EF4-FFF2-40B4-BE49-F238E27FC236}">
                <a16:creationId xmlns:a16="http://schemas.microsoft.com/office/drawing/2014/main" id="{BA032346-B498-474A-BD77-38356E7207EB}"/>
              </a:ext>
            </a:extLst>
          </p:cNvPr>
          <p:cNvGrpSpPr>
            <a:grpSpLocks/>
          </p:cNvGrpSpPr>
          <p:nvPr/>
        </p:nvGrpSpPr>
        <p:grpSpPr bwMode="auto">
          <a:xfrm>
            <a:off x="1093788" y="160339"/>
            <a:ext cx="8964612" cy="6702425"/>
            <a:chOff x="190667" y="143256"/>
            <a:chExt cx="8963938" cy="6702824"/>
          </a:xfrm>
        </p:grpSpPr>
        <p:grpSp>
          <p:nvGrpSpPr>
            <p:cNvPr id="99469" name="Group 49">
              <a:extLst>
                <a:ext uri="{FF2B5EF4-FFF2-40B4-BE49-F238E27FC236}">
                  <a16:creationId xmlns:a16="http://schemas.microsoft.com/office/drawing/2014/main" id="{88C1384B-CCE4-D44B-BF19-1D5BB3564222}"/>
                </a:ext>
              </a:extLst>
            </p:cNvPr>
            <p:cNvGrpSpPr>
              <a:grpSpLocks/>
            </p:cNvGrpSpPr>
            <p:nvPr/>
          </p:nvGrpSpPr>
          <p:grpSpPr bwMode="auto">
            <a:xfrm>
              <a:off x="2379487" y="2385720"/>
              <a:ext cx="1587347" cy="2315295"/>
              <a:chOff x="2379487" y="2385720"/>
              <a:chExt cx="1587347" cy="2315295"/>
            </a:xfrm>
          </p:grpSpPr>
          <p:grpSp>
            <p:nvGrpSpPr>
              <p:cNvPr id="99635" name="Group 33">
                <a:extLst>
                  <a:ext uri="{FF2B5EF4-FFF2-40B4-BE49-F238E27FC236}">
                    <a16:creationId xmlns:a16="http://schemas.microsoft.com/office/drawing/2014/main" id="{1C8C613B-A897-2645-95D0-250B3FCC2963}"/>
                  </a:ext>
                </a:extLst>
              </p:cNvPr>
              <p:cNvGrpSpPr>
                <a:grpSpLocks/>
              </p:cNvGrpSpPr>
              <p:nvPr/>
            </p:nvGrpSpPr>
            <p:grpSpPr bwMode="auto">
              <a:xfrm>
                <a:off x="3407959" y="2787061"/>
                <a:ext cx="293670" cy="304521"/>
                <a:chOff x="3407959" y="2787061"/>
                <a:chExt cx="293670" cy="304521"/>
              </a:xfrm>
            </p:grpSpPr>
            <p:sp>
              <p:nvSpPr>
                <p:cNvPr id="99677" name="TextBox 467">
                  <a:extLst>
                    <a:ext uri="{FF2B5EF4-FFF2-40B4-BE49-F238E27FC236}">
                      <a16:creationId xmlns:a16="http://schemas.microsoft.com/office/drawing/2014/main" id="{FE90B50F-E655-B643-8341-ABA89231E948}"/>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636" name="Group 34">
                <a:extLst>
                  <a:ext uri="{FF2B5EF4-FFF2-40B4-BE49-F238E27FC236}">
                    <a16:creationId xmlns:a16="http://schemas.microsoft.com/office/drawing/2014/main" id="{52C20290-357F-4C40-A3FE-97A5F5A9F6CC}"/>
                  </a:ext>
                </a:extLst>
              </p:cNvPr>
              <p:cNvGrpSpPr>
                <a:grpSpLocks/>
              </p:cNvGrpSpPr>
              <p:nvPr/>
            </p:nvGrpSpPr>
            <p:grpSpPr bwMode="auto">
              <a:xfrm>
                <a:off x="3673164" y="2806288"/>
                <a:ext cx="293670" cy="334096"/>
                <a:chOff x="3673164" y="2806288"/>
                <a:chExt cx="293670" cy="334096"/>
              </a:xfrm>
            </p:grpSpPr>
            <p:sp>
              <p:nvSpPr>
                <p:cNvPr id="99675" name="TextBox 469">
                  <a:extLst>
                    <a:ext uri="{FF2B5EF4-FFF2-40B4-BE49-F238E27FC236}">
                      <a16:creationId xmlns:a16="http://schemas.microsoft.com/office/drawing/2014/main" id="{4B5501E8-0A18-AC4A-8510-FBEE414029CF}"/>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38" name="TextBox 472">
                <a:extLst>
                  <a:ext uri="{FF2B5EF4-FFF2-40B4-BE49-F238E27FC236}">
                    <a16:creationId xmlns:a16="http://schemas.microsoft.com/office/drawing/2014/main" id="{1F16AAE8-B6FD-244A-83E2-B2D288DF10D0}"/>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99639" name="Group 441">
                <a:extLst>
                  <a:ext uri="{FF2B5EF4-FFF2-40B4-BE49-F238E27FC236}">
                    <a16:creationId xmlns:a16="http://schemas.microsoft.com/office/drawing/2014/main" id="{591B1E70-17E7-4F4D-B912-1051C7E982E6}"/>
                  </a:ext>
                </a:extLst>
              </p:cNvPr>
              <p:cNvGrpSpPr>
                <a:grpSpLocks/>
              </p:cNvGrpSpPr>
              <p:nvPr/>
            </p:nvGrpSpPr>
            <p:grpSpPr bwMode="auto">
              <a:xfrm>
                <a:off x="2379487" y="2676271"/>
                <a:ext cx="1527811" cy="2024744"/>
                <a:chOff x="3156259" y="1690162"/>
                <a:chExt cx="1527811" cy="2024744"/>
              </a:xfrm>
            </p:grpSpPr>
            <p:grpSp>
              <p:nvGrpSpPr>
                <p:cNvPr id="99658" name="Group 450">
                  <a:extLst>
                    <a:ext uri="{FF2B5EF4-FFF2-40B4-BE49-F238E27FC236}">
                      <a16:creationId xmlns:a16="http://schemas.microsoft.com/office/drawing/2014/main" id="{B36EC077-0546-E442-8269-7CC3D0CA60FE}"/>
                    </a:ext>
                  </a:extLst>
                </p:cNvPr>
                <p:cNvGrpSpPr>
                  <a:grpSpLocks/>
                </p:cNvGrpSpPr>
                <p:nvPr/>
              </p:nvGrpSpPr>
              <p:grpSpPr bwMode="auto">
                <a:xfrm>
                  <a:off x="3156259" y="1995894"/>
                  <a:ext cx="1015631" cy="307777"/>
                  <a:chOff x="3156259" y="1995894"/>
                  <a:chExt cx="1015631" cy="307777"/>
                </a:xfrm>
              </p:grpSpPr>
              <p:sp>
                <p:nvSpPr>
                  <p:cNvPr id="99672" name="TextBox 464">
                    <a:extLst>
                      <a:ext uri="{FF2B5EF4-FFF2-40B4-BE49-F238E27FC236}">
                        <a16:creationId xmlns:a16="http://schemas.microsoft.com/office/drawing/2014/main" id="{63D6732A-CF28-5445-A0EF-F2A7A93C7E31}"/>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74" name="TextBox 466">
                    <a:extLst>
                      <a:ext uri="{FF2B5EF4-FFF2-40B4-BE49-F238E27FC236}">
                        <a16:creationId xmlns:a16="http://schemas.microsoft.com/office/drawing/2014/main" id="{24201319-79B1-4445-B426-7F2FF0663215}"/>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99659" name="Group 451">
                  <a:extLst>
                    <a:ext uri="{FF2B5EF4-FFF2-40B4-BE49-F238E27FC236}">
                      <a16:creationId xmlns:a16="http://schemas.microsoft.com/office/drawing/2014/main" id="{834C851A-DB74-2E46-8A1E-70C6E9356204}"/>
                    </a:ext>
                  </a:extLst>
                </p:cNvPr>
                <p:cNvGrpSpPr>
                  <a:grpSpLocks/>
                </p:cNvGrpSpPr>
                <p:nvPr/>
              </p:nvGrpSpPr>
              <p:grpSpPr bwMode="auto">
                <a:xfrm>
                  <a:off x="3156259" y="2421600"/>
                  <a:ext cx="1015631" cy="307777"/>
                  <a:chOff x="3156259" y="2141034"/>
                  <a:chExt cx="1015631" cy="307777"/>
                </a:xfrm>
              </p:grpSpPr>
              <p:sp>
                <p:nvSpPr>
                  <p:cNvPr id="99669" name="TextBox 461">
                    <a:extLst>
                      <a:ext uri="{FF2B5EF4-FFF2-40B4-BE49-F238E27FC236}">
                        <a16:creationId xmlns:a16="http://schemas.microsoft.com/office/drawing/2014/main" id="{F3F681D7-E784-2446-804C-CEE0A4A18E8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71" name="TextBox 463">
                    <a:extLst>
                      <a:ext uri="{FF2B5EF4-FFF2-40B4-BE49-F238E27FC236}">
                        <a16:creationId xmlns:a16="http://schemas.microsoft.com/office/drawing/2014/main" id="{20ADE3D1-B370-7049-86DC-4801B25FED65}"/>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99660" name="Group 452">
                  <a:extLst>
                    <a:ext uri="{FF2B5EF4-FFF2-40B4-BE49-F238E27FC236}">
                      <a16:creationId xmlns:a16="http://schemas.microsoft.com/office/drawing/2014/main" id="{18569603-B096-D64C-B85B-DAD92AB07099}"/>
                    </a:ext>
                  </a:extLst>
                </p:cNvPr>
                <p:cNvGrpSpPr>
                  <a:grpSpLocks/>
                </p:cNvGrpSpPr>
                <p:nvPr/>
              </p:nvGrpSpPr>
              <p:grpSpPr bwMode="auto">
                <a:xfrm>
                  <a:off x="3156259" y="2871344"/>
                  <a:ext cx="1015631" cy="307777"/>
                  <a:chOff x="3156259" y="2307387"/>
                  <a:chExt cx="1015631" cy="307777"/>
                </a:xfrm>
              </p:grpSpPr>
              <p:sp>
                <p:nvSpPr>
                  <p:cNvPr id="99666" name="TextBox 458">
                    <a:extLst>
                      <a:ext uri="{FF2B5EF4-FFF2-40B4-BE49-F238E27FC236}">
                        <a16:creationId xmlns:a16="http://schemas.microsoft.com/office/drawing/2014/main" id="{0DFCF2BB-153D-AC4C-8C30-9D691EEC4822}"/>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68" name="TextBox 460">
                    <a:extLst>
                      <a:ext uri="{FF2B5EF4-FFF2-40B4-BE49-F238E27FC236}">
                        <a16:creationId xmlns:a16="http://schemas.microsoft.com/office/drawing/2014/main" id="{39D92D16-2695-1042-9056-A5243B516F32}"/>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662" name="Group 453">
                  <a:extLst>
                    <a:ext uri="{FF2B5EF4-FFF2-40B4-BE49-F238E27FC236}">
                      <a16:creationId xmlns:a16="http://schemas.microsoft.com/office/drawing/2014/main" id="{B4B6014E-7402-5947-AA48-B5C511E18D99}"/>
                    </a:ext>
                  </a:extLst>
                </p:cNvPr>
                <p:cNvGrpSpPr>
                  <a:grpSpLocks/>
                </p:cNvGrpSpPr>
                <p:nvPr/>
              </p:nvGrpSpPr>
              <p:grpSpPr bwMode="auto">
                <a:xfrm>
                  <a:off x="3156259" y="3298170"/>
                  <a:ext cx="1015631" cy="307777"/>
                  <a:chOff x="3156259" y="2453647"/>
                  <a:chExt cx="1015631" cy="307777"/>
                </a:xfrm>
              </p:grpSpPr>
              <p:sp>
                <p:nvSpPr>
                  <p:cNvPr id="99663" name="TextBox 455">
                    <a:extLst>
                      <a:ext uri="{FF2B5EF4-FFF2-40B4-BE49-F238E27FC236}">
                        <a16:creationId xmlns:a16="http://schemas.microsoft.com/office/drawing/2014/main" id="{0781FF0D-7AE1-3346-8A3D-54CCAEDB74B8}"/>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665" name="TextBox 457">
                    <a:extLst>
                      <a:ext uri="{FF2B5EF4-FFF2-40B4-BE49-F238E27FC236}">
                        <a16:creationId xmlns:a16="http://schemas.microsoft.com/office/drawing/2014/main" id="{77A6BCC2-30F8-6D40-A5BC-91F262C4259C}"/>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99640" name="Group 44">
                <a:extLst>
                  <a:ext uri="{FF2B5EF4-FFF2-40B4-BE49-F238E27FC236}">
                    <a16:creationId xmlns:a16="http://schemas.microsoft.com/office/drawing/2014/main" id="{EE937A33-B173-9041-8C26-AF43AEBEB97F}"/>
                  </a:ext>
                </a:extLst>
              </p:cNvPr>
              <p:cNvGrpSpPr>
                <a:grpSpLocks/>
              </p:cNvGrpSpPr>
              <p:nvPr/>
            </p:nvGrpSpPr>
            <p:grpSpPr bwMode="auto">
              <a:xfrm>
                <a:off x="3407947" y="3691312"/>
                <a:ext cx="293670" cy="304511"/>
                <a:chOff x="3407947" y="3691312"/>
                <a:chExt cx="293670" cy="304511"/>
              </a:xfrm>
            </p:grpSpPr>
            <p:sp>
              <p:nvSpPr>
                <p:cNvPr id="99656" name="TextBox 443">
                  <a:extLst>
                    <a:ext uri="{FF2B5EF4-FFF2-40B4-BE49-F238E27FC236}">
                      <a16:creationId xmlns:a16="http://schemas.microsoft.com/office/drawing/2014/main" id="{F097B6A2-A701-494A-BF7C-875DF31EA57F}"/>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641" name="Group 48">
                <a:extLst>
                  <a:ext uri="{FF2B5EF4-FFF2-40B4-BE49-F238E27FC236}">
                    <a16:creationId xmlns:a16="http://schemas.microsoft.com/office/drawing/2014/main" id="{2C3B3640-25A8-9144-B454-A8EA1F2E77D0}"/>
                  </a:ext>
                </a:extLst>
              </p:cNvPr>
              <p:cNvGrpSpPr>
                <a:grpSpLocks/>
              </p:cNvGrpSpPr>
              <p:nvPr/>
            </p:nvGrpSpPr>
            <p:grpSpPr bwMode="auto">
              <a:xfrm>
                <a:off x="3673143" y="3710530"/>
                <a:ext cx="293670" cy="333896"/>
                <a:chOff x="3673143" y="3710530"/>
                <a:chExt cx="293670" cy="333896"/>
              </a:xfrm>
            </p:grpSpPr>
            <p:sp>
              <p:nvSpPr>
                <p:cNvPr id="99654" name="TextBox 445">
                  <a:extLst>
                    <a:ext uri="{FF2B5EF4-FFF2-40B4-BE49-F238E27FC236}">
                      <a16:creationId xmlns:a16="http://schemas.microsoft.com/office/drawing/2014/main" id="{D850A9C4-57E6-2944-B3FA-9FD09BC1CF4D}"/>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642" name="TextBox 448">
                <a:extLst>
                  <a:ext uri="{FF2B5EF4-FFF2-40B4-BE49-F238E27FC236}">
                    <a16:creationId xmlns:a16="http://schemas.microsoft.com/office/drawing/2014/main" id="{257B2EC3-21D7-FC43-84DC-400EDD85A131}"/>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99643" name="TextBox 474">
                <a:extLst>
                  <a:ext uri="{FF2B5EF4-FFF2-40B4-BE49-F238E27FC236}">
                    <a16:creationId xmlns:a16="http://schemas.microsoft.com/office/drawing/2014/main" id="{E2393939-B194-4D4C-8A8B-2DFF442923EB}"/>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99644" name="Group 475">
                <a:extLst>
                  <a:ext uri="{FF2B5EF4-FFF2-40B4-BE49-F238E27FC236}">
                    <a16:creationId xmlns:a16="http://schemas.microsoft.com/office/drawing/2014/main" id="{82568AE8-5D6D-B944-85F4-6B245B9ABE41}"/>
                  </a:ext>
                </a:extLst>
              </p:cNvPr>
              <p:cNvGrpSpPr>
                <a:grpSpLocks/>
              </p:cNvGrpSpPr>
              <p:nvPr/>
            </p:nvGrpSpPr>
            <p:grpSpPr bwMode="auto">
              <a:xfrm>
                <a:off x="3312754" y="2385720"/>
                <a:ext cx="340158" cy="272788"/>
                <a:chOff x="3284418" y="5102016"/>
                <a:chExt cx="340158" cy="272788"/>
              </a:xfrm>
            </p:grpSpPr>
            <p:sp>
              <p:nvSpPr>
                <p:cNvPr id="99652" name="TextBox 476">
                  <a:extLst>
                    <a:ext uri="{FF2B5EF4-FFF2-40B4-BE49-F238E27FC236}">
                      <a16:creationId xmlns:a16="http://schemas.microsoft.com/office/drawing/2014/main" id="{4E954C91-97CF-6944-A729-89DA7CDC3AAC}"/>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645" name="Group 478">
                <a:extLst>
                  <a:ext uri="{FF2B5EF4-FFF2-40B4-BE49-F238E27FC236}">
                    <a16:creationId xmlns:a16="http://schemas.microsoft.com/office/drawing/2014/main" id="{2351CA60-42E3-284D-9C57-76296D6ACDD5}"/>
                  </a:ext>
                </a:extLst>
              </p:cNvPr>
              <p:cNvGrpSpPr>
                <a:grpSpLocks/>
              </p:cNvGrpSpPr>
              <p:nvPr/>
            </p:nvGrpSpPr>
            <p:grpSpPr bwMode="auto">
              <a:xfrm>
                <a:off x="2671297" y="2388361"/>
                <a:ext cx="293670" cy="272788"/>
                <a:chOff x="3144219" y="5102016"/>
                <a:chExt cx="293670" cy="272788"/>
              </a:xfrm>
            </p:grpSpPr>
            <p:sp>
              <p:nvSpPr>
                <p:cNvPr id="99650" name="TextBox 482">
                  <a:extLst>
                    <a:ext uri="{FF2B5EF4-FFF2-40B4-BE49-F238E27FC236}">
                      <a16:creationId xmlns:a16="http://schemas.microsoft.com/office/drawing/2014/main" id="{4805B755-C014-554C-9A4F-02D11278C1AB}"/>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646" name="Group 498">
                <a:extLst>
                  <a:ext uri="{FF2B5EF4-FFF2-40B4-BE49-F238E27FC236}">
                    <a16:creationId xmlns:a16="http://schemas.microsoft.com/office/drawing/2014/main" id="{6E8A960C-125B-0948-A7B3-66BD7B07EB80}"/>
                  </a:ext>
                </a:extLst>
              </p:cNvPr>
              <p:cNvGrpSpPr>
                <a:grpSpLocks/>
              </p:cNvGrpSpPr>
              <p:nvPr/>
            </p:nvGrpSpPr>
            <p:grpSpPr bwMode="auto">
              <a:xfrm>
                <a:off x="2982991" y="2388362"/>
                <a:ext cx="293670" cy="272788"/>
                <a:chOff x="3270018" y="5102016"/>
                <a:chExt cx="293670" cy="272788"/>
              </a:xfrm>
            </p:grpSpPr>
            <p:sp>
              <p:nvSpPr>
                <p:cNvPr id="99648" name="TextBox 499">
                  <a:extLst>
                    <a:ext uri="{FF2B5EF4-FFF2-40B4-BE49-F238E27FC236}">
                      <a16:creationId xmlns:a16="http://schemas.microsoft.com/office/drawing/2014/main" id="{1FF410BA-EA6C-954D-8EFB-4EB411E530DE}"/>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9470" name="Group 132">
              <a:extLst>
                <a:ext uri="{FF2B5EF4-FFF2-40B4-BE49-F238E27FC236}">
                  <a16:creationId xmlns:a16="http://schemas.microsoft.com/office/drawing/2014/main" id="{8F883136-21CE-EA46-8028-E9CCE48E1356}"/>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99471" name="Group 6">
              <a:extLst>
                <a:ext uri="{FF2B5EF4-FFF2-40B4-BE49-F238E27FC236}">
                  <a16:creationId xmlns:a16="http://schemas.microsoft.com/office/drawing/2014/main" id="{735A5AC9-0878-3D46-BEDA-FCBD7E3C9706}"/>
                </a:ext>
              </a:extLst>
            </p:cNvPr>
            <p:cNvGrpSpPr>
              <a:grpSpLocks/>
            </p:cNvGrpSpPr>
            <p:nvPr/>
          </p:nvGrpSpPr>
          <p:grpSpPr bwMode="auto">
            <a:xfrm>
              <a:off x="5062752" y="772852"/>
              <a:ext cx="2978701" cy="939625"/>
              <a:chOff x="4955851" y="962686"/>
              <a:chExt cx="2978701" cy="939625"/>
            </a:xfrm>
          </p:grpSpPr>
          <p:grpSp>
            <p:nvGrpSpPr>
              <p:cNvPr id="99609" name="Group 55">
                <a:extLst>
                  <a:ext uri="{FF2B5EF4-FFF2-40B4-BE49-F238E27FC236}">
                    <a16:creationId xmlns:a16="http://schemas.microsoft.com/office/drawing/2014/main" id="{247FDBD2-3C33-C249-B3A1-E12BF0E58AC7}"/>
                  </a:ext>
                </a:extLst>
              </p:cNvPr>
              <p:cNvGrpSpPr>
                <a:grpSpLocks/>
              </p:cNvGrpSpPr>
              <p:nvPr/>
            </p:nvGrpSpPr>
            <p:grpSpPr bwMode="auto">
              <a:xfrm>
                <a:off x="4985587" y="962686"/>
                <a:ext cx="2832797" cy="477914"/>
                <a:chOff x="2840081" y="429053"/>
                <a:chExt cx="2832797" cy="477914"/>
              </a:xfrm>
            </p:grpSpPr>
            <p:sp>
              <p:nvSpPr>
                <p:cNvPr id="99630" name="TextBox 57">
                  <a:extLst>
                    <a:ext uri="{FF2B5EF4-FFF2-40B4-BE49-F238E27FC236}">
                      <a16:creationId xmlns:a16="http://schemas.microsoft.com/office/drawing/2014/main" id="{8AB83DF4-7CEC-3645-A1A8-1C641CA662AA}"/>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9610" name="TextBox 59">
                <a:extLst>
                  <a:ext uri="{FF2B5EF4-FFF2-40B4-BE49-F238E27FC236}">
                    <a16:creationId xmlns:a16="http://schemas.microsoft.com/office/drawing/2014/main" id="{938E103F-46D5-1D4C-AA48-29EFC03A2005}"/>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99472" name="Group 17">
              <a:extLst>
                <a:ext uri="{FF2B5EF4-FFF2-40B4-BE49-F238E27FC236}">
                  <a16:creationId xmlns:a16="http://schemas.microsoft.com/office/drawing/2014/main" id="{FBDBF80A-257B-A746-953F-B607DB50BE5D}"/>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603" name="Group 16">
                <a:extLst>
                  <a:ext uri="{FF2B5EF4-FFF2-40B4-BE49-F238E27FC236}">
                    <a16:creationId xmlns:a16="http://schemas.microsoft.com/office/drawing/2014/main" id="{B9D6E9A4-4549-5440-900C-311FB3CDBFAE}"/>
                  </a:ext>
                </a:extLst>
              </p:cNvPr>
              <p:cNvGrpSpPr>
                <a:grpSpLocks/>
              </p:cNvGrpSpPr>
              <p:nvPr/>
            </p:nvGrpSpPr>
            <p:grpSpPr bwMode="auto">
              <a:xfrm>
                <a:off x="2801170" y="5371346"/>
                <a:ext cx="293670" cy="272788"/>
                <a:chOff x="2801170" y="5371346"/>
                <a:chExt cx="293670" cy="272788"/>
              </a:xfrm>
            </p:grpSpPr>
            <p:sp>
              <p:nvSpPr>
                <p:cNvPr id="99607" name="TextBox 82">
                  <a:extLst>
                    <a:ext uri="{FF2B5EF4-FFF2-40B4-BE49-F238E27FC236}">
                      <a16:creationId xmlns:a16="http://schemas.microsoft.com/office/drawing/2014/main" id="{60447D89-F113-564D-B74F-F256645D5F1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604" name="TextBox 87">
                <a:extLst>
                  <a:ext uri="{FF2B5EF4-FFF2-40B4-BE49-F238E27FC236}">
                    <a16:creationId xmlns:a16="http://schemas.microsoft.com/office/drawing/2014/main" id="{1922B3BF-A221-124A-B227-4266C8C5E4BE}"/>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9473" name="Group 154">
              <a:extLst>
                <a:ext uri="{FF2B5EF4-FFF2-40B4-BE49-F238E27FC236}">
                  <a16:creationId xmlns:a16="http://schemas.microsoft.com/office/drawing/2014/main" id="{8CFE3CBE-48D3-CF41-84C9-99FEEC2DC798}"/>
                </a:ext>
              </a:extLst>
            </p:cNvPr>
            <p:cNvGrpSpPr>
              <a:grpSpLocks/>
            </p:cNvGrpSpPr>
            <p:nvPr/>
          </p:nvGrpSpPr>
          <p:grpSpPr bwMode="auto">
            <a:xfrm>
              <a:off x="8427906" y="3634006"/>
              <a:ext cx="495536" cy="937728"/>
              <a:chOff x="5114153" y="3529161"/>
              <a:chExt cx="495536" cy="937728"/>
            </a:xfrm>
          </p:grpSpPr>
          <p:sp>
            <p:nvSpPr>
              <p:cNvPr id="99596" name="TextBox 155">
                <a:extLst>
                  <a:ext uri="{FF2B5EF4-FFF2-40B4-BE49-F238E27FC236}">
                    <a16:creationId xmlns:a16="http://schemas.microsoft.com/office/drawing/2014/main" id="{F279654B-4853-C247-B23B-F4F13B629828}"/>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9599" name="TextBox 161">
                <a:extLst>
                  <a:ext uri="{FF2B5EF4-FFF2-40B4-BE49-F238E27FC236}">
                    <a16:creationId xmlns:a16="http://schemas.microsoft.com/office/drawing/2014/main" id="{38533DBB-52A7-A147-AC1F-4C2A888FDD6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9474" name="Group 138">
              <a:extLst>
                <a:ext uri="{FF2B5EF4-FFF2-40B4-BE49-F238E27FC236}">
                  <a16:creationId xmlns:a16="http://schemas.microsoft.com/office/drawing/2014/main" id="{369B615A-C9D1-C047-A7D9-12A12F9FD244}"/>
                </a:ext>
              </a:extLst>
            </p:cNvPr>
            <p:cNvGrpSpPr>
              <a:grpSpLocks/>
            </p:cNvGrpSpPr>
            <p:nvPr/>
          </p:nvGrpSpPr>
          <p:grpSpPr bwMode="auto">
            <a:xfrm>
              <a:off x="6260334" y="3475863"/>
              <a:ext cx="2212198" cy="937728"/>
              <a:chOff x="5114153" y="3529161"/>
              <a:chExt cx="2212198" cy="937728"/>
            </a:xfrm>
          </p:grpSpPr>
          <p:sp>
            <p:nvSpPr>
              <p:cNvPr id="99589" name="TextBox 139">
                <a:extLst>
                  <a:ext uri="{FF2B5EF4-FFF2-40B4-BE49-F238E27FC236}">
                    <a16:creationId xmlns:a16="http://schemas.microsoft.com/office/drawing/2014/main" id="{30E8FC16-29C1-5B40-8A89-D3B1FCDFEB10}"/>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9592" name="TextBox 145">
                <a:extLst>
                  <a:ext uri="{FF2B5EF4-FFF2-40B4-BE49-F238E27FC236}">
                    <a16:creationId xmlns:a16="http://schemas.microsoft.com/office/drawing/2014/main" id="{3AEBEFD1-C9F9-634E-8CB0-08AE90AAF6DB}"/>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477" name="Group 37">
              <a:extLst>
                <a:ext uri="{FF2B5EF4-FFF2-40B4-BE49-F238E27FC236}">
                  <a16:creationId xmlns:a16="http://schemas.microsoft.com/office/drawing/2014/main" id="{F56C9608-A724-0A4E-B2DA-2BF7410549C5}"/>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88" name="TextBox 36">
                <a:extLst>
                  <a:ext uri="{FF2B5EF4-FFF2-40B4-BE49-F238E27FC236}">
                    <a16:creationId xmlns:a16="http://schemas.microsoft.com/office/drawing/2014/main" id="{9F118916-D775-9E4B-AAC5-E4F85B9056E6}"/>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482" name="Group 186">
              <a:extLst>
                <a:ext uri="{FF2B5EF4-FFF2-40B4-BE49-F238E27FC236}">
                  <a16:creationId xmlns:a16="http://schemas.microsoft.com/office/drawing/2014/main" id="{4CF294BE-2244-6F4C-8610-8D6C7056CF3C}"/>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486" name="Group 23">
              <a:extLst>
                <a:ext uri="{FF2B5EF4-FFF2-40B4-BE49-F238E27FC236}">
                  <a16:creationId xmlns:a16="http://schemas.microsoft.com/office/drawing/2014/main" id="{0B4DBD66-E916-534B-83EC-39B4DCABF51A}"/>
                </a:ext>
              </a:extLst>
            </p:cNvPr>
            <p:cNvGrpSpPr>
              <a:grpSpLocks/>
            </p:cNvGrpSpPr>
            <p:nvPr/>
          </p:nvGrpSpPr>
          <p:grpSpPr bwMode="auto">
            <a:xfrm>
              <a:off x="396761" y="5620357"/>
              <a:ext cx="3786599" cy="646331"/>
              <a:chOff x="396761" y="5620357"/>
              <a:chExt cx="3786599" cy="646331"/>
            </a:xfrm>
          </p:grpSpPr>
          <p:grpSp>
            <p:nvGrpSpPr>
              <p:cNvPr id="99572" name="Group 43">
                <a:extLst>
                  <a:ext uri="{FF2B5EF4-FFF2-40B4-BE49-F238E27FC236}">
                    <a16:creationId xmlns:a16="http://schemas.microsoft.com/office/drawing/2014/main" id="{32558878-EE31-1E42-8453-47D4070FF35A}"/>
                  </a:ext>
                </a:extLst>
              </p:cNvPr>
              <p:cNvGrpSpPr>
                <a:grpSpLocks/>
              </p:cNvGrpSpPr>
              <p:nvPr/>
            </p:nvGrpSpPr>
            <p:grpSpPr bwMode="auto">
              <a:xfrm>
                <a:off x="3328433" y="5672242"/>
                <a:ext cx="854927" cy="496305"/>
                <a:chOff x="1144621" y="4503159"/>
                <a:chExt cx="854927" cy="496305"/>
              </a:xfrm>
            </p:grpSpPr>
            <p:grpSp>
              <p:nvGrpSpPr>
                <p:cNvPr id="99580" name="Group 38">
                  <a:extLst>
                    <a:ext uri="{FF2B5EF4-FFF2-40B4-BE49-F238E27FC236}">
                      <a16:creationId xmlns:a16="http://schemas.microsoft.com/office/drawing/2014/main" id="{8B56C072-5497-724B-8578-EF1DE42E7A1B}"/>
                    </a:ext>
                  </a:extLst>
                </p:cNvPr>
                <p:cNvGrpSpPr>
                  <a:grpSpLocks/>
                </p:cNvGrpSpPr>
                <p:nvPr/>
              </p:nvGrpSpPr>
              <p:grpSpPr bwMode="auto">
                <a:xfrm>
                  <a:off x="1259314" y="4723379"/>
                  <a:ext cx="646331" cy="246221"/>
                  <a:chOff x="512956" y="1615016"/>
                  <a:chExt cx="646331" cy="246221"/>
                </a:xfrm>
              </p:grpSpPr>
              <p:sp>
                <p:nvSpPr>
                  <p:cNvPr id="99583" name="TextBox 39">
                    <a:extLst>
                      <a:ext uri="{FF2B5EF4-FFF2-40B4-BE49-F238E27FC236}">
                        <a16:creationId xmlns:a16="http://schemas.microsoft.com/office/drawing/2014/main" id="{969338A1-1478-A34D-9397-5125F5646D51}"/>
                      </a:ext>
                    </a:extLst>
                  </p:cNvPr>
                  <p:cNvSpPr txBox="1">
                    <a:spLocks noChangeArrowheads="1"/>
                  </p:cNvSpPr>
                  <p:nvPr/>
                </p:nvSpPr>
                <p:spPr bwMode="auto">
                  <a:xfrm>
                    <a:off x="512956" y="1615016"/>
                    <a:ext cx="6463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3" y="1635128"/>
                    <a:ext cx="517487" cy="20003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99581" name="TextBox 41">
                  <a:extLst>
                    <a:ext uri="{FF2B5EF4-FFF2-40B4-BE49-F238E27FC236}">
                      <a16:creationId xmlns:a16="http://schemas.microsoft.com/office/drawing/2014/main" id="{D5477132-E423-8A45-B685-E65B1CE90107}"/>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6"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1"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8"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30"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9576" name="Group 106">
                <a:extLst>
                  <a:ext uri="{FF2B5EF4-FFF2-40B4-BE49-F238E27FC236}">
                    <a16:creationId xmlns:a16="http://schemas.microsoft.com/office/drawing/2014/main" id="{C624BB43-7867-6F43-BBF1-86B2D0EBB681}"/>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7"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79" name="TextBox 108">
                  <a:extLst>
                    <a:ext uri="{FF2B5EF4-FFF2-40B4-BE49-F238E27FC236}">
                      <a16:creationId xmlns:a16="http://schemas.microsoft.com/office/drawing/2014/main" id="{B290F36B-C672-084B-AE47-ACC070F51627}"/>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7"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488" name="Group 5">
              <a:extLst>
                <a:ext uri="{FF2B5EF4-FFF2-40B4-BE49-F238E27FC236}">
                  <a16:creationId xmlns:a16="http://schemas.microsoft.com/office/drawing/2014/main" id="{819E9A37-C406-7F44-AC90-4C553ECE8AAA}"/>
                </a:ext>
              </a:extLst>
            </p:cNvPr>
            <p:cNvGrpSpPr>
              <a:grpSpLocks/>
            </p:cNvGrpSpPr>
            <p:nvPr/>
          </p:nvGrpSpPr>
          <p:grpSpPr bwMode="auto">
            <a:xfrm>
              <a:off x="3743684" y="5415018"/>
              <a:ext cx="293670" cy="272788"/>
              <a:chOff x="3284418" y="5102016"/>
              <a:chExt cx="293670" cy="272788"/>
            </a:xfrm>
          </p:grpSpPr>
          <p:sp>
            <p:nvSpPr>
              <p:cNvPr id="99570" name="TextBox 483">
                <a:extLst>
                  <a:ext uri="{FF2B5EF4-FFF2-40B4-BE49-F238E27FC236}">
                    <a16:creationId xmlns:a16="http://schemas.microsoft.com/office/drawing/2014/main" id="{BFE91AA9-2EEA-C440-9348-D9A13EE988EA}"/>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9490" name="Group 32">
              <a:extLst>
                <a:ext uri="{FF2B5EF4-FFF2-40B4-BE49-F238E27FC236}">
                  <a16:creationId xmlns:a16="http://schemas.microsoft.com/office/drawing/2014/main" id="{8FC9FD7A-D0EA-D644-BC6F-226F73AE3C20}"/>
                </a:ext>
              </a:extLst>
            </p:cNvPr>
            <p:cNvGrpSpPr>
              <a:grpSpLocks/>
            </p:cNvGrpSpPr>
            <p:nvPr/>
          </p:nvGrpSpPr>
          <p:grpSpPr bwMode="auto">
            <a:xfrm>
              <a:off x="5082238" y="2865955"/>
              <a:ext cx="758347" cy="1783316"/>
              <a:chOff x="5082238" y="2865955"/>
              <a:chExt cx="758347" cy="1783316"/>
            </a:xfrm>
          </p:grpSpPr>
          <p:grpSp>
            <p:nvGrpSpPr>
              <p:cNvPr id="99562" name="Group 491">
                <a:extLst>
                  <a:ext uri="{FF2B5EF4-FFF2-40B4-BE49-F238E27FC236}">
                    <a16:creationId xmlns:a16="http://schemas.microsoft.com/office/drawing/2014/main" id="{0BE9A529-27A7-9A45-A58C-858B1144B3D0}"/>
                  </a:ext>
                </a:extLst>
              </p:cNvPr>
              <p:cNvGrpSpPr>
                <a:grpSpLocks/>
              </p:cNvGrpSpPr>
              <p:nvPr/>
            </p:nvGrpSpPr>
            <p:grpSpPr bwMode="auto">
              <a:xfrm>
                <a:off x="5082238" y="2865955"/>
                <a:ext cx="340158" cy="322660"/>
                <a:chOff x="3112641" y="5068768"/>
                <a:chExt cx="340158" cy="322660"/>
              </a:xfrm>
            </p:grpSpPr>
            <p:sp>
              <p:nvSpPr>
                <p:cNvPr id="99568" name="TextBox 492">
                  <a:extLst>
                    <a:ext uri="{FF2B5EF4-FFF2-40B4-BE49-F238E27FC236}">
                      <a16:creationId xmlns:a16="http://schemas.microsoft.com/office/drawing/2014/main" id="{02A2A04A-DAEA-9D42-8559-E75FBF9772CD}"/>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99563" name="Group 494">
                <a:extLst>
                  <a:ext uri="{FF2B5EF4-FFF2-40B4-BE49-F238E27FC236}">
                    <a16:creationId xmlns:a16="http://schemas.microsoft.com/office/drawing/2014/main" id="{41D2C08F-65B3-6D45-AACE-D0F31E2EB1EC}"/>
                  </a:ext>
                </a:extLst>
              </p:cNvPr>
              <p:cNvGrpSpPr>
                <a:grpSpLocks/>
              </p:cNvGrpSpPr>
              <p:nvPr/>
            </p:nvGrpSpPr>
            <p:grpSpPr bwMode="auto">
              <a:xfrm>
                <a:off x="5457215" y="2888718"/>
                <a:ext cx="340158" cy="345843"/>
                <a:chOff x="3284418" y="5047988"/>
                <a:chExt cx="340158" cy="345843"/>
              </a:xfrm>
            </p:grpSpPr>
            <p:sp>
              <p:nvSpPr>
                <p:cNvPr id="99566" name="TextBox 495">
                  <a:extLst>
                    <a:ext uri="{FF2B5EF4-FFF2-40B4-BE49-F238E27FC236}">
                      <a16:creationId xmlns:a16="http://schemas.microsoft.com/office/drawing/2014/main" id="{D09E67C5-9D3E-A447-BE45-D3D8EF932A62}"/>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564" name="TextBox 503">
                <a:extLst>
                  <a:ext uri="{FF2B5EF4-FFF2-40B4-BE49-F238E27FC236}">
                    <a16:creationId xmlns:a16="http://schemas.microsoft.com/office/drawing/2014/main" id="{73CD5FC6-10E9-2749-B938-4B906AFB53AB}"/>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494" name="TextBox 12">
              <a:extLst>
                <a:ext uri="{FF2B5EF4-FFF2-40B4-BE49-F238E27FC236}">
                  <a16:creationId xmlns:a16="http://schemas.microsoft.com/office/drawing/2014/main" id="{4A7C52B3-BE75-604A-9215-2C0241A456FF}"/>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99495" name="Group 317">
              <a:extLst>
                <a:ext uri="{FF2B5EF4-FFF2-40B4-BE49-F238E27FC236}">
                  <a16:creationId xmlns:a16="http://schemas.microsoft.com/office/drawing/2014/main" id="{C5A0284B-17FD-C645-8EE7-9053BD79D42B}"/>
                </a:ext>
              </a:extLst>
            </p:cNvPr>
            <p:cNvGrpSpPr>
              <a:grpSpLocks/>
            </p:cNvGrpSpPr>
            <p:nvPr/>
          </p:nvGrpSpPr>
          <p:grpSpPr bwMode="auto">
            <a:xfrm>
              <a:off x="6901557" y="4235664"/>
              <a:ext cx="1340266" cy="2039158"/>
              <a:chOff x="4977477" y="3133066"/>
              <a:chExt cx="1340266" cy="2039158"/>
            </a:xfrm>
          </p:grpSpPr>
          <p:grpSp>
            <p:nvGrpSpPr>
              <p:cNvPr id="99545" name="Group 318">
                <a:extLst>
                  <a:ext uri="{FF2B5EF4-FFF2-40B4-BE49-F238E27FC236}">
                    <a16:creationId xmlns:a16="http://schemas.microsoft.com/office/drawing/2014/main" id="{0D241CD9-E319-6145-A822-69226511B6CB}"/>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54" name="Group 327">
                  <a:extLst>
                    <a:ext uri="{FF2B5EF4-FFF2-40B4-BE49-F238E27FC236}">
                      <a16:creationId xmlns:a16="http://schemas.microsoft.com/office/drawing/2014/main" id="{08C333E4-B2BE-6048-B09D-D565153A54E6}"/>
                    </a:ext>
                  </a:extLst>
                </p:cNvPr>
                <p:cNvGrpSpPr>
                  <a:grpSpLocks/>
                </p:cNvGrpSpPr>
                <p:nvPr/>
              </p:nvGrpSpPr>
              <p:grpSpPr bwMode="auto">
                <a:xfrm>
                  <a:off x="1478281" y="3081068"/>
                  <a:ext cx="1340266" cy="2039158"/>
                  <a:chOff x="2209801" y="3163364"/>
                  <a:chExt cx="1340266" cy="2039158"/>
                </a:xfrm>
              </p:grpSpPr>
              <p:sp>
                <p:nvSpPr>
                  <p:cNvPr id="99555" name="TextBox 7">
                    <a:extLst>
                      <a:ext uri="{FF2B5EF4-FFF2-40B4-BE49-F238E27FC236}">
                        <a16:creationId xmlns:a16="http://schemas.microsoft.com/office/drawing/2014/main" id="{329C1B07-51E3-5746-979C-E613ABD78312}"/>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57" name="TextBox 329">
                    <a:extLst>
                      <a:ext uri="{FF2B5EF4-FFF2-40B4-BE49-F238E27FC236}">
                        <a16:creationId xmlns:a16="http://schemas.microsoft.com/office/drawing/2014/main" id="{0561A8C7-63D9-974B-BB8F-3A07506B9664}"/>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99558" name="Group 330">
                    <a:extLst>
                      <a:ext uri="{FF2B5EF4-FFF2-40B4-BE49-F238E27FC236}">
                        <a16:creationId xmlns:a16="http://schemas.microsoft.com/office/drawing/2014/main" id="{853DABDC-9563-5447-B381-01E96F36279E}"/>
                      </a:ext>
                    </a:extLst>
                  </p:cNvPr>
                  <p:cNvGrpSpPr>
                    <a:grpSpLocks/>
                  </p:cNvGrpSpPr>
                  <p:nvPr/>
                </p:nvGrpSpPr>
                <p:grpSpPr bwMode="auto">
                  <a:xfrm>
                    <a:off x="2926576" y="3163364"/>
                    <a:ext cx="340158" cy="272788"/>
                    <a:chOff x="5075416" y="2587292"/>
                    <a:chExt cx="340158" cy="272788"/>
                  </a:xfrm>
                </p:grpSpPr>
                <p:sp>
                  <p:nvSpPr>
                    <p:cNvPr id="99560" name="TextBox 333">
                      <a:extLst>
                        <a:ext uri="{FF2B5EF4-FFF2-40B4-BE49-F238E27FC236}">
                          <a16:creationId xmlns:a16="http://schemas.microsoft.com/office/drawing/2014/main" id="{0DC9532E-25BC-9143-8CF6-311FD7BEC315}"/>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559" name="TextBox 332">
                    <a:extLst>
                      <a:ext uri="{FF2B5EF4-FFF2-40B4-BE49-F238E27FC236}">
                        <a16:creationId xmlns:a16="http://schemas.microsoft.com/office/drawing/2014/main" id="{C3D41220-B2D5-1248-AF93-02F3E11E3C3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rgbClr val="C00000"/>
                        </a:solidFill>
                        <a:latin typeface="Courier" pitchFamily="2" charset="0"/>
                      </a:rPr>
                      <a:t>00000101</a:t>
                    </a:r>
                  </a:p>
                  <a:p>
                    <a:r>
                      <a:rPr lang="en-US" altLang="en-US" sz="1000">
                        <a:solidFill>
                          <a:srgbClr val="C00000"/>
                        </a:solidFill>
                        <a:latin typeface="Courier" pitchFamily="2" charset="0"/>
                      </a:rPr>
                      <a:t>00000000</a:t>
                    </a:r>
                  </a:p>
                  <a:p>
                    <a:r>
                      <a:rPr lang="en-US" altLang="en-US" sz="1000">
                        <a:solidFill>
                          <a:srgbClr val="C00000"/>
                        </a:solidFill>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496" name="Group 11">
              <a:extLst>
                <a:ext uri="{FF2B5EF4-FFF2-40B4-BE49-F238E27FC236}">
                  <a16:creationId xmlns:a16="http://schemas.microsoft.com/office/drawing/2014/main" id="{6867D5C6-D390-D147-BB76-66BC70D1256D}"/>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01" name="Group 60">
              <a:extLst>
                <a:ext uri="{FF2B5EF4-FFF2-40B4-BE49-F238E27FC236}">
                  <a16:creationId xmlns:a16="http://schemas.microsoft.com/office/drawing/2014/main" id="{4B4AEB30-4CE0-EA41-A26E-8FE0B12D3018}"/>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9534" name="Group 53">
                <a:extLst>
                  <a:ext uri="{FF2B5EF4-FFF2-40B4-BE49-F238E27FC236}">
                    <a16:creationId xmlns:a16="http://schemas.microsoft.com/office/drawing/2014/main" id="{267549BB-1C07-334A-91C1-0A5E7058B233}"/>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37" name="Group 52">
                  <a:extLst>
                    <a:ext uri="{FF2B5EF4-FFF2-40B4-BE49-F238E27FC236}">
                      <a16:creationId xmlns:a16="http://schemas.microsoft.com/office/drawing/2014/main" id="{DC08FC5C-459C-704D-B434-92FDF8FA5861}"/>
                    </a:ext>
                  </a:extLst>
                </p:cNvPr>
                <p:cNvGrpSpPr>
                  <a:grpSpLocks/>
                </p:cNvGrpSpPr>
                <p:nvPr/>
              </p:nvGrpSpPr>
              <p:grpSpPr bwMode="auto">
                <a:xfrm>
                  <a:off x="4638839" y="3854059"/>
                  <a:ext cx="340158" cy="272788"/>
                  <a:chOff x="4638839" y="3854059"/>
                  <a:chExt cx="340158" cy="272788"/>
                </a:xfrm>
              </p:grpSpPr>
              <p:sp>
                <p:nvSpPr>
                  <p:cNvPr id="99541" name="TextBox 122">
                    <a:extLst>
                      <a:ext uri="{FF2B5EF4-FFF2-40B4-BE49-F238E27FC236}">
                        <a16:creationId xmlns:a16="http://schemas.microsoft.com/office/drawing/2014/main" id="{B982FF2D-F41F-0C49-AEC1-2F203BFC3C70}"/>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538" name="TextBox 128">
                  <a:extLst>
                    <a:ext uri="{FF2B5EF4-FFF2-40B4-BE49-F238E27FC236}">
                      <a16:creationId xmlns:a16="http://schemas.microsoft.com/office/drawing/2014/main" id="{4AB7EC6D-0119-7A4F-BAB1-747DD65A24E4}"/>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9502" name="TextBox 359">
              <a:extLst>
                <a:ext uri="{FF2B5EF4-FFF2-40B4-BE49-F238E27FC236}">
                  <a16:creationId xmlns:a16="http://schemas.microsoft.com/office/drawing/2014/main" id="{6933CC3F-E76F-3D4F-811C-A497BB4B75C9}"/>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99503" name="Group 31">
              <a:extLst>
                <a:ext uri="{FF2B5EF4-FFF2-40B4-BE49-F238E27FC236}">
                  <a16:creationId xmlns:a16="http://schemas.microsoft.com/office/drawing/2014/main" id="{DDC2461E-8426-CF4C-9D90-278ACCC10A5F}"/>
                </a:ext>
              </a:extLst>
            </p:cNvPr>
            <p:cNvGrpSpPr>
              <a:grpSpLocks/>
            </p:cNvGrpSpPr>
            <p:nvPr/>
          </p:nvGrpSpPr>
          <p:grpSpPr bwMode="auto">
            <a:xfrm>
              <a:off x="6300208" y="4949419"/>
              <a:ext cx="864173" cy="937728"/>
              <a:chOff x="6300208" y="4949419"/>
              <a:chExt cx="864173" cy="937728"/>
            </a:xfrm>
          </p:grpSpPr>
          <p:grpSp>
            <p:nvGrpSpPr>
              <p:cNvPr id="99524" name="Group 28">
                <a:extLst>
                  <a:ext uri="{FF2B5EF4-FFF2-40B4-BE49-F238E27FC236}">
                    <a16:creationId xmlns:a16="http://schemas.microsoft.com/office/drawing/2014/main" id="{C142FE98-4D41-9C42-9C8D-B753074EDF91}"/>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27" name="Group 24">
                  <a:extLst>
                    <a:ext uri="{FF2B5EF4-FFF2-40B4-BE49-F238E27FC236}">
                      <a16:creationId xmlns:a16="http://schemas.microsoft.com/office/drawing/2014/main" id="{6055C11D-1A77-F849-B693-5BD58B9A310C}"/>
                    </a:ext>
                  </a:extLst>
                </p:cNvPr>
                <p:cNvGrpSpPr>
                  <a:grpSpLocks/>
                </p:cNvGrpSpPr>
                <p:nvPr/>
              </p:nvGrpSpPr>
              <p:grpSpPr bwMode="auto">
                <a:xfrm>
                  <a:off x="6455586" y="4949419"/>
                  <a:ext cx="340158" cy="272788"/>
                  <a:chOff x="6455586" y="4949419"/>
                  <a:chExt cx="340158" cy="272788"/>
                </a:xfrm>
              </p:grpSpPr>
              <p:sp>
                <p:nvSpPr>
                  <p:cNvPr id="99531" name="TextBox 171">
                    <a:extLst>
                      <a:ext uri="{FF2B5EF4-FFF2-40B4-BE49-F238E27FC236}">
                        <a16:creationId xmlns:a16="http://schemas.microsoft.com/office/drawing/2014/main" id="{36A8931F-5E96-174F-A59C-72AFA9419CE5}"/>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99528" name="TextBox 177">
                  <a:extLst>
                    <a:ext uri="{FF2B5EF4-FFF2-40B4-BE49-F238E27FC236}">
                      <a16:creationId xmlns:a16="http://schemas.microsoft.com/office/drawing/2014/main" id="{61CF44DC-2EFF-B64A-8763-5281CED1E926}"/>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99505" name="Group 358">
              <a:extLst>
                <a:ext uri="{FF2B5EF4-FFF2-40B4-BE49-F238E27FC236}">
                  <a16:creationId xmlns:a16="http://schemas.microsoft.com/office/drawing/2014/main" id="{7127E3B3-718E-E34C-9D60-504CB2DB4D02}"/>
                </a:ext>
              </a:extLst>
            </p:cNvPr>
            <p:cNvGrpSpPr>
              <a:grpSpLocks/>
            </p:cNvGrpSpPr>
            <p:nvPr/>
          </p:nvGrpSpPr>
          <p:grpSpPr bwMode="auto">
            <a:xfrm>
              <a:off x="389641" y="173799"/>
              <a:ext cx="2153005" cy="2198275"/>
              <a:chOff x="449771" y="230947"/>
              <a:chExt cx="2153005" cy="2198275"/>
            </a:xfrm>
          </p:grpSpPr>
          <p:grpSp>
            <p:nvGrpSpPr>
              <p:cNvPr id="99506" name="Group 377">
                <a:extLst>
                  <a:ext uri="{FF2B5EF4-FFF2-40B4-BE49-F238E27FC236}">
                    <a16:creationId xmlns:a16="http://schemas.microsoft.com/office/drawing/2014/main" id="{9D53CB4A-8A42-B24C-B6D5-75F4CAE8BC52}"/>
                  </a:ext>
                </a:extLst>
              </p:cNvPr>
              <p:cNvGrpSpPr>
                <a:grpSpLocks/>
              </p:cNvGrpSpPr>
              <p:nvPr/>
            </p:nvGrpSpPr>
            <p:grpSpPr bwMode="auto">
              <a:xfrm>
                <a:off x="449771" y="555647"/>
                <a:ext cx="2153005" cy="1579920"/>
                <a:chOff x="449771" y="555647"/>
                <a:chExt cx="2153005" cy="1579920"/>
              </a:xfrm>
            </p:grpSpPr>
            <p:sp>
              <p:nvSpPr>
                <p:cNvPr id="99511" name="TextBox 7">
                  <a:extLst>
                    <a:ext uri="{FF2B5EF4-FFF2-40B4-BE49-F238E27FC236}">
                      <a16:creationId xmlns:a16="http://schemas.microsoft.com/office/drawing/2014/main" id="{60991E35-AD71-CF42-A7E0-0078237F266A}"/>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99512" name="Group 390">
                  <a:extLst>
                    <a:ext uri="{FF2B5EF4-FFF2-40B4-BE49-F238E27FC236}">
                      <a16:creationId xmlns:a16="http://schemas.microsoft.com/office/drawing/2014/main" id="{F29CEDE5-7227-0F42-9DCA-2F0E2BAFEA7B}"/>
                    </a:ext>
                  </a:extLst>
                </p:cNvPr>
                <p:cNvGrpSpPr>
                  <a:grpSpLocks/>
                </p:cNvGrpSpPr>
                <p:nvPr/>
              </p:nvGrpSpPr>
              <p:grpSpPr bwMode="auto">
                <a:xfrm>
                  <a:off x="1110060" y="555647"/>
                  <a:ext cx="1492716" cy="1579920"/>
                  <a:chOff x="1110060" y="555647"/>
                  <a:chExt cx="1492716" cy="1579920"/>
                </a:xfrm>
              </p:grpSpPr>
              <p:sp>
                <p:nvSpPr>
                  <p:cNvPr id="99513" name="TextBox 391">
                    <a:extLst>
                      <a:ext uri="{FF2B5EF4-FFF2-40B4-BE49-F238E27FC236}">
                        <a16:creationId xmlns:a16="http://schemas.microsoft.com/office/drawing/2014/main" id="{9D2AA24B-E54F-8F4C-B9A2-6C6D79477736}"/>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0011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1000</a:t>
                    </a:r>
                    <a:r>
                      <a:rPr lang="nn-NO" altLang="en-US" sz="1000">
                        <a:solidFill>
                          <a:srgbClr val="1700FF"/>
                        </a:solidFill>
                        <a:latin typeface="Courier" pitchFamily="2" charset="0"/>
                      </a:rPr>
                      <a:t>11</a:t>
                    </a:r>
                    <a:r>
                      <a:rPr lang="nn-NO" altLang="en-US" sz="1000">
                        <a:latin typeface="Courier" pitchFamily="2" charset="0"/>
                      </a:rPr>
                      <a:t>00 </a:t>
                    </a:r>
                    <a:r>
                      <a:rPr lang="nn-NO" altLang="en-US" sz="1000">
                        <a:solidFill>
                          <a:srgbClr val="7030A0"/>
                        </a:solidFill>
                        <a:latin typeface="Courier" pitchFamily="2" charset="0"/>
                      </a:rPr>
                      <a:t>00000000</a:t>
                    </a:r>
                  </a:p>
                  <a:p>
                    <a:pPr>
                      <a:spcBef>
                        <a:spcPts val="100"/>
                      </a:spcBef>
                      <a:buClr>
                        <a:srgbClr val="000000"/>
                      </a:buClr>
                    </a:pPr>
                    <a:r>
                      <a:rPr lang="nn-NO" altLang="en-US" sz="1000">
                        <a:solidFill>
                          <a:srgbClr val="FF0700"/>
                        </a:solidFill>
                        <a:latin typeface="Courier" pitchFamily="2" charset="0"/>
                      </a:rPr>
                      <a:t>1101</a:t>
                    </a:r>
                    <a:r>
                      <a:rPr lang="nn-NO" altLang="en-US" sz="1000">
                        <a:solidFill>
                          <a:srgbClr val="1700FF"/>
                        </a:solidFill>
                        <a:latin typeface="Courier" pitchFamily="2" charset="0"/>
                      </a:rPr>
                      <a:t>00</a:t>
                    </a:r>
                    <a:r>
                      <a:rPr lang="nn-NO" altLang="en-US" sz="1000">
                        <a:solidFill>
                          <a:srgbClr val="008000"/>
                        </a:solidFill>
                        <a:latin typeface="Courier" pitchFamily="2" charset="0"/>
                      </a:rPr>
                      <a:t>11</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1111</a:t>
                    </a:r>
                    <a:r>
                      <a:rPr lang="nn-NO" altLang="en-US" sz="1000">
                        <a:latin typeface="Courier" pitchFamily="2" charset="0"/>
                      </a:rPr>
                      <a:t>00</a:t>
                    </a:r>
                    <a:r>
                      <a:rPr lang="nn-NO" altLang="en-US" sz="1000">
                        <a:solidFill>
                          <a:srgbClr val="FF0700"/>
                        </a:solidFill>
                        <a:latin typeface="Courier" pitchFamily="2" charset="0"/>
                      </a:rPr>
                      <a:t>10</a:t>
                    </a:r>
                    <a:r>
                      <a:rPr lang="nn-NO" altLang="en-US" sz="1000">
                        <a:latin typeface="Courier" pitchFamily="2" charset="0"/>
                      </a:rPr>
                      <a:t> </a:t>
                    </a:r>
                    <a:r>
                      <a:rPr lang="nn-NO" altLang="en-US" sz="1000">
                        <a:solidFill>
                          <a:srgbClr val="7030A0"/>
                        </a:solidFill>
                        <a:latin typeface="Courier" pitchFamily="2" charset="0"/>
                      </a:rPr>
                      <a:t>00000011</a:t>
                    </a:r>
                  </a:p>
                  <a:p>
                    <a:pPr>
                      <a:spcBef>
                        <a:spcPts val="100"/>
                      </a:spcBef>
                      <a:buClr>
                        <a:srgbClr val="000000"/>
                      </a:buClr>
                    </a:pPr>
                    <a:r>
                      <a:rPr lang="nn-NO" altLang="en-US" sz="1000">
                        <a:solidFill>
                          <a:srgbClr val="FF0700"/>
                        </a:solidFill>
                        <a:latin typeface="Courier" pitchFamily="2" charset="0"/>
                      </a:rPr>
                      <a:t>0100</a:t>
                    </a:r>
                    <a:r>
                      <a:rPr lang="nn-NO" altLang="en-US" sz="1000">
                        <a:solidFill>
                          <a:srgbClr val="1700FF"/>
                        </a:solidFill>
                        <a:latin typeface="Courier" pitchFamily="2" charset="0"/>
                      </a:rPr>
                      <a:t>01</a:t>
                    </a:r>
                    <a:r>
                      <a:rPr lang="nn-NO" altLang="en-US" sz="1000">
                        <a:solidFill>
                          <a:srgbClr val="008000"/>
                        </a:solidFill>
                        <a:latin typeface="Courier" pitchFamily="2" charset="0"/>
                      </a:rPr>
                      <a:t>00</a:t>
                    </a:r>
                    <a:r>
                      <a:rPr lang="nn-NO" altLang="en-US" sz="1000">
                        <a:latin typeface="Courier" pitchFamily="2" charset="0"/>
                      </a:rPr>
                      <a:t> 00000000</a:t>
                    </a:r>
                  </a:p>
                  <a:p>
                    <a:pPr>
                      <a:spcBef>
                        <a:spcPts val="100"/>
                      </a:spcBef>
                      <a:buClr>
                        <a:srgbClr val="000000"/>
                      </a:buClr>
                    </a:pPr>
                    <a:r>
                      <a:rPr lang="nn-NO" altLang="en-US" sz="1000">
                        <a:solidFill>
                          <a:srgbClr val="FF0700"/>
                        </a:solidFill>
                        <a:latin typeface="Courier" pitchFamily="2" charset="0"/>
                      </a:rPr>
                      <a:t>0101</a:t>
                    </a:r>
                    <a:r>
                      <a:rPr lang="nn-NO" altLang="en-US" sz="1000">
                        <a:solidFill>
                          <a:srgbClr val="1700FF"/>
                        </a:solidFill>
                        <a:latin typeface="Courier" pitchFamily="2" charset="0"/>
                      </a:rPr>
                      <a:t>00</a:t>
                    </a:r>
                    <a:r>
                      <a:rPr lang="nn-NO" altLang="en-US" sz="1000">
                        <a:latin typeface="Courier" pitchFamily="2" charset="0"/>
                      </a:rPr>
                      <a:t>00 </a:t>
                    </a:r>
                    <a:r>
                      <a:rPr lang="nn-NO" altLang="en-US" sz="1000">
                        <a:solidFill>
                          <a:srgbClr val="7030A0"/>
                        </a:solidFill>
                        <a:latin typeface="Courier" pitchFamily="2" charset="0"/>
                      </a:rPr>
                      <a:t>00000001</a:t>
                    </a:r>
                  </a:p>
                  <a:p>
                    <a:pPr>
                      <a:spcBef>
                        <a:spcPts val="100"/>
                      </a:spcBef>
                      <a:buClr>
                        <a:srgbClr val="000000"/>
                      </a:buClr>
                    </a:pPr>
                    <a:r>
                      <a:rPr lang="nn-NO" altLang="en-US" sz="1000">
                        <a:solidFill>
                          <a:srgbClr val="FF0700"/>
                        </a:solidFill>
                        <a:latin typeface="Courier" pitchFamily="2" charset="0"/>
                      </a:rPr>
                      <a:t>1110</a:t>
                    </a:r>
                    <a:r>
                      <a:rPr lang="nn-NO" altLang="en-US" sz="1000">
                        <a:latin typeface="Courier" pitchFamily="2" charset="0"/>
                      </a:rPr>
                      <a:t>0000 </a:t>
                    </a:r>
                    <a:r>
                      <a:rPr lang="nn-NO" altLang="en-US" sz="1000">
                        <a:solidFill>
                          <a:srgbClr val="7030A0"/>
                        </a:solidFill>
                        <a:latin typeface="Courier" pitchFamily="2" charset="0"/>
                      </a:rPr>
                      <a:t>11111011</a:t>
                    </a:r>
                  </a:p>
                  <a:p>
                    <a:pPr>
                      <a:spcBef>
                        <a:spcPts val="100"/>
                      </a:spcBef>
                      <a:buClr>
                        <a:srgbClr val="000000"/>
                      </a:buClr>
                    </a:pPr>
                    <a:r>
                      <a:rPr lang="nn-NO" altLang="en-US" sz="1000">
                        <a:solidFill>
                          <a:srgbClr val="FF0700"/>
                        </a:solidFill>
                        <a:latin typeface="Courier" pitchFamily="2" charset="0"/>
                      </a:rPr>
                      <a:t>1010</a:t>
                    </a:r>
                    <a:r>
                      <a:rPr lang="nn-NO" altLang="en-US" sz="1000">
                        <a:solidFill>
                          <a:srgbClr val="1700FF"/>
                        </a:solidFill>
                        <a:latin typeface="Courier" pitchFamily="2" charset="0"/>
                      </a:rPr>
                      <a:t>01</a:t>
                    </a:r>
                    <a:r>
                      <a:rPr lang="nn-NO" altLang="en-US" sz="1000">
                        <a:latin typeface="Courier" pitchFamily="2" charset="0"/>
                      </a:rPr>
                      <a:t>00 </a:t>
                    </a:r>
                    <a:r>
                      <a:rPr lang="nn-NO" altLang="en-US" sz="1000">
                        <a:solidFill>
                          <a:srgbClr val="7030A0"/>
                        </a:solidFill>
                        <a:latin typeface="Courier" pitchFamily="2" charset="0"/>
                      </a:rPr>
                      <a:t>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9507" name="TextBox 381">
                <a:extLst>
                  <a:ext uri="{FF2B5EF4-FFF2-40B4-BE49-F238E27FC236}">
                    <a16:creationId xmlns:a16="http://schemas.microsoft.com/office/drawing/2014/main" id="{FAAE611F-9203-7F4A-80D2-B011230AEC8C}"/>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509" name="TextBox 384">
                <a:extLst>
                  <a:ext uri="{FF2B5EF4-FFF2-40B4-BE49-F238E27FC236}">
                    <a16:creationId xmlns:a16="http://schemas.microsoft.com/office/drawing/2014/main" id="{02D6F60F-8C04-E248-8EFE-5638CBB64053}"/>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99331" name="Group 223">
            <a:extLst>
              <a:ext uri="{FF2B5EF4-FFF2-40B4-BE49-F238E27FC236}">
                <a16:creationId xmlns:a16="http://schemas.microsoft.com/office/drawing/2014/main" id="{9D96AEFF-8058-A24F-9E1E-5B01B12ACCA3}"/>
              </a:ext>
            </a:extLst>
          </p:cNvPr>
          <p:cNvGrpSpPr>
            <a:grpSpLocks/>
          </p:cNvGrpSpPr>
          <p:nvPr/>
        </p:nvGrpSpPr>
        <p:grpSpPr bwMode="auto">
          <a:xfrm>
            <a:off x="1208088" y="555626"/>
            <a:ext cx="8729662" cy="5681663"/>
            <a:chOff x="293097" y="556018"/>
            <a:chExt cx="8730474" cy="5680667"/>
          </a:xfrm>
        </p:grpSpPr>
        <p:grpSp>
          <p:nvGrpSpPr>
            <p:cNvPr id="99344" name="Group 225">
              <a:extLst>
                <a:ext uri="{FF2B5EF4-FFF2-40B4-BE49-F238E27FC236}">
                  <a16:creationId xmlns:a16="http://schemas.microsoft.com/office/drawing/2014/main" id="{0C523268-9DCD-BE44-9B10-1A15E4344AEF}"/>
                </a:ext>
              </a:extLst>
            </p:cNvPr>
            <p:cNvGrpSpPr>
              <a:grpSpLocks/>
            </p:cNvGrpSpPr>
            <p:nvPr/>
          </p:nvGrpSpPr>
          <p:grpSpPr bwMode="auto">
            <a:xfrm>
              <a:off x="1110699" y="5242652"/>
              <a:ext cx="492662" cy="246221"/>
              <a:chOff x="8545253" y="1271404"/>
              <a:chExt cx="492662" cy="246221"/>
            </a:xfrm>
          </p:grpSpPr>
          <p:sp>
            <p:nvSpPr>
              <p:cNvPr id="99467" name="TextBox 380">
                <a:extLst>
                  <a:ext uri="{FF2B5EF4-FFF2-40B4-BE49-F238E27FC236}">
                    <a16:creationId xmlns:a16="http://schemas.microsoft.com/office/drawing/2014/main" id="{88DED6D0-9D37-6445-A751-61E5D5E37C5D}"/>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45" name="Group 226">
              <a:extLst>
                <a:ext uri="{FF2B5EF4-FFF2-40B4-BE49-F238E27FC236}">
                  <a16:creationId xmlns:a16="http://schemas.microsoft.com/office/drawing/2014/main" id="{AD09D279-72FF-C947-9CF8-5CBD00A39A9E}"/>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66" name="TextBox 379">
                <a:extLst>
                  <a:ext uri="{FF2B5EF4-FFF2-40B4-BE49-F238E27FC236}">
                    <a16:creationId xmlns:a16="http://schemas.microsoft.com/office/drawing/2014/main" id="{17A328F0-1F62-7841-BE3B-DBE64F289FB0}"/>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46" name="Group 227">
              <a:extLst>
                <a:ext uri="{FF2B5EF4-FFF2-40B4-BE49-F238E27FC236}">
                  <a16:creationId xmlns:a16="http://schemas.microsoft.com/office/drawing/2014/main" id="{F1CCCCD1-F74C-B24E-9B33-EFB30B0611B1}"/>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64" name="TextBox 376">
                <a:extLst>
                  <a:ext uri="{FF2B5EF4-FFF2-40B4-BE49-F238E27FC236}">
                    <a16:creationId xmlns:a16="http://schemas.microsoft.com/office/drawing/2014/main" id="{42FEAA18-FFDE-1A46-8890-7108C711004D}"/>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47" name="Group 228">
              <a:extLst>
                <a:ext uri="{FF2B5EF4-FFF2-40B4-BE49-F238E27FC236}">
                  <a16:creationId xmlns:a16="http://schemas.microsoft.com/office/drawing/2014/main" id="{02BD23D2-20D7-8043-A537-8250D4FC3455}"/>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62" name="TextBox 374">
                <a:extLst>
                  <a:ext uri="{FF2B5EF4-FFF2-40B4-BE49-F238E27FC236}">
                    <a16:creationId xmlns:a16="http://schemas.microsoft.com/office/drawing/2014/main" id="{BAD80E2F-1F38-4547-B833-603C6E9D0F9B}"/>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9348" name="Group 229">
              <a:extLst>
                <a:ext uri="{FF2B5EF4-FFF2-40B4-BE49-F238E27FC236}">
                  <a16:creationId xmlns:a16="http://schemas.microsoft.com/office/drawing/2014/main" id="{A4FBB059-21B4-FC48-9BA1-9D41B9E0E4EB}"/>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60" name="TextBox 372">
                <a:extLst>
                  <a:ext uri="{FF2B5EF4-FFF2-40B4-BE49-F238E27FC236}">
                    <a16:creationId xmlns:a16="http://schemas.microsoft.com/office/drawing/2014/main" id="{A6EAD8D1-1FF0-BF4B-AF7A-40B121C796D8}"/>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99349" name="Group 230">
              <a:extLst>
                <a:ext uri="{FF2B5EF4-FFF2-40B4-BE49-F238E27FC236}">
                  <a16:creationId xmlns:a16="http://schemas.microsoft.com/office/drawing/2014/main" id="{1F165C11-4C05-904E-864F-FCACF1C2022E}"/>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58" name="TextBox 370">
                <a:extLst>
                  <a:ext uri="{FF2B5EF4-FFF2-40B4-BE49-F238E27FC236}">
                    <a16:creationId xmlns:a16="http://schemas.microsoft.com/office/drawing/2014/main" id="{76EE1931-409A-1F49-803E-48476B1D3AFA}"/>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99350" name="Group 232">
              <a:extLst>
                <a:ext uri="{FF2B5EF4-FFF2-40B4-BE49-F238E27FC236}">
                  <a16:creationId xmlns:a16="http://schemas.microsoft.com/office/drawing/2014/main" id="{C81614EB-9822-D940-A4E2-E48A832DA9C5}"/>
                </a:ext>
              </a:extLst>
            </p:cNvPr>
            <p:cNvGrpSpPr>
              <a:grpSpLocks/>
            </p:cNvGrpSpPr>
            <p:nvPr/>
          </p:nvGrpSpPr>
          <p:grpSpPr bwMode="auto">
            <a:xfrm>
              <a:off x="2829681" y="1218553"/>
              <a:ext cx="492662" cy="246221"/>
              <a:chOff x="8545253" y="1271404"/>
              <a:chExt cx="492662" cy="246221"/>
            </a:xfrm>
          </p:grpSpPr>
          <p:sp>
            <p:nvSpPr>
              <p:cNvPr id="99455" name="TextBox 367">
                <a:extLst>
                  <a:ext uri="{FF2B5EF4-FFF2-40B4-BE49-F238E27FC236}">
                    <a16:creationId xmlns:a16="http://schemas.microsoft.com/office/drawing/2014/main" id="{2528D477-1524-DE4B-8F2F-B14358D699A0}"/>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51" name="Group 233">
              <a:extLst>
                <a:ext uri="{FF2B5EF4-FFF2-40B4-BE49-F238E27FC236}">
                  <a16:creationId xmlns:a16="http://schemas.microsoft.com/office/drawing/2014/main" id="{EBF70836-34EF-8D4F-8A15-CEE52FB2A7B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54" name="TextBox 366">
                <a:extLst>
                  <a:ext uri="{FF2B5EF4-FFF2-40B4-BE49-F238E27FC236}">
                    <a16:creationId xmlns:a16="http://schemas.microsoft.com/office/drawing/2014/main" id="{A5E85C07-570A-F249-8615-986AE4FDDC87}"/>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9352" name="Group 234">
              <a:extLst>
                <a:ext uri="{FF2B5EF4-FFF2-40B4-BE49-F238E27FC236}">
                  <a16:creationId xmlns:a16="http://schemas.microsoft.com/office/drawing/2014/main" id="{2666448F-57A2-6148-9A55-1DB461328043}"/>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52" name="TextBox 364">
                <a:extLst>
                  <a:ext uri="{FF2B5EF4-FFF2-40B4-BE49-F238E27FC236}">
                    <a16:creationId xmlns:a16="http://schemas.microsoft.com/office/drawing/2014/main" id="{B2119ED3-457C-BC47-9110-B4769810B91F}"/>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99353" name="Group 236">
              <a:extLst>
                <a:ext uri="{FF2B5EF4-FFF2-40B4-BE49-F238E27FC236}">
                  <a16:creationId xmlns:a16="http://schemas.microsoft.com/office/drawing/2014/main" id="{F544331D-55EE-2D4A-A82C-5B0D960A661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48" name="TextBox 360">
                <a:extLst>
                  <a:ext uri="{FF2B5EF4-FFF2-40B4-BE49-F238E27FC236}">
                    <a16:creationId xmlns:a16="http://schemas.microsoft.com/office/drawing/2014/main" id="{417C560B-0147-F341-B9E1-FD4587154BF9}"/>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50" name="TextBox 362">
                <a:extLst>
                  <a:ext uri="{FF2B5EF4-FFF2-40B4-BE49-F238E27FC236}">
                    <a16:creationId xmlns:a16="http://schemas.microsoft.com/office/drawing/2014/main" id="{15F5AC42-AEDF-6841-9A85-ED661B0471EF}"/>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99354" name="TextBox 237">
              <a:extLst>
                <a:ext uri="{FF2B5EF4-FFF2-40B4-BE49-F238E27FC236}">
                  <a16:creationId xmlns:a16="http://schemas.microsoft.com/office/drawing/2014/main" id="{59792717-1E42-8348-930C-A4C0009781AA}"/>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9356" name="Group 239">
              <a:extLst>
                <a:ext uri="{FF2B5EF4-FFF2-40B4-BE49-F238E27FC236}">
                  <a16:creationId xmlns:a16="http://schemas.microsoft.com/office/drawing/2014/main" id="{5EA4B7A9-1B11-F841-8C15-F0B600BCD9F7}"/>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44" name="TextBox 353">
                <a:extLst>
                  <a:ext uri="{FF2B5EF4-FFF2-40B4-BE49-F238E27FC236}">
                    <a16:creationId xmlns:a16="http://schemas.microsoft.com/office/drawing/2014/main" id="{418CF5B9-0ED1-4E4E-B0F1-A9D213D645A0}"/>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46" name="TextBox 356">
                <a:extLst>
                  <a:ext uri="{FF2B5EF4-FFF2-40B4-BE49-F238E27FC236}">
                    <a16:creationId xmlns:a16="http://schemas.microsoft.com/office/drawing/2014/main" id="{C16C022D-6BD0-3948-9C53-CDA50B538FD9}"/>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57" name="Group 240">
              <a:extLst>
                <a:ext uri="{FF2B5EF4-FFF2-40B4-BE49-F238E27FC236}">
                  <a16:creationId xmlns:a16="http://schemas.microsoft.com/office/drawing/2014/main" id="{AAA1F9EB-53B0-644C-878E-1941F13F380B}"/>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38" name="TextBox 347">
                <a:extLst>
                  <a:ext uri="{FF2B5EF4-FFF2-40B4-BE49-F238E27FC236}">
                    <a16:creationId xmlns:a16="http://schemas.microsoft.com/office/drawing/2014/main" id="{B989813C-0542-9A44-A9EA-C14EBCAF5E41}"/>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40" name="TextBox 349">
                <a:extLst>
                  <a:ext uri="{FF2B5EF4-FFF2-40B4-BE49-F238E27FC236}">
                    <a16:creationId xmlns:a16="http://schemas.microsoft.com/office/drawing/2014/main" id="{9BC0800E-E2F9-9444-9EF0-521339824A24}"/>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58" name="Group 241">
              <a:extLst>
                <a:ext uri="{FF2B5EF4-FFF2-40B4-BE49-F238E27FC236}">
                  <a16:creationId xmlns:a16="http://schemas.microsoft.com/office/drawing/2014/main" id="{A5942E9A-028C-354A-A1E2-ED3559FEF0B9}"/>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34" name="TextBox 343">
                <a:extLst>
                  <a:ext uri="{FF2B5EF4-FFF2-40B4-BE49-F238E27FC236}">
                    <a16:creationId xmlns:a16="http://schemas.microsoft.com/office/drawing/2014/main" id="{F1D1301F-E52D-2541-B2E9-E4A8BDCAA72E}"/>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59" name="Group 243">
              <a:extLst>
                <a:ext uri="{FF2B5EF4-FFF2-40B4-BE49-F238E27FC236}">
                  <a16:creationId xmlns:a16="http://schemas.microsoft.com/office/drawing/2014/main" id="{B3E7D3A0-C377-6E41-A196-877A769CC590}"/>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32" name="TextBox 341">
                <a:extLst>
                  <a:ext uri="{FF2B5EF4-FFF2-40B4-BE49-F238E27FC236}">
                    <a16:creationId xmlns:a16="http://schemas.microsoft.com/office/drawing/2014/main" id="{18850830-DFF1-A945-9391-06297864FB24}"/>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60" name="Group 244">
              <a:extLst>
                <a:ext uri="{FF2B5EF4-FFF2-40B4-BE49-F238E27FC236}">
                  <a16:creationId xmlns:a16="http://schemas.microsoft.com/office/drawing/2014/main" id="{08B2D169-8CEE-3F44-9A73-121A7DB81296}"/>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30" name="TextBox 339">
                <a:extLst>
                  <a:ext uri="{FF2B5EF4-FFF2-40B4-BE49-F238E27FC236}">
                    <a16:creationId xmlns:a16="http://schemas.microsoft.com/office/drawing/2014/main" id="{FC351F3D-B027-EA4A-BE10-E5E2AD26228D}"/>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61" name="Group 245">
              <a:extLst>
                <a:ext uri="{FF2B5EF4-FFF2-40B4-BE49-F238E27FC236}">
                  <a16:creationId xmlns:a16="http://schemas.microsoft.com/office/drawing/2014/main" id="{DE275AC8-6A66-7949-A535-C9E89570AA80}"/>
                </a:ext>
              </a:extLst>
            </p:cNvPr>
            <p:cNvGrpSpPr>
              <a:grpSpLocks/>
            </p:cNvGrpSpPr>
            <p:nvPr/>
          </p:nvGrpSpPr>
          <p:grpSpPr bwMode="auto">
            <a:xfrm>
              <a:off x="2372723" y="5887345"/>
              <a:ext cx="248786" cy="288546"/>
              <a:chOff x="2383328" y="5875425"/>
              <a:chExt cx="248786" cy="288546"/>
            </a:xfrm>
          </p:grpSpPr>
          <p:sp>
            <p:nvSpPr>
              <p:cNvPr id="99427" name="TextBox 335">
                <a:extLst>
                  <a:ext uri="{FF2B5EF4-FFF2-40B4-BE49-F238E27FC236}">
                    <a16:creationId xmlns:a16="http://schemas.microsoft.com/office/drawing/2014/main" id="{C110954E-294F-7941-996A-3FCE974DCACA}"/>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62" name="Group 249">
              <a:extLst>
                <a:ext uri="{FF2B5EF4-FFF2-40B4-BE49-F238E27FC236}">
                  <a16:creationId xmlns:a16="http://schemas.microsoft.com/office/drawing/2014/main" id="{6A465BA1-4F23-2A4F-A82B-7C6950EC6AF1}"/>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26" name="TextBox 316">
                <a:extLst>
                  <a:ext uri="{FF2B5EF4-FFF2-40B4-BE49-F238E27FC236}">
                    <a16:creationId xmlns:a16="http://schemas.microsoft.com/office/drawing/2014/main" id="{28FE813F-4AE8-494B-8BD2-07DE364F048F}"/>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63" name="Group 251">
              <a:extLst>
                <a:ext uri="{FF2B5EF4-FFF2-40B4-BE49-F238E27FC236}">
                  <a16:creationId xmlns:a16="http://schemas.microsoft.com/office/drawing/2014/main" id="{DE0FB80F-47BE-364F-8A4B-4634C234E558}"/>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24" name="TextBox 314">
                <a:extLst>
                  <a:ext uri="{FF2B5EF4-FFF2-40B4-BE49-F238E27FC236}">
                    <a16:creationId xmlns:a16="http://schemas.microsoft.com/office/drawing/2014/main" id="{01F25A20-5E1F-9949-B3D4-306165B631E4}"/>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99364" name="Group 252">
              <a:extLst>
                <a:ext uri="{FF2B5EF4-FFF2-40B4-BE49-F238E27FC236}">
                  <a16:creationId xmlns:a16="http://schemas.microsoft.com/office/drawing/2014/main" id="{4E7081FC-D896-8744-8606-5C2C34FB29B6}"/>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22" name="TextBox 312">
                <a:extLst>
                  <a:ext uri="{FF2B5EF4-FFF2-40B4-BE49-F238E27FC236}">
                    <a16:creationId xmlns:a16="http://schemas.microsoft.com/office/drawing/2014/main" id="{5B3FCBEC-3B93-7F4D-ACC9-C9A4882BC8FF}"/>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65" name="Group 253">
              <a:extLst>
                <a:ext uri="{FF2B5EF4-FFF2-40B4-BE49-F238E27FC236}">
                  <a16:creationId xmlns:a16="http://schemas.microsoft.com/office/drawing/2014/main" id="{0E6F8BEE-F96E-A44F-A0D9-3433F43E9787}"/>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20" name="TextBox 310">
                <a:extLst>
                  <a:ext uri="{FF2B5EF4-FFF2-40B4-BE49-F238E27FC236}">
                    <a16:creationId xmlns:a16="http://schemas.microsoft.com/office/drawing/2014/main" id="{210707AD-5B25-7440-80C4-764DF111D277}"/>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99366" name="Group 254">
              <a:extLst>
                <a:ext uri="{FF2B5EF4-FFF2-40B4-BE49-F238E27FC236}">
                  <a16:creationId xmlns:a16="http://schemas.microsoft.com/office/drawing/2014/main" id="{85562A24-38B3-4045-ADA9-9AA349162C95}"/>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18" name="TextBox 308">
                <a:extLst>
                  <a:ext uri="{FF2B5EF4-FFF2-40B4-BE49-F238E27FC236}">
                    <a16:creationId xmlns:a16="http://schemas.microsoft.com/office/drawing/2014/main" id="{252F72E2-392A-0F46-B643-22D9FACE53D7}"/>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67" name="Group 255">
              <a:extLst>
                <a:ext uri="{FF2B5EF4-FFF2-40B4-BE49-F238E27FC236}">
                  <a16:creationId xmlns:a16="http://schemas.microsoft.com/office/drawing/2014/main" id="{370C57D1-3230-964B-BBDD-720DC93FE08C}"/>
                </a:ext>
              </a:extLst>
            </p:cNvPr>
            <p:cNvGrpSpPr>
              <a:grpSpLocks/>
            </p:cNvGrpSpPr>
            <p:nvPr/>
          </p:nvGrpSpPr>
          <p:grpSpPr bwMode="auto">
            <a:xfrm>
              <a:off x="8269661" y="4729707"/>
              <a:ext cx="280846" cy="246221"/>
              <a:chOff x="8554586" y="1108955"/>
              <a:chExt cx="280846" cy="246221"/>
            </a:xfrm>
          </p:grpSpPr>
          <p:sp>
            <p:nvSpPr>
              <p:cNvPr id="99415" name="TextBox 305">
                <a:extLst>
                  <a:ext uri="{FF2B5EF4-FFF2-40B4-BE49-F238E27FC236}">
                    <a16:creationId xmlns:a16="http://schemas.microsoft.com/office/drawing/2014/main" id="{1F7379CF-13AC-8946-B112-3213B6346C1A}"/>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68" name="Group 256">
              <a:extLst>
                <a:ext uri="{FF2B5EF4-FFF2-40B4-BE49-F238E27FC236}">
                  <a16:creationId xmlns:a16="http://schemas.microsoft.com/office/drawing/2014/main" id="{78C79728-C18E-7648-AC45-7C58D8D4FC11}"/>
                </a:ext>
              </a:extLst>
            </p:cNvPr>
            <p:cNvGrpSpPr>
              <a:grpSpLocks/>
            </p:cNvGrpSpPr>
            <p:nvPr/>
          </p:nvGrpSpPr>
          <p:grpSpPr bwMode="auto">
            <a:xfrm>
              <a:off x="8066235" y="3389468"/>
              <a:ext cx="492662" cy="246221"/>
              <a:chOff x="8545253" y="1271404"/>
              <a:chExt cx="492662" cy="246221"/>
            </a:xfrm>
          </p:grpSpPr>
          <p:sp>
            <p:nvSpPr>
              <p:cNvPr id="99413" name="TextBox 303">
                <a:extLst>
                  <a:ext uri="{FF2B5EF4-FFF2-40B4-BE49-F238E27FC236}">
                    <a16:creationId xmlns:a16="http://schemas.microsoft.com/office/drawing/2014/main" id="{14D8C157-8362-CF48-8A87-B4927418E9BE}"/>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69" name="Group 257">
              <a:extLst>
                <a:ext uri="{FF2B5EF4-FFF2-40B4-BE49-F238E27FC236}">
                  <a16:creationId xmlns:a16="http://schemas.microsoft.com/office/drawing/2014/main" id="{3499EA4D-1846-954B-8BB8-46F49E8495AC}"/>
                </a:ext>
              </a:extLst>
            </p:cNvPr>
            <p:cNvGrpSpPr>
              <a:grpSpLocks/>
            </p:cNvGrpSpPr>
            <p:nvPr/>
          </p:nvGrpSpPr>
          <p:grpSpPr bwMode="auto">
            <a:xfrm>
              <a:off x="6023941" y="3153388"/>
              <a:ext cx="268242" cy="246221"/>
              <a:chOff x="8545253" y="1271404"/>
              <a:chExt cx="268242" cy="246221"/>
            </a:xfrm>
          </p:grpSpPr>
          <p:sp>
            <p:nvSpPr>
              <p:cNvPr id="99411" name="TextBox 301">
                <a:extLst>
                  <a:ext uri="{FF2B5EF4-FFF2-40B4-BE49-F238E27FC236}">
                    <a16:creationId xmlns:a16="http://schemas.microsoft.com/office/drawing/2014/main" id="{5E40F73C-0D2B-5D4B-AAEA-3BCADBEB5CFC}"/>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0" name="Group 258">
              <a:extLst>
                <a:ext uri="{FF2B5EF4-FFF2-40B4-BE49-F238E27FC236}">
                  <a16:creationId xmlns:a16="http://schemas.microsoft.com/office/drawing/2014/main" id="{D26E7B63-00B6-F348-827A-1E30CBB08A0D}"/>
                </a:ext>
              </a:extLst>
            </p:cNvPr>
            <p:cNvGrpSpPr>
              <a:grpSpLocks/>
            </p:cNvGrpSpPr>
            <p:nvPr/>
          </p:nvGrpSpPr>
          <p:grpSpPr bwMode="auto">
            <a:xfrm>
              <a:off x="4081067" y="4489324"/>
              <a:ext cx="2191481" cy="946667"/>
              <a:chOff x="4091672" y="4477404"/>
              <a:chExt cx="2191481" cy="946667"/>
            </a:xfrm>
          </p:grpSpPr>
          <p:grpSp>
            <p:nvGrpSpPr>
              <p:cNvPr id="99405" name="Group 295">
                <a:extLst>
                  <a:ext uri="{FF2B5EF4-FFF2-40B4-BE49-F238E27FC236}">
                    <a16:creationId xmlns:a16="http://schemas.microsoft.com/office/drawing/2014/main" id="{777CA124-E8E0-024F-92F9-D082BD5D1208}"/>
                  </a:ext>
                </a:extLst>
              </p:cNvPr>
              <p:cNvGrpSpPr>
                <a:grpSpLocks/>
              </p:cNvGrpSpPr>
              <p:nvPr/>
            </p:nvGrpSpPr>
            <p:grpSpPr bwMode="auto">
              <a:xfrm>
                <a:off x="6034367" y="5135525"/>
                <a:ext cx="248786" cy="288546"/>
                <a:chOff x="6034367" y="5135525"/>
                <a:chExt cx="248786" cy="288546"/>
              </a:xfrm>
            </p:grpSpPr>
            <p:sp>
              <p:nvSpPr>
                <p:cNvPr id="99409" name="TextBox 299">
                  <a:extLst>
                    <a:ext uri="{FF2B5EF4-FFF2-40B4-BE49-F238E27FC236}">
                      <a16:creationId xmlns:a16="http://schemas.microsoft.com/office/drawing/2014/main" id="{B928BC64-7B6B-A140-85D2-10807853E1E1}"/>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406" name="Group 296">
                <a:extLst>
                  <a:ext uri="{FF2B5EF4-FFF2-40B4-BE49-F238E27FC236}">
                    <a16:creationId xmlns:a16="http://schemas.microsoft.com/office/drawing/2014/main" id="{E3D5E919-9CD8-6245-AFA2-ABAC3079D879}"/>
                  </a:ext>
                </a:extLst>
              </p:cNvPr>
              <p:cNvGrpSpPr>
                <a:grpSpLocks/>
              </p:cNvGrpSpPr>
              <p:nvPr/>
            </p:nvGrpSpPr>
            <p:grpSpPr bwMode="auto">
              <a:xfrm>
                <a:off x="4091672" y="4477404"/>
                <a:ext cx="268242" cy="246221"/>
                <a:chOff x="8545253" y="1271404"/>
                <a:chExt cx="268242" cy="246221"/>
              </a:xfrm>
            </p:grpSpPr>
            <p:sp>
              <p:nvSpPr>
                <p:cNvPr id="99407" name="TextBox 297">
                  <a:extLst>
                    <a:ext uri="{FF2B5EF4-FFF2-40B4-BE49-F238E27FC236}">
                      <a16:creationId xmlns:a16="http://schemas.microsoft.com/office/drawing/2014/main" id="{3440B496-A976-784C-9469-E1968463E712}"/>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9371" name="Group 259">
              <a:extLst>
                <a:ext uri="{FF2B5EF4-FFF2-40B4-BE49-F238E27FC236}">
                  <a16:creationId xmlns:a16="http://schemas.microsoft.com/office/drawing/2014/main" id="{D3E9569B-18B2-824C-AB07-C5BB27BA28A7}"/>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404" name="TextBox 294">
                <a:extLst>
                  <a:ext uri="{FF2B5EF4-FFF2-40B4-BE49-F238E27FC236}">
                    <a16:creationId xmlns:a16="http://schemas.microsoft.com/office/drawing/2014/main" id="{DB41A3A2-63CD-A140-9A2B-EDC7B3B6D604}"/>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72" name="Group 260">
              <a:extLst>
                <a:ext uri="{FF2B5EF4-FFF2-40B4-BE49-F238E27FC236}">
                  <a16:creationId xmlns:a16="http://schemas.microsoft.com/office/drawing/2014/main" id="{3598F328-F3B7-8545-BCB4-8DEED6F914C6}"/>
                </a:ext>
              </a:extLst>
            </p:cNvPr>
            <p:cNvGrpSpPr>
              <a:grpSpLocks/>
            </p:cNvGrpSpPr>
            <p:nvPr/>
          </p:nvGrpSpPr>
          <p:grpSpPr bwMode="auto">
            <a:xfrm>
              <a:off x="5999601" y="4473171"/>
              <a:ext cx="268242" cy="246221"/>
              <a:chOff x="8545253" y="1271404"/>
              <a:chExt cx="268242" cy="246221"/>
            </a:xfrm>
          </p:grpSpPr>
          <p:sp>
            <p:nvSpPr>
              <p:cNvPr id="99401" name="TextBox 291">
                <a:extLst>
                  <a:ext uri="{FF2B5EF4-FFF2-40B4-BE49-F238E27FC236}">
                    <a16:creationId xmlns:a16="http://schemas.microsoft.com/office/drawing/2014/main" id="{89B309AA-DA0D-B544-B948-AE0CC75AA89E}"/>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3" name="Group 261">
              <a:extLst>
                <a:ext uri="{FF2B5EF4-FFF2-40B4-BE49-F238E27FC236}">
                  <a16:creationId xmlns:a16="http://schemas.microsoft.com/office/drawing/2014/main" id="{95B6C70A-3349-904D-A06F-DFFAC2D8EAD8}"/>
                </a:ext>
              </a:extLst>
            </p:cNvPr>
            <p:cNvGrpSpPr>
              <a:grpSpLocks/>
            </p:cNvGrpSpPr>
            <p:nvPr/>
          </p:nvGrpSpPr>
          <p:grpSpPr bwMode="auto">
            <a:xfrm>
              <a:off x="4235125" y="4052085"/>
              <a:ext cx="248786" cy="288546"/>
              <a:chOff x="4245730" y="4040165"/>
              <a:chExt cx="248786" cy="288546"/>
            </a:xfrm>
          </p:grpSpPr>
          <p:sp>
            <p:nvSpPr>
              <p:cNvPr id="99399" name="TextBox 289">
                <a:extLst>
                  <a:ext uri="{FF2B5EF4-FFF2-40B4-BE49-F238E27FC236}">
                    <a16:creationId xmlns:a16="http://schemas.microsoft.com/office/drawing/2014/main" id="{B16C5F20-82CC-1E46-BD31-318F6FB66426}"/>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4" name="Group 262">
              <a:extLst>
                <a:ext uri="{FF2B5EF4-FFF2-40B4-BE49-F238E27FC236}">
                  <a16:creationId xmlns:a16="http://schemas.microsoft.com/office/drawing/2014/main" id="{28EA3C29-5104-384C-9875-7FC716967BB1}"/>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398" name="TextBox 288">
                <a:extLst>
                  <a:ext uri="{FF2B5EF4-FFF2-40B4-BE49-F238E27FC236}">
                    <a16:creationId xmlns:a16="http://schemas.microsoft.com/office/drawing/2014/main" id="{C8227AF5-0F03-F640-96A5-9AF8DC401986}"/>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75" name="Group 263">
              <a:extLst>
                <a:ext uri="{FF2B5EF4-FFF2-40B4-BE49-F238E27FC236}">
                  <a16:creationId xmlns:a16="http://schemas.microsoft.com/office/drawing/2014/main" id="{69FA1F48-066D-A741-97F6-52B32248318B}"/>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99396" name="TextBox 286">
                <a:extLst>
                  <a:ext uri="{FF2B5EF4-FFF2-40B4-BE49-F238E27FC236}">
                    <a16:creationId xmlns:a16="http://schemas.microsoft.com/office/drawing/2014/main" id="{3807FD38-EE70-BC4A-BB2D-88C3E567F0BB}"/>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99376" name="Group 264">
              <a:extLst>
                <a:ext uri="{FF2B5EF4-FFF2-40B4-BE49-F238E27FC236}">
                  <a16:creationId xmlns:a16="http://schemas.microsoft.com/office/drawing/2014/main" id="{3BC19892-281A-E840-B93D-C65A90640D68}"/>
                </a:ext>
              </a:extLst>
            </p:cNvPr>
            <p:cNvGrpSpPr>
              <a:grpSpLocks/>
            </p:cNvGrpSpPr>
            <p:nvPr/>
          </p:nvGrpSpPr>
          <p:grpSpPr bwMode="auto">
            <a:xfrm>
              <a:off x="5853578" y="5465418"/>
              <a:ext cx="473206" cy="288546"/>
              <a:chOff x="5864183" y="5453498"/>
              <a:chExt cx="473206" cy="288546"/>
            </a:xfrm>
          </p:grpSpPr>
          <p:sp>
            <p:nvSpPr>
              <p:cNvPr id="99393" name="TextBox 283">
                <a:extLst>
                  <a:ext uri="{FF2B5EF4-FFF2-40B4-BE49-F238E27FC236}">
                    <a16:creationId xmlns:a16="http://schemas.microsoft.com/office/drawing/2014/main" id="{58ECE79D-C862-EA47-8698-89DB3A3AEC93}"/>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7" name="Group 265">
              <a:extLst>
                <a:ext uri="{FF2B5EF4-FFF2-40B4-BE49-F238E27FC236}">
                  <a16:creationId xmlns:a16="http://schemas.microsoft.com/office/drawing/2014/main" id="{5C4FEB41-115B-CE49-B93E-BA265E815276}"/>
                </a:ext>
              </a:extLst>
            </p:cNvPr>
            <p:cNvGrpSpPr>
              <a:grpSpLocks/>
            </p:cNvGrpSpPr>
            <p:nvPr/>
          </p:nvGrpSpPr>
          <p:grpSpPr bwMode="auto">
            <a:xfrm>
              <a:off x="5494308" y="5467662"/>
              <a:ext cx="312906" cy="288546"/>
              <a:chOff x="6525751" y="6292082"/>
              <a:chExt cx="312906" cy="288546"/>
            </a:xfrm>
          </p:grpSpPr>
          <p:sp>
            <p:nvSpPr>
              <p:cNvPr id="99391" name="TextBox 280">
                <a:extLst>
                  <a:ext uri="{FF2B5EF4-FFF2-40B4-BE49-F238E27FC236}">
                    <a16:creationId xmlns:a16="http://schemas.microsoft.com/office/drawing/2014/main" id="{B387889A-50FE-614A-BB5F-03F106BCA6BF}"/>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8" name="Group 266">
              <a:extLst>
                <a:ext uri="{FF2B5EF4-FFF2-40B4-BE49-F238E27FC236}">
                  <a16:creationId xmlns:a16="http://schemas.microsoft.com/office/drawing/2014/main" id="{CECD9608-ACC5-7A40-B85A-26EB7F12D703}"/>
                </a:ext>
              </a:extLst>
            </p:cNvPr>
            <p:cNvGrpSpPr>
              <a:grpSpLocks/>
            </p:cNvGrpSpPr>
            <p:nvPr/>
          </p:nvGrpSpPr>
          <p:grpSpPr bwMode="auto">
            <a:xfrm>
              <a:off x="5704335" y="5990464"/>
              <a:ext cx="332362" cy="246221"/>
              <a:chOff x="8553519" y="1263312"/>
              <a:chExt cx="332362" cy="246221"/>
            </a:xfrm>
          </p:grpSpPr>
          <p:sp>
            <p:nvSpPr>
              <p:cNvPr id="99389" name="TextBox 278">
                <a:extLst>
                  <a:ext uri="{FF2B5EF4-FFF2-40B4-BE49-F238E27FC236}">
                    <a16:creationId xmlns:a16="http://schemas.microsoft.com/office/drawing/2014/main" id="{D64648B4-4A5F-1F45-9DF5-0654E58F259C}"/>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9379" name="Group 267">
              <a:extLst>
                <a:ext uri="{FF2B5EF4-FFF2-40B4-BE49-F238E27FC236}">
                  <a16:creationId xmlns:a16="http://schemas.microsoft.com/office/drawing/2014/main" id="{D363EBA3-D64A-064E-A6A7-049CBF099547}"/>
                </a:ext>
              </a:extLst>
            </p:cNvPr>
            <p:cNvGrpSpPr>
              <a:grpSpLocks/>
            </p:cNvGrpSpPr>
            <p:nvPr/>
          </p:nvGrpSpPr>
          <p:grpSpPr bwMode="auto">
            <a:xfrm>
              <a:off x="6323520" y="5303158"/>
              <a:ext cx="683833" cy="385662"/>
              <a:chOff x="6334125" y="5291238"/>
              <a:chExt cx="683833" cy="385662"/>
            </a:xfrm>
          </p:grpSpPr>
          <p:grpSp>
            <p:nvGrpSpPr>
              <p:cNvPr id="99383" name="Group 272">
                <a:extLst>
                  <a:ext uri="{FF2B5EF4-FFF2-40B4-BE49-F238E27FC236}">
                    <a16:creationId xmlns:a16="http://schemas.microsoft.com/office/drawing/2014/main" id="{0F0AFA44-AC9A-CC42-9B3E-EB8BE7D21BFC}"/>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99384" name="Group 273">
                <a:extLst>
                  <a:ext uri="{FF2B5EF4-FFF2-40B4-BE49-F238E27FC236}">
                    <a16:creationId xmlns:a16="http://schemas.microsoft.com/office/drawing/2014/main" id="{FF0FD5C3-7091-0D42-A910-6D066AC00F7C}"/>
                  </a:ext>
                </a:extLst>
              </p:cNvPr>
              <p:cNvGrpSpPr>
                <a:grpSpLocks/>
              </p:cNvGrpSpPr>
              <p:nvPr/>
            </p:nvGrpSpPr>
            <p:grpSpPr bwMode="auto">
              <a:xfrm>
                <a:off x="6769172" y="5291238"/>
                <a:ext cx="248786" cy="288546"/>
                <a:chOff x="6769172" y="5291238"/>
                <a:chExt cx="248786" cy="288546"/>
              </a:xfrm>
            </p:grpSpPr>
            <p:sp>
              <p:nvSpPr>
                <p:cNvPr id="99385" name="TextBox 274">
                  <a:extLst>
                    <a:ext uri="{FF2B5EF4-FFF2-40B4-BE49-F238E27FC236}">
                      <a16:creationId xmlns:a16="http://schemas.microsoft.com/office/drawing/2014/main" id="{72CB901B-8EB7-E140-BA03-A42D4EC3110B}"/>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9380" name="Group 268">
              <a:extLst>
                <a:ext uri="{FF2B5EF4-FFF2-40B4-BE49-F238E27FC236}">
                  <a16:creationId xmlns:a16="http://schemas.microsoft.com/office/drawing/2014/main" id="{A3C159D2-A1BE-6449-9292-630765B15C8D}"/>
                </a:ext>
              </a:extLst>
            </p:cNvPr>
            <p:cNvGrpSpPr>
              <a:grpSpLocks/>
            </p:cNvGrpSpPr>
            <p:nvPr/>
          </p:nvGrpSpPr>
          <p:grpSpPr bwMode="auto">
            <a:xfrm>
              <a:off x="4310854" y="4689580"/>
              <a:ext cx="268242" cy="246221"/>
              <a:chOff x="8600006" y="1271404"/>
              <a:chExt cx="268242" cy="246221"/>
            </a:xfrm>
          </p:grpSpPr>
          <p:sp>
            <p:nvSpPr>
              <p:cNvPr id="99381" name="TextBox 270">
                <a:extLst>
                  <a:ext uri="{FF2B5EF4-FFF2-40B4-BE49-F238E27FC236}">
                    <a16:creationId xmlns:a16="http://schemas.microsoft.com/office/drawing/2014/main" id="{A2BB12F7-CF56-8945-994F-C64685B92525}"/>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99332" name="Group 404">
            <a:extLst>
              <a:ext uri="{FF2B5EF4-FFF2-40B4-BE49-F238E27FC236}">
                <a16:creationId xmlns:a16="http://schemas.microsoft.com/office/drawing/2014/main" id="{CF5BA5F4-E49A-564A-88E3-A192AD31C603}"/>
              </a:ext>
            </a:extLst>
          </p:cNvPr>
          <p:cNvGrpSpPr>
            <a:grpSpLocks/>
          </p:cNvGrpSpPr>
          <p:nvPr/>
        </p:nvGrpSpPr>
        <p:grpSpPr bwMode="auto">
          <a:xfrm>
            <a:off x="7229476" y="2495551"/>
            <a:ext cx="855663" cy="754063"/>
            <a:chOff x="6315797" y="2494862"/>
            <a:chExt cx="855712" cy="754757"/>
          </a:xfrm>
        </p:grpSpPr>
        <p:sp>
          <p:nvSpPr>
            <p:cNvPr id="99338" name="TextBox 405">
              <a:extLst>
                <a:ext uri="{FF2B5EF4-FFF2-40B4-BE49-F238E27FC236}">
                  <a16:creationId xmlns:a16="http://schemas.microsoft.com/office/drawing/2014/main" id="{CB4A3D5D-92C7-1F43-B58B-EAE5F08D4288}"/>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9341" name="TextBox 411">
              <a:extLst>
                <a:ext uri="{FF2B5EF4-FFF2-40B4-BE49-F238E27FC236}">
                  <a16:creationId xmlns:a16="http://schemas.microsoft.com/office/drawing/2014/main" id="{C57E1567-D939-D849-A254-E69D045C5D83}"/>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99343" name="TextBox 413">
              <a:extLst>
                <a:ext uri="{FF2B5EF4-FFF2-40B4-BE49-F238E27FC236}">
                  <a16:creationId xmlns:a16="http://schemas.microsoft.com/office/drawing/2014/main" id="{E16E2E11-353C-3F4E-B5E7-A19086C5689D}"/>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99333" name="Text Placeholder 2">
            <a:extLst>
              <a:ext uri="{FF2B5EF4-FFF2-40B4-BE49-F238E27FC236}">
                <a16:creationId xmlns:a16="http://schemas.microsoft.com/office/drawing/2014/main" id="{5FA15CDA-7485-D44B-B5D8-DAF764799DDF}"/>
              </a:ext>
            </a:extLst>
          </p:cNvPr>
          <p:cNvSpPr txBox="1">
            <a:spLocks/>
          </p:cNvSpPr>
          <p:nvPr/>
        </p:nvSpPr>
        <p:spPr bwMode="auto">
          <a:xfrm>
            <a:off x="3651251" y="1123950"/>
            <a:ext cx="3744913" cy="5295900"/>
          </a:xfrm>
          <a:prstGeom prst="rect">
            <a:avLst/>
          </a:prstGeom>
          <a:solidFill>
            <a:schemeClr val="bg1"/>
          </a:solidFill>
          <a:ln w="25400">
            <a:solidFill>
              <a:srgbClr val="0070C0"/>
            </a:solidFill>
            <a:miter lim="800000"/>
            <a:headEnd/>
            <a:tailEnd/>
          </a:ln>
        </p:spPr>
        <p:txBody>
          <a:bodyPr lIns="91425" tIns="91425" rIns="91425" bIns="91425"/>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158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1143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1143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Data Memory:</a:t>
            </a:r>
          </a:p>
          <a:p>
            <a:pPr>
              <a:spcBef>
                <a:spcPts val="475"/>
              </a:spcBef>
              <a:buClr>
                <a:srgbClr val="000000"/>
              </a:buClr>
            </a:pPr>
            <a:r>
              <a:rPr lang="en-US" altLang="en-US" b="1">
                <a:solidFill>
                  <a:srgbClr val="C00000"/>
                </a:solidFill>
                <a:latin typeface="Courier" pitchFamily="2" charset="0"/>
              </a:rPr>
              <a:t>00000101</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r>
              <a:rPr lang="en-US" altLang="en-US" b="1">
                <a:solidFill>
                  <a:srgbClr val="C00000"/>
                </a:solidFill>
                <a:latin typeface="Courier" pitchFamily="2" charset="0"/>
              </a:rPr>
              <a:t>00000000</a:t>
            </a:r>
          </a:p>
          <a:p>
            <a:pPr>
              <a:spcBef>
                <a:spcPts val="475"/>
              </a:spcBef>
              <a:buClr>
                <a:srgbClr val="000000"/>
              </a:buClr>
            </a:pPr>
            <a:endParaRPr lang="en-US" altLang="en-US" b="1">
              <a:latin typeface="Courier" pitchFamily="2" charset="0"/>
            </a:endParaRPr>
          </a:p>
          <a:p>
            <a:pPr>
              <a:spcBef>
                <a:spcPts val="475"/>
              </a:spcBef>
              <a:buClr>
                <a:srgbClr val="000000"/>
              </a:buClr>
            </a:pPr>
            <a:r>
              <a:rPr lang="en-US" altLang="en-US" b="1">
                <a:solidFill>
                  <a:srgbClr val="0070C0"/>
                </a:solidFill>
                <a:latin typeface="Courier" pitchFamily="2" charset="0"/>
              </a:rPr>
              <a:t>Code Memory:</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0011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1000</a:t>
            </a:r>
            <a:r>
              <a:rPr lang="nn-NO" altLang="en-US" b="1">
                <a:latin typeface="Courier" pitchFamily="2" charset="0"/>
              </a:rPr>
              <a:t>_</a:t>
            </a:r>
            <a:r>
              <a:rPr lang="nn-NO" altLang="en-US" b="1">
                <a:solidFill>
                  <a:srgbClr val="1700FF"/>
                </a:solidFill>
                <a:latin typeface="Courier" pitchFamily="2" charset="0"/>
              </a:rPr>
              <a:t>11</a:t>
            </a:r>
            <a:r>
              <a:rPr lang="nn-NO" altLang="en-US" b="1">
                <a:latin typeface="Courier" pitchFamily="2" charset="0"/>
              </a:rPr>
              <a:t>_00_</a:t>
            </a:r>
            <a:r>
              <a:rPr lang="nn-NO" altLang="en-US" b="1">
                <a:solidFill>
                  <a:srgbClr val="7030A0"/>
                </a:solidFill>
                <a:latin typeface="Courier" pitchFamily="2" charset="0"/>
              </a:rPr>
              <a:t>00000000</a:t>
            </a:r>
          </a:p>
          <a:p>
            <a:pPr>
              <a:spcBef>
                <a:spcPts val="475"/>
              </a:spcBef>
              <a:buClr>
                <a:srgbClr val="000000"/>
              </a:buClr>
            </a:pPr>
            <a:r>
              <a:rPr lang="nn-NO" altLang="en-US" b="1">
                <a:solidFill>
                  <a:srgbClr val="FF0700"/>
                </a:solidFill>
                <a:latin typeface="Courier" pitchFamily="2" charset="0"/>
              </a:rPr>
              <a:t>1101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a:t>
            </a:r>
            <a:r>
              <a:rPr lang="nn-NO" altLang="en-US" b="1">
                <a:solidFill>
                  <a:srgbClr val="008000"/>
                </a:solidFill>
                <a:latin typeface="Courier" pitchFamily="2" charset="0"/>
              </a:rPr>
              <a:t>11</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1111</a:t>
            </a:r>
            <a:r>
              <a:rPr lang="nn-NO" altLang="en-US" b="1">
                <a:latin typeface="Courier" pitchFamily="2" charset="0"/>
              </a:rPr>
              <a:t>_00_</a:t>
            </a:r>
            <a:r>
              <a:rPr lang="nn-NO" altLang="en-US" b="1">
                <a:solidFill>
                  <a:srgbClr val="FF0700"/>
                </a:solidFill>
                <a:latin typeface="Courier" pitchFamily="2" charset="0"/>
              </a:rPr>
              <a:t>10</a:t>
            </a:r>
            <a:r>
              <a:rPr lang="nn-NO" altLang="en-US" b="1">
                <a:latin typeface="Courier" pitchFamily="2" charset="0"/>
              </a:rPr>
              <a:t>_</a:t>
            </a:r>
            <a:r>
              <a:rPr lang="nn-NO" altLang="en-US" b="1">
                <a:solidFill>
                  <a:srgbClr val="7030A0"/>
                </a:solidFill>
                <a:latin typeface="Courier" pitchFamily="2" charset="0"/>
              </a:rPr>
              <a:t>00000011</a:t>
            </a:r>
          </a:p>
          <a:p>
            <a:pPr>
              <a:spcBef>
                <a:spcPts val="475"/>
              </a:spcBef>
              <a:buClr>
                <a:srgbClr val="000000"/>
              </a:buClr>
            </a:pPr>
            <a:r>
              <a:rPr lang="nn-NO" altLang="en-US" b="1">
                <a:solidFill>
                  <a:srgbClr val="FF0700"/>
                </a:solidFill>
                <a:latin typeface="Courier" pitchFamily="2" charset="0"/>
              </a:rPr>
              <a:t>0100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a:t>
            </a:r>
            <a:r>
              <a:rPr lang="nn-NO" altLang="en-US" b="1">
                <a:solidFill>
                  <a:srgbClr val="008000"/>
                </a:solidFill>
                <a:latin typeface="Courier" pitchFamily="2" charset="0"/>
              </a:rPr>
              <a:t>00</a:t>
            </a:r>
            <a:r>
              <a:rPr lang="nn-NO" altLang="en-US" b="1">
                <a:latin typeface="Courier" pitchFamily="2" charset="0"/>
              </a:rPr>
              <a:t>_00000000</a:t>
            </a:r>
          </a:p>
          <a:p>
            <a:pPr>
              <a:spcBef>
                <a:spcPts val="475"/>
              </a:spcBef>
              <a:buClr>
                <a:srgbClr val="000000"/>
              </a:buClr>
            </a:pPr>
            <a:r>
              <a:rPr lang="nn-NO" altLang="en-US" b="1">
                <a:solidFill>
                  <a:srgbClr val="FF0700"/>
                </a:solidFill>
                <a:latin typeface="Courier" pitchFamily="2" charset="0"/>
              </a:rPr>
              <a:t>0101</a:t>
            </a:r>
            <a:r>
              <a:rPr lang="nn-NO" altLang="en-US" b="1">
                <a:latin typeface="Courier" pitchFamily="2" charset="0"/>
              </a:rPr>
              <a:t>_</a:t>
            </a:r>
            <a:r>
              <a:rPr lang="nn-NO" altLang="en-US" b="1">
                <a:solidFill>
                  <a:srgbClr val="1700FF"/>
                </a:solidFill>
                <a:latin typeface="Courier" pitchFamily="2" charset="0"/>
              </a:rPr>
              <a:t>00</a:t>
            </a:r>
            <a:r>
              <a:rPr lang="nn-NO" altLang="en-US" b="1">
                <a:latin typeface="Courier" pitchFamily="2" charset="0"/>
              </a:rPr>
              <a:t>_00_</a:t>
            </a:r>
            <a:r>
              <a:rPr lang="nn-NO" altLang="en-US" b="1">
                <a:solidFill>
                  <a:srgbClr val="7030A0"/>
                </a:solidFill>
                <a:latin typeface="Courier" pitchFamily="2" charset="0"/>
              </a:rPr>
              <a:t>00000001</a:t>
            </a:r>
          </a:p>
          <a:p>
            <a:pPr>
              <a:spcBef>
                <a:spcPts val="475"/>
              </a:spcBef>
              <a:buClr>
                <a:srgbClr val="000000"/>
              </a:buClr>
            </a:pPr>
            <a:r>
              <a:rPr lang="nn-NO" altLang="en-US" b="1">
                <a:solidFill>
                  <a:srgbClr val="FF0700"/>
                </a:solidFill>
                <a:latin typeface="Courier" pitchFamily="2" charset="0"/>
              </a:rPr>
              <a:t>1110</a:t>
            </a:r>
            <a:r>
              <a:rPr lang="nn-NO" altLang="en-US" b="1">
                <a:latin typeface="Courier" pitchFamily="2" charset="0"/>
              </a:rPr>
              <a:t>_00_00_</a:t>
            </a:r>
            <a:r>
              <a:rPr lang="nn-NO" altLang="en-US" b="1">
                <a:solidFill>
                  <a:srgbClr val="7030A0"/>
                </a:solidFill>
                <a:latin typeface="Courier" pitchFamily="2" charset="0"/>
              </a:rPr>
              <a:t>11111011</a:t>
            </a:r>
          </a:p>
          <a:p>
            <a:pPr>
              <a:spcBef>
                <a:spcPts val="475"/>
              </a:spcBef>
              <a:buClr>
                <a:srgbClr val="000000"/>
              </a:buClr>
            </a:pPr>
            <a:r>
              <a:rPr lang="nn-NO" altLang="en-US" b="1">
                <a:solidFill>
                  <a:srgbClr val="FF0700"/>
                </a:solidFill>
                <a:latin typeface="Courier" pitchFamily="2" charset="0"/>
              </a:rPr>
              <a:t>1010</a:t>
            </a:r>
            <a:r>
              <a:rPr lang="nn-NO" altLang="en-US" b="1">
                <a:latin typeface="Courier" pitchFamily="2" charset="0"/>
              </a:rPr>
              <a:t>_</a:t>
            </a:r>
            <a:r>
              <a:rPr lang="nn-NO" altLang="en-US" b="1">
                <a:solidFill>
                  <a:srgbClr val="1700FF"/>
                </a:solidFill>
                <a:latin typeface="Courier" pitchFamily="2" charset="0"/>
              </a:rPr>
              <a:t>01</a:t>
            </a:r>
            <a:r>
              <a:rPr lang="nn-NO" altLang="en-US" b="1">
                <a:latin typeface="Courier" pitchFamily="2" charset="0"/>
              </a:rPr>
              <a:t>_00_</a:t>
            </a:r>
            <a:r>
              <a:rPr lang="nn-NO" altLang="en-US" b="1">
                <a:solidFill>
                  <a:srgbClr val="7030A0"/>
                </a:solidFill>
                <a:latin typeface="Courier" pitchFamily="2" charset="0"/>
              </a:rPr>
              <a:t>00000010</a:t>
            </a:r>
          </a:p>
          <a:p>
            <a:pPr>
              <a:spcBef>
                <a:spcPts val="475"/>
              </a:spcBef>
              <a:buClr>
                <a:srgbClr val="000000"/>
              </a:buClr>
            </a:pPr>
            <a:endParaRPr lang="en-US" altLang="en-US" b="1"/>
          </a:p>
        </p:txBody>
      </p:sp>
      <p:sp>
        <p:nvSpPr>
          <p:cNvPr id="348" name="Rounded Rectangle 347">
            <a:extLst>
              <a:ext uri="{FF2B5EF4-FFF2-40B4-BE49-F238E27FC236}">
                <a16:creationId xmlns:a16="http://schemas.microsoft.com/office/drawing/2014/main" id="{4096A021-F0A0-924E-BC50-8EA7EDD05D54}"/>
              </a:ext>
            </a:extLst>
          </p:cNvPr>
          <p:cNvSpPr/>
          <p:nvPr/>
        </p:nvSpPr>
        <p:spPr>
          <a:xfrm>
            <a:off x="3779839" y="3095625"/>
            <a:ext cx="2205037" cy="2573338"/>
          </a:xfrm>
          <a:prstGeom prst="roundRect">
            <a:avLst>
              <a:gd name="adj" fmla="val 1130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 name="Straight Arrow Connector 2">
            <a:extLst>
              <a:ext uri="{FF2B5EF4-FFF2-40B4-BE49-F238E27FC236}">
                <a16:creationId xmlns:a16="http://schemas.microsoft.com/office/drawing/2014/main" id="{DD40A2E5-7893-F747-B898-CF19EB864B55}"/>
              </a:ext>
            </a:extLst>
          </p:cNvPr>
          <p:cNvCxnSpPr>
            <a:cxnSpLocks/>
          </p:cNvCxnSpPr>
          <p:nvPr/>
        </p:nvCxnSpPr>
        <p:spPr>
          <a:xfrm flipH="1" flipV="1">
            <a:off x="3159125" y="2082801"/>
            <a:ext cx="706438" cy="1109663"/>
          </a:xfrm>
          <a:prstGeom prst="straightConnector1">
            <a:avLst/>
          </a:prstGeom>
          <a:ln w="25400">
            <a:solidFill>
              <a:srgbClr val="FF0000"/>
            </a:solidFill>
            <a:tailEnd type="triangle"/>
          </a:ln>
        </p:spPr>
        <p:style>
          <a:lnRef idx="1">
            <a:schemeClr val="accent1"/>
          </a:lnRef>
          <a:fillRef idx="0">
            <a:schemeClr val="accent1"/>
          </a:fillRef>
          <a:effectRef idx="0">
            <a:schemeClr val="accent1"/>
          </a:effectRef>
          <a:fontRef idx="minor">
            <a:schemeClr val="tx1"/>
          </a:fontRef>
        </p:style>
      </p:cxnSp>
      <p:sp>
        <p:nvSpPr>
          <p:cNvPr id="354" name="Rounded Rectangle 353">
            <a:extLst>
              <a:ext uri="{FF2B5EF4-FFF2-40B4-BE49-F238E27FC236}">
                <a16:creationId xmlns:a16="http://schemas.microsoft.com/office/drawing/2014/main" id="{9D141378-121D-1047-B558-D95EBD5A2D28}"/>
              </a:ext>
            </a:extLst>
          </p:cNvPr>
          <p:cNvSpPr/>
          <p:nvPr/>
        </p:nvSpPr>
        <p:spPr>
          <a:xfrm>
            <a:off x="8351838" y="4619626"/>
            <a:ext cx="711200" cy="531813"/>
          </a:xfrm>
          <a:prstGeom prst="roundRect">
            <a:avLst>
              <a:gd name="adj" fmla="val 27895"/>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57" name="Rounded Rectangle 356">
            <a:extLst>
              <a:ext uri="{FF2B5EF4-FFF2-40B4-BE49-F238E27FC236}">
                <a16:creationId xmlns:a16="http://schemas.microsoft.com/office/drawing/2014/main" id="{AB6F197C-6D51-D54C-A847-8CF046B4AA67}"/>
              </a:ext>
            </a:extLst>
          </p:cNvPr>
          <p:cNvSpPr/>
          <p:nvPr/>
        </p:nvSpPr>
        <p:spPr>
          <a:xfrm>
            <a:off x="1971675" y="515939"/>
            <a:ext cx="1422400" cy="1557337"/>
          </a:xfrm>
          <a:prstGeom prst="roundRect">
            <a:avLst>
              <a:gd name="adj" fmla="val 16007"/>
            </a:avLst>
          </a:prstGeom>
          <a:solidFill>
            <a:srgbClr val="FF0000">
              <a:alpha val="27000"/>
            </a:srgbClr>
          </a:solidFill>
          <a:ln w="9525">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7" name="Group 29">
            <a:extLst>
              <a:ext uri="{FF2B5EF4-FFF2-40B4-BE49-F238E27FC236}">
                <a16:creationId xmlns:a16="http://schemas.microsoft.com/office/drawing/2014/main" id="{B0BB2E2A-6438-A349-B43F-F51A735C7D88}"/>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6B2270E5-4AE6-E04B-9045-F1D94C3AA079}"/>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672AC3A0-17C9-9844-891E-254FC26C2E7D}"/>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A8515146-0591-404B-B40F-154D80A532B4}"/>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D8F96189-A9F3-2445-B47A-2470D7A67EF5}"/>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E3E21B1D-8724-B84B-AE02-933818EC81B5}"/>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9D023D0A-5B53-654C-ABBF-C919B95C611B}"/>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48260F31-7EED-1044-8347-B924013F17A9}"/>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63BED1D1-0FC5-034E-BB6B-B166E1B7105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52156588-C1F3-E147-B88C-FFE532259473}"/>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4E49F8E8-1579-244E-BD1B-A0E95914A99A}"/>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EBCAACE4-22C4-0F42-92E8-77B211102B5A}"/>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E6E4FED9-A269-6742-B895-B23BB655A297}"/>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3301DD07-D5ED-B849-9DCA-5C656EFCEA17}"/>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DC9CC2DE-C455-1A4A-98E9-7E9FF2409944}"/>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B20F1465-FADF-764E-BC32-9D69B48E163F}"/>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25E822E5-7475-664B-BCD7-12848663C85D}"/>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1DFA8954-4973-C641-B9B9-CF248F68B479}"/>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6C50FCBE-929B-BB4B-A898-355560149BCA}"/>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F17B057D-F465-8B47-A5AD-3570607A4935}"/>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25F6DF66-F427-2446-8E22-269F4ACB70F8}"/>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EF7512BD-775B-6945-9C09-DE9C452E1423}"/>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279C5248-5AC6-7A4C-8860-57F85A1FBACF}"/>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254755A0-2F2A-CE48-89AD-EDD2A2603C51}"/>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AA0D0F1B-E5D2-5149-8CAA-292BD13DF432}"/>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1C99D7C7-5FF2-554B-B2AE-93C5B8BA05B4}"/>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2058D84D-30E2-034D-9EF0-233177D24A2F}"/>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B08633B3-F125-7E45-ADC4-0FD1DB5579A6}"/>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F3F17E9A-1E99-5C47-9061-52C8E7268567}"/>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05172447-4BBD-AB43-945F-E71F89C59929}"/>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A68059FE-11BC-F44A-B1B7-153054F30F8C}"/>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8AAF2CF0-4891-BD4B-9BAA-1016CBC58242}"/>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C2A0B0DE-41EE-7E42-9D7A-6B270312D0D2}"/>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AAC46341-3324-5B44-9B39-3A723F090898}"/>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4EB3E80B-053E-A241-9509-EE771B5345D3}"/>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02736BAB-136C-F54E-AB39-0FA4FAE98D58}"/>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87806A01-7850-E942-8E34-6814A6371AA3}"/>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9F158C24-0D45-3044-8ED1-6827D6BACA14}"/>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5D109CCA-7D55-7541-A453-A8D4D33DB96F}"/>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E7D7C364-AD43-3548-8430-EABFF49FA725}"/>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6625F936-5872-A64E-A010-9B6C7C18D1FF}"/>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F1CAE022-D485-E44F-8B41-250E141DFE59}"/>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844C172A-ABC5-F74C-9E76-EE26FD4AFC47}"/>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2E5FE6D8-A1DD-6C41-AFAB-E72CCD838724}"/>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7615DD1A-56E6-B845-9E4B-D4BE3BBB64A6}"/>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21E2059D-723B-014E-8800-8613B2879CAB}"/>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8F5976EE-7ED6-6045-B466-FB1630550941}"/>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E6830650-7233-EB4F-919F-72A8D3D3A21F}"/>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53DF5FED-A332-3A44-844F-C12197E34CC5}"/>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B8E2FFB7-5EA0-424F-BFA4-29293868272A}"/>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B94A413E-E7B1-404A-90DD-6DED2B8DB2E1}"/>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F8E28D88-07BF-6F41-A17E-D719FB1893F3}"/>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8202C2DF-FE42-6F41-8FB0-E6998D2D10B5}"/>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77C6F5A3-9117-F940-8A8A-A86488324A5F}"/>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70E441A6-D22A-F545-9CEA-7EC650AF28A8}"/>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6021BE7-362C-9F49-9D57-68349F170EC7}"/>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84CF5BF0-7625-3745-BC87-DFF583F55744}"/>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10F065BF-C888-C747-B686-B87D6D9BEB8E}"/>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36AA1762-CF1D-8B45-8528-B4D2169EB18B}"/>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7D1A525E-0E03-B341-9750-149E6B16D6B7}"/>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07D3FBA2-7CF2-1940-8B1D-553986007308}"/>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F689DB08-DA32-6E4A-84FF-764A7A831F06}"/>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C20B9DDA-2466-994A-AE5F-6F564159EC10}"/>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40631C8A-3708-1F42-85FC-7C7161AA2A02}"/>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71F4191F-7615-BC4E-ACDE-8676782C65D1}"/>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FBD044A-503A-5441-B9D0-D8784334ED6D}"/>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F4FC64F9-B4E7-224F-B15E-790E87843029}"/>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CFE8E63C-6664-B54A-BC5A-0C7D2248869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9C0B7EA0-39DB-E043-A135-9636680ACC9D}"/>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A6DB38FB-3BB7-E847-8C4A-966B4ACB1CBD}"/>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0788FAA-CE60-DD4C-BD4B-0682977ECB57}"/>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74FD83A6-81EC-3349-A583-D39D9DC21BD0}"/>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08BC93D1-CA31-DA45-972B-03762DABCBD5}"/>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577D1F5B-9CB0-CA49-88E5-44653B6436ED}"/>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B060ED77-2D85-B748-ADA8-5E762209459C}"/>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E0063B69-3572-EF4A-9D72-189FC4760C06}"/>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0FF52B2E-CF17-0B4D-AF5A-46306E32C83A}"/>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5F393FF9-691D-A04A-B5AB-659CB8F2B57C}"/>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16F5F445-4A35-1B4A-B370-41F004F5C0C4}"/>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635B9AD4-E311-7446-A286-290161FD7512}"/>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ED189982-CD27-914A-97A9-0EB88EDA9AB9}"/>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EDFD5F21-54E1-764C-987D-35FCDE95806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369D3A34-CD84-EA47-B6C0-05C0AEA18D94}"/>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9CDAC544-0A10-6E4D-80E6-2D9DFF940ADF}"/>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AA0C91A4-09AB-C842-94C3-C81484F04C34}"/>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B4460D3E-C1D2-F040-A3BB-DF85B81F47ED}"/>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DC126273-2056-FE44-AD11-F9308B081E2A}"/>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A348665E-3A8E-C44A-B034-AE40ECD335CF}"/>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F976E88A-09A4-594B-9FA4-758349D89CF8}"/>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63807A54-CC05-1643-B559-7CC3747742E9}"/>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1633DC46-BC22-7543-91DC-4FBD2B099D1F}"/>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149630FA-39F2-614A-8320-0CCA07E26DB0}"/>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2909C641-E8A8-BC45-8A8C-AFD3F1E1C701}"/>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3002BD1B-AA75-6C4F-8C54-54BF844C4A61}"/>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6F90D32-C2DF-074C-A800-BA7EDB4A68A0}"/>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5614F2E2-7A8C-6843-BCDB-CFFA1259AA94}"/>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42B46FFD-11DB-4743-86FA-B8653F8DB932}"/>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6539CC44-8092-C447-8FD2-F9642CBC080D}"/>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19E15A95-6860-C34E-A5DA-7F39B84EFC53}"/>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1D12742D-1CA1-3943-A3E9-E410E2145196}"/>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CCCD8C4F-D528-D648-9B24-EC99DE33D1F2}"/>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38477625-82FC-3848-A556-D3B7B418ED98}"/>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39456910-E24B-C34E-90D7-6E9B2F104EA6}"/>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1D66BB8C-E7C0-0D47-B358-EA326CDDCF65}"/>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7F212315-6C28-CC43-8DF3-E286729E9BBE}"/>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4B6522F0-781E-D54B-9250-220253F6694A}"/>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909EB08A-6FA0-F64A-9ABD-87223E084961}"/>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7FA14E33-79A8-194C-A4C6-F0DE772F9CED}"/>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C9C1494D-5A7F-AD4E-9DF2-6333E2FDE036}"/>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84087A0A-EE2E-074D-8AAF-A8908627A308}"/>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73F95D28-B3B5-3F4C-9C97-A66F169CEB7F}"/>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0B2971EF-446A-8D4B-AC76-D09B5C16E723}"/>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3D929EB4-50CF-5841-B712-028E3431A385}"/>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4B832F66-B8CA-614F-9D1D-79D00CA6B6E8}"/>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439BB1B1-986F-444E-BED9-27C086446009}"/>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EA899EF1-84C9-A14B-807A-937414ABADD5}"/>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88342043-071B-EB4E-B982-8EFCA0D0F60B}"/>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C4E9F581-75F1-C24E-A3E9-44CD87196C51}"/>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CC59B96E-1C82-7747-B299-E441E9C2F5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DC7AF23A-8B23-CB40-89C5-BBFFDC10290D}"/>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93004936-8AEB-6C44-9688-304EC11D3EF0}"/>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9E6D0B26-11AB-7A40-90FF-2A5CAF3EBC95}"/>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CA43D742-7094-0945-BAA1-89C723856829}"/>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1EDA6531-9E74-2145-8D5C-92FCA680807E}"/>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EA52FC22-03DF-5C43-83F9-242E406BF590}"/>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F93F1A3D-DEF2-9845-A65B-C744743F8A14}"/>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577200F2-38AF-EE4A-BF5E-20B771D861B8}"/>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348EA174-E3AE-4D4A-9698-FC49A1EB1D79}"/>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8F6E9B74-5668-E645-A56D-0A1BBDD0DCE1}"/>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AFCCB741-BBD0-CD47-B288-31E84DF95B83}"/>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77F629AC-A9F5-B247-AC8B-0CE4001E1FE0}"/>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00078CFA-D573-894F-9EB5-1BB88427953E}"/>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5C7CF7BE-3B2D-FC4E-B983-D70CA7673DA7}"/>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D529142E-ECDD-464A-BFB7-544175916636}"/>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B03C6639-ADEA-994B-B6C2-1F8CD2DD586D}"/>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9584A159-8084-C34E-A79A-4F549C360E84}"/>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F0E0F41D-991E-054E-BC18-44F757D727DC}"/>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3FD26212-7D01-7D4E-857F-40524D4AAEEF}"/>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CF157876-2908-B741-A87A-13509E9FC7C5}"/>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992DA5A2-5A39-B844-9E49-5C79AF73F95E}"/>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5A6503D1-AD44-0C41-A134-4C4B1CF9D378}"/>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87E59AEA-F4DC-2A48-814A-0C0BA7B11AA7}"/>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72CA96CA-CC7D-E145-8CC9-EA443A4AF61F}"/>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62293B8E-DFD5-D847-99D3-39E8C3CA6235}"/>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12EA824B-769B-3D46-8BE1-66A8B92F0A83}"/>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31068E36-45A9-A043-8DFE-B36AFC1003C3}"/>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0A9CBA1-D93E-7642-8534-5C0BE53EF560}"/>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A9CE2EA1-5D56-1D48-B319-46A503A3AC30}"/>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580C5C1A-B562-C44F-91C6-3C421ABB3C45}"/>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089247F0-65B6-4B47-8592-019329989D0D}"/>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479F913B-42CD-A14D-8BFA-CD365D543E58}"/>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D3E35C45-03B6-1948-8B8D-93BE38C57EC3}"/>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B215D393-ED45-EF47-8535-25DBEEC7DB99}"/>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1989190B-6CB4-E148-A214-11769E294347}"/>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21915902-9C79-2A4F-82B3-40295372D436}"/>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C58B5E65-8C26-ED45-97E3-64FB822CBEA4}"/>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8D18EAA1-B4C7-FE40-9A73-E104B6E58FDE}"/>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5C5CE64E-6963-234D-BCBC-59035B28BE23}"/>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08A27227-3A2E-4848-89DC-21AEA30B1414}"/>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11C0088D-53F9-3E41-B482-F206921A64DD}"/>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76082B14-E0A5-C94D-9F1D-3C0C0B3EC310}"/>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7F2CDBD7-F4A8-6F4B-90D1-481EB311F276}"/>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AC6AB42B-CC2D-074B-A376-779B46482944}"/>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90454B08-3B6C-EC42-B3DB-DBCA4651D8EC}"/>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785DADB0-10AF-5F46-9480-3827653430B2}"/>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1AF86FA9-83C7-1F4C-ADAB-62B324C900D7}"/>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D60BBADB-B18E-664D-AD6F-402F6E949EC4}"/>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82AD22CD-364C-644A-8FD6-B61101F861FC}"/>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74370B17-DC2E-AA48-8C15-B20CC93DBED3}"/>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55018AAE-87AE-AC4E-BA23-796FF4DD733A}"/>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9AB645FC-6803-A146-86EC-5C119D3A6F7F}"/>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33AE8978-FAB3-8B4E-AF60-C554218C7EC5}"/>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AAE45C37-1C34-4E4D-8003-C2FD0CEE6D4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E168644F-1077-B840-86E9-2033FA4EF8CA}"/>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349A3FC8-365A-0C45-BC13-F6402D24C92A}"/>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41400248-6D0C-DF4E-BA73-91C8774CE13E}"/>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3218CF6C-1669-2444-BFC5-419A58550356}"/>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E504F164-08C6-9D4F-84E8-53334B13F758}"/>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9747B06B-1A7A-D04F-BB08-41951B9AD06A}"/>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C9EC5F81-1068-E943-A7CD-823EE6DAAD09}"/>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69547516-2F74-EF43-9411-B090C57FD723}"/>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DCC1C47B-06BE-854A-ADAB-A0A79C351545}"/>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0996F6A4-F274-4840-B695-0B9ABD9F6909}"/>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8B867103-C65C-FB4B-8BEE-889DCBB89CBE}"/>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250C3FC2-DA6C-0141-9617-10A26EA24140}"/>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C42398FB-68D2-494C-BD20-3A4E9DEE4339}"/>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129C6A80-A788-4B46-9BC1-34F5F4D187F4}"/>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470A030B-D734-BD45-B76D-0217124C9664}"/>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B3B98A3E-A4B5-8848-954F-7E2F68580DEF}"/>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FD0C0341-C1E0-6B48-A8A9-90E0F3E4DDC4}"/>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6E7C0FD2-C6CF-FF42-8B40-9E62E2C26F71}"/>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0C143620-E05A-0B41-A64C-8E32DFFE8FA0}"/>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266A9FB9-0CC2-D844-96ED-362775DE797A}"/>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04B1820A-0990-2E48-8F1D-B352A554AE22}"/>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7CC1709B-B9BE-0046-8CD9-F4C4C1AD3609}"/>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C0D53E45-47DD-644F-B4DA-4BC254D020CF}"/>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30D91E27-E365-CC41-A70E-BFD53C73D29E}"/>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A2FB9D10-3A2F-D14A-925E-95C5EFEDBE64}"/>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6544DA8B-3207-2349-BC80-A109C4E7499B}"/>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3CE121A1-FD0C-BD48-8967-3301CCABE96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C557E176-2212-A049-B255-CD0C7E8DA177}"/>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47F777D7-D356-CE41-9D54-FA6B0F28779A}"/>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A76D2A9F-DD45-BB43-A537-439E5D35E572}"/>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746298-5A7D-BA4C-9521-53F1B20ADA2A}"/>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D462F3AF-4809-F44E-A906-582C0F113E06}"/>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8BF94E47-FD5E-8347-9D9B-A1A43D22FE1B}"/>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9F79E132-1990-9941-ACD7-426F8DABC2DE}"/>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2313FF8C-941C-A444-A99F-6150C34042EE}"/>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D50E27E0-F5B2-3941-A40D-244B2F29040C}"/>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3DB8C1D1-B535-5C47-B0E2-8A074FA167EF}"/>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3FBA5FA9-E6DA-5F4E-A2E5-80EDF0472584}"/>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718CE437-EB90-4D41-9971-058254AC3A30}"/>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8C85D79C-2C8B-254B-86AF-476E9B488686}"/>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5B0F3FDA-CCD6-7B4D-A4FE-97AD6575FD4C}"/>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9CC44431-E2C2-9D4D-8F20-55873805CE03}"/>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BD8834F7-0982-D84D-8FB7-75CC067F8F83}"/>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213B7218-217E-574F-8519-3ACF3563B8A4}"/>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78057887-0935-304B-9806-E86B2784E255}"/>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E8119963-922A-C94B-B62E-C6DF739D7FB7}"/>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CB17E7AE-7A5B-CE43-8CE4-F75BD48786D0}"/>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984B15EA-4510-0246-9C65-E31BFDAEE33F}"/>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D5B6BFFA-D5B8-404E-8FB6-72537CCAE9F2}"/>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7B793FB8-4C17-744C-97AA-0D7C72A33D87}"/>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112586EB-D8E9-3F40-9BBF-76AF0EFCC8D2}"/>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70FAA74A-7D96-9B4F-B027-348FE2997F9E}"/>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472C503C-8EBA-4948-86FE-89412FC02F67}"/>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CFE54D3F-3512-0848-8078-7E09EBBD3628}"/>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7EDD84F1-4214-F546-BF20-32AA6A920DBE}"/>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967378A8-F7FD-6D47-ABD6-3E9016CB4B98}"/>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4053D714-AF01-9E4E-A7D7-118F96ED4EA0}"/>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200070E6-211C-3C4D-92B7-810782F1D8D0}"/>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413D1111-3EC7-F84B-9393-DF97F302EBFF}"/>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541E339F-EEC8-574A-8597-BDD30801E0CA}"/>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88F34348-1DFD-A744-8BDB-1F0A6C08D8C7}"/>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D6416ADE-06E0-B04F-B8F1-5B0624CD14D6}"/>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57DDE4C-7133-5C4A-81CD-6DAA0807B360}"/>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49CC8DCB-B912-0B41-B9A5-80182B3F182A}"/>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CD491BA5-A4E7-F046-8369-D1890C42677D}"/>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CB9380ED-EFF4-C641-8605-B9AF2B74D1DA}"/>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3F2BE334-B6B9-9E42-8006-8B798BB7C12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671BC988-B16C-0B4F-85DE-42712E92B158}"/>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1C5B4D38-738F-7E46-9B1A-8118A481726D}"/>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0A3D9AFA-101F-8C4E-8DEB-98E31E6BF3D3}"/>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3A71FDB9-52EF-764C-8DA0-7302E5AE95CB}"/>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3B8371B1-E1E7-314C-961A-B817B555DE45}"/>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DB1D3042-C6BA-9F4C-A5D6-C033E7DCB258}"/>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0C28E0F5-0E89-284E-89C4-EF640A2F80CA}"/>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66E70AB7-A7C2-CD4A-8235-DBB0E04E0611}"/>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86E6044-49D7-354B-B9DD-370AA2191608}"/>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1CC0D3FD-841F-CB42-BB30-FD55D54CFB37}"/>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11828AD3-E44A-7B49-B06F-56BC29249ECF}"/>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78137A59-B44D-674B-92A2-9A5FC301DC18}"/>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FB93D38F-8F8F-2F40-9D0D-0598E93B10E1}"/>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20E6CD62-F3C8-CB45-8E26-C160B1EE6713}"/>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89542B8C-34CB-B44D-A768-90B94C73C7D9}"/>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A9EB8713-B797-D945-B4AA-2DD0EBAF2A18}"/>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CEEF7C63-D45A-B544-8024-D82F1361DBF0}"/>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9BAC254D-F73F-B141-B7C6-286829976A98}"/>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38DDC4B3-23F1-6E4A-ABC6-D4A77C8E1527}"/>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880B775A-4FBB-684B-8091-C75E5E97679B}"/>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5B0B4274-618C-EF4C-A7C8-DFDF8A4783BB}"/>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41FFA2E9-AEFA-4A49-9B03-89251D910470}"/>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C2E4D73F-E9F4-D143-906E-1AA908959641}"/>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6ED37A92-04DA-FD4F-B02D-615945E430F7}"/>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1C89F915-0F2E-CA41-9691-DEFED8D48C40}"/>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2752AA74-F38F-AF40-8125-A7D4C30C299E}"/>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EE6E9DBD-F590-BF4F-9B45-49A5DC62C1A3}"/>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FADD8FD1-2C11-0D4C-8220-27F9F4685621}"/>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47CF95C4-2328-2C4E-88F4-7D0F0C1CC4B6}"/>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671564A2-89CE-AE4B-A274-06644F88D9FE}"/>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605B8BD3-8EB4-344D-962F-E4EC6581F88B}"/>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FE699615-5245-A440-B628-384C3BA5ED48}"/>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C1573FA9-1BD7-7C41-8A1C-55CC3A847761}"/>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4C80E252-C5C4-2D41-9616-C53782F87D97}"/>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73897F5F-D3F2-2B47-AB61-95DC43BCDA51}"/>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7186A378-72B6-A741-A33E-8043978A0759}"/>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998D9694-B2EB-6444-AED3-4666077E60DF}"/>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8EDD38C6-62B4-754A-8DD2-273DD2D9CE19}"/>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9E2BF4A1-A036-3141-B8A6-E0DAC5182835}"/>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2DBED442-3B1A-7444-830E-A20F67448715}"/>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A2B8F385-30A3-0A49-AECF-6B1B26017F01}"/>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34C74566-4448-B340-87E8-B3B9F867F3A9}"/>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996DBAE8-89A8-1C4F-B59C-F5109EDAA1D3}"/>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EA98934B-DB7F-2548-AB66-FD6FEFF92813}"/>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CBBDF7EE-C9F2-1749-A25C-592335C28726}"/>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D1D96F09-CF4F-9C48-AF1A-C433FB83FA39}"/>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BC684259-EE88-9947-A29C-27C1F8C656D4}"/>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BE96714F-004B-F341-BF29-71E37D81A32E}"/>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82F8D965-E236-514E-92C3-B633CB4540E1}"/>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C46713E8-A1EC-154B-8E03-7BE4D6CAA831}"/>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DA9B8485-4FAB-B845-8E06-CE1CD31CC647}"/>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011B06A8-9F69-C64D-AEBD-7F6DB0C9D8F0}"/>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6F99428B-01ED-9946-BB44-2118B1AE3021}"/>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C5A2152C-6F82-C249-B2CF-89F723060087}"/>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5E0DDF67-DC9C-594D-8700-2D7DCBF780BD}"/>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0A5343AF-E045-4949-8C22-AF17FB2F4F7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028089E2-B803-B44B-BC2D-D73E6BFE72BF}"/>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E6D930AB-2BE3-0041-A092-81A14A596CBA}"/>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53405800-C104-284F-A7E9-A9752F08D45F}"/>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87A72086-CF96-C244-9DD4-723F813D9FEF}"/>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562B87A5-7E12-C94F-9489-C80668D868B0}"/>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BBB6FA14-2D38-EA40-8DD3-E963AB042DD4}"/>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2F16143C-CBA1-0C4D-B87B-B8E04960ADB5}"/>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E378E829-6850-FA41-AF49-03C1F7BF92CB}"/>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4A1E1374-1D12-6449-8DD2-DCB44B2E54E6}"/>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56015EBD-1A37-5649-99E2-E0775D71B55A}"/>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E7006651-7FC6-084A-9E9F-97CAF18B38A6}"/>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0200B78D-2B98-A94D-AC80-5744D8806B0A}"/>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81109E94-1CAA-2D47-9507-F6ECB0D02154}"/>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A1BFBCC7-0DAD-A743-8FFE-9B14431E2542}"/>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FC7BE40C-B762-6D4D-8A75-ADD96CF3DE9A}"/>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253DAB13-CE19-4F44-8B57-C7B5053DE9FF}"/>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294E4969-5725-734E-8620-555137B796CB}"/>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A6ED7B1D-38FA-3340-A7C8-238D077B3083}"/>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E3B1550D-750E-834A-AC23-C814257216C1}"/>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E07CEDD3-1A47-E841-9F5E-422B60D382A8}"/>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E4B1DDD9-E274-274F-B6D4-3F99817588BC}"/>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A9A3FA4B-D06D-7246-9D60-A87E8C4F9F97}"/>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53224FBD-AD25-344F-98C2-427341191755}"/>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FF82CB67-4B8A-6D4A-9637-547C93094978}"/>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9215E327-01FA-5142-8F03-817D7ED590D9}"/>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D946091A-105C-2F44-807B-F28952E0E3E3}"/>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5B4CD341-7CE5-A347-A7A1-8AD0EEA404F0}"/>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80DE4D21-FF09-3D4F-9C50-D23CD86096F6}"/>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FF4F9BFE-19D6-6149-A72C-740375802DD7}"/>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2E0B7340-CC99-AB4B-875B-EF2AD8115415}"/>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9D97D48D-E196-9546-A9D0-3B0878B1BBAA}"/>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5F28EC06-FA44-3F4F-85F2-F658724FDD75}"/>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5AFC6A92-6D98-2B4C-AE38-D98B1C61E0FE}"/>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C578BBEF-2D8B-BA47-B9E8-9116DB7850E9}"/>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A11ED4BB-BF96-A54E-8DF9-D1E180CF5E46}"/>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C6E959F7-95D0-9545-9362-6885D69A8A17}"/>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4B49CC72-3C49-6448-82E4-250D1DFA6099}"/>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B79C6A55-80F9-1246-AE5E-5DE6022682BD}"/>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D9E4DE58-B641-8C44-ACD3-2D85539A5486}"/>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1967F0D8-10D1-4144-8B20-3E42262970A1}"/>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40932767-D81C-6D45-ABC0-BC2E8830D95A}"/>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6D98553C-8545-1D46-9EF7-DAA41ED797B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123AF79B-77D0-4B42-AFCB-4A982EE61BA2}"/>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ED0D8CEC-E15D-8847-A014-297595A04EFC}"/>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27DE2013-9530-9241-88C4-4B7BE1B49655}"/>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C3C63AB-315E-F24A-ABCF-165176D8E296}"/>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657D166B-F250-5D41-A6CC-4860F90AF078}"/>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5FCBF85B-7AA1-6341-9CBB-70FA1D6A0E4C}"/>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C4948709-0D5A-DD47-854E-F0244CFEC53C}"/>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Assembly Language Instructions</a:t>
            </a:r>
          </a:p>
        </p:txBody>
      </p:sp>
    </p:spTree>
  </p:cSld>
  <p:clrMapOvr>
    <a:masterClrMapping/>
  </p:clrMapOvr>
  <p:transition spd="slow"/>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49" name="TextBox 3">
            <a:extLst>
              <a:ext uri="{FF2B5EF4-FFF2-40B4-BE49-F238E27FC236}">
                <a16:creationId xmlns:a16="http://schemas.microsoft.com/office/drawing/2014/main" id="{6F6EAC10-0B48-C14D-99F5-84EAEA4A4FAC}"/>
              </a:ext>
            </a:extLst>
          </p:cNvPr>
          <p:cNvSpPr txBox="1">
            <a:spLocks noChangeArrowheads="1"/>
          </p:cNvSpPr>
          <p:nvPr/>
        </p:nvSpPr>
        <p:spPr bwMode="auto">
          <a:xfrm>
            <a:off x="2087563" y="938214"/>
            <a:ext cx="7294562" cy="590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chemeClr val="tx1"/>
                </a:solidFill>
                <a:latin typeface="Courier" pitchFamily="2" charset="0"/>
              </a:rPr>
              <a:t>NOOP         NO OPeration</a:t>
            </a:r>
          </a:p>
          <a:p>
            <a:r>
              <a:rPr lang="en-US" altLang="en-US">
                <a:solidFill>
                  <a:schemeClr val="tx1"/>
                </a:solidFill>
                <a:latin typeface="Courier" pitchFamily="2" charset="0"/>
              </a:rPr>
              <a:t>INPUTC       INPUT into Code memory</a:t>
            </a:r>
          </a:p>
          <a:p>
            <a:r>
              <a:rPr lang="en-US" altLang="en-US">
                <a:solidFill>
                  <a:schemeClr val="tx1"/>
                </a:solidFill>
                <a:latin typeface="Courier" pitchFamily="2" charset="0"/>
              </a:rPr>
              <a:t>INPUTCF      INPUT into Code memory with oFfset</a:t>
            </a:r>
          </a:p>
          <a:p>
            <a:r>
              <a:rPr lang="en-US" altLang="en-US">
                <a:solidFill>
                  <a:schemeClr val="tx1"/>
                </a:solidFill>
                <a:latin typeface="Courier" pitchFamily="2" charset="0"/>
              </a:rPr>
              <a:t>INPUTD       INPUT into Data memory</a:t>
            </a:r>
          </a:p>
          <a:p>
            <a:r>
              <a:rPr lang="en-US" altLang="en-US">
                <a:solidFill>
                  <a:schemeClr val="tx1"/>
                </a:solidFill>
                <a:latin typeface="Courier" pitchFamily="2" charset="0"/>
              </a:rPr>
              <a:t>INPUTDF      INPUT into Data memory with oFfset</a:t>
            </a:r>
          </a:p>
          <a:p>
            <a:r>
              <a:rPr lang="en-US" altLang="en-US">
                <a:solidFill>
                  <a:schemeClr val="tx1"/>
                </a:solidFill>
                <a:latin typeface="Courier" pitchFamily="2" charset="0"/>
              </a:rPr>
              <a:t>MOVE         MOVE the contents of one register into another</a:t>
            </a:r>
          </a:p>
          <a:p>
            <a:r>
              <a:rPr lang="en-US" altLang="en-US">
                <a:solidFill>
                  <a:schemeClr val="tx1"/>
                </a:solidFill>
                <a:latin typeface="Courier" pitchFamily="2" charset="0"/>
              </a:rPr>
              <a:t>LOADI        LOAD Immediate value</a:t>
            </a:r>
          </a:p>
          <a:p>
            <a:r>
              <a:rPr lang="en-US" altLang="en-US">
                <a:solidFill>
                  <a:schemeClr val="tx1"/>
                </a:solidFill>
                <a:latin typeface="Courier" pitchFamily="2" charset="0"/>
              </a:rPr>
              <a:t>LOADP        LOAD Pointer address</a:t>
            </a:r>
          </a:p>
          <a:p>
            <a:r>
              <a:rPr lang="en-US" altLang="en-US">
                <a:solidFill>
                  <a:schemeClr val="tx1"/>
                </a:solidFill>
                <a:latin typeface="Courier" pitchFamily="2" charset="0"/>
              </a:rPr>
              <a:t>ADD          ADD two registers</a:t>
            </a:r>
          </a:p>
          <a:p>
            <a:r>
              <a:rPr lang="en-US" altLang="en-US">
                <a:solidFill>
                  <a:schemeClr val="tx1"/>
                </a:solidFill>
                <a:latin typeface="Courier" pitchFamily="2" charset="0"/>
              </a:rPr>
              <a:t>ADDI         ADD an Immediate value to a register</a:t>
            </a:r>
          </a:p>
          <a:p>
            <a:r>
              <a:rPr lang="en-US" altLang="en-US">
                <a:solidFill>
                  <a:schemeClr val="tx1"/>
                </a:solidFill>
                <a:latin typeface="Courier" pitchFamily="2" charset="0"/>
              </a:rPr>
              <a:t>SUB          SUBtract two registers</a:t>
            </a:r>
          </a:p>
          <a:p>
            <a:r>
              <a:rPr lang="en-US" altLang="en-US">
                <a:solidFill>
                  <a:schemeClr val="tx1"/>
                </a:solidFill>
                <a:latin typeface="Courier" pitchFamily="2" charset="0"/>
              </a:rPr>
              <a:t>SUBI         SUBtract an Immediate value from a register</a:t>
            </a:r>
          </a:p>
          <a:p>
            <a:r>
              <a:rPr lang="en-US" altLang="en-US">
                <a:solidFill>
                  <a:schemeClr val="tx1"/>
                </a:solidFill>
                <a:latin typeface="Courier" pitchFamily="2" charset="0"/>
              </a:rPr>
              <a:t>LOAD         LOAD from a data memory address into a register</a:t>
            </a:r>
          </a:p>
          <a:p>
            <a:r>
              <a:rPr lang="en-US" altLang="en-US">
                <a:solidFill>
                  <a:schemeClr val="tx1"/>
                </a:solidFill>
                <a:latin typeface="Courier" pitchFamily="2" charset="0"/>
              </a:rPr>
              <a:t>LOADF        LOAD with an oFfset specified by another register</a:t>
            </a:r>
          </a:p>
          <a:p>
            <a:r>
              <a:rPr lang="en-US" altLang="en-US">
                <a:solidFill>
                  <a:schemeClr val="tx1"/>
                </a:solidFill>
                <a:latin typeface="Courier" pitchFamily="2" charset="0"/>
              </a:rPr>
              <a:t>STORE        STORE a register into a data memory address</a:t>
            </a:r>
          </a:p>
          <a:p>
            <a:r>
              <a:rPr lang="en-US" altLang="en-US">
                <a:solidFill>
                  <a:schemeClr val="tx1"/>
                </a:solidFill>
                <a:latin typeface="Courier" pitchFamily="2" charset="0"/>
              </a:rPr>
              <a:t>STOREF       STORE with an oFfset specified by another register</a:t>
            </a:r>
          </a:p>
          <a:p>
            <a:r>
              <a:rPr lang="en-US" altLang="en-US">
                <a:solidFill>
                  <a:schemeClr val="tx1"/>
                </a:solidFill>
                <a:latin typeface="Courier" pitchFamily="2" charset="0"/>
              </a:rPr>
              <a:t>SHIFTL       SHIFT Left all bits in a register</a:t>
            </a:r>
          </a:p>
          <a:p>
            <a:r>
              <a:rPr lang="en-US" altLang="en-US">
                <a:solidFill>
                  <a:schemeClr val="tx1"/>
                </a:solidFill>
                <a:latin typeface="Courier" pitchFamily="2" charset="0"/>
              </a:rPr>
              <a:t>SHIFTR       SHIFT Right all bits in a register</a:t>
            </a:r>
          </a:p>
          <a:p>
            <a:r>
              <a:rPr lang="en-US" altLang="en-US">
                <a:solidFill>
                  <a:schemeClr val="tx1"/>
                </a:solidFill>
                <a:latin typeface="Courier" pitchFamily="2" charset="0"/>
              </a:rPr>
              <a:t>CMP          CoMPare the values in two registers</a:t>
            </a:r>
          </a:p>
          <a:p>
            <a:r>
              <a:rPr lang="en-US" altLang="en-US">
                <a:solidFill>
                  <a:schemeClr val="tx1"/>
                </a:solidFill>
                <a:latin typeface="Courier" pitchFamily="2" charset="0"/>
              </a:rPr>
              <a:t>JUMP         JUMP unconditionally to a specified address</a:t>
            </a:r>
          </a:p>
          <a:p>
            <a:r>
              <a:rPr lang="en-US" altLang="en-US">
                <a:solidFill>
                  <a:schemeClr val="tx1"/>
                </a:solidFill>
                <a:latin typeface="Courier" pitchFamily="2" charset="0"/>
              </a:rPr>
              <a:t>BRE          BRanch if Equal</a:t>
            </a:r>
          </a:p>
          <a:p>
            <a:r>
              <a:rPr lang="en-US" altLang="en-US">
                <a:solidFill>
                  <a:schemeClr val="tx1"/>
                </a:solidFill>
                <a:latin typeface="Courier" pitchFamily="2" charset="0"/>
              </a:rPr>
              <a:t>BRZ          BRanch if Zero</a:t>
            </a:r>
          </a:p>
          <a:p>
            <a:r>
              <a:rPr lang="en-US" altLang="en-US">
                <a:solidFill>
                  <a:schemeClr val="tx1"/>
                </a:solidFill>
                <a:latin typeface="Courier" pitchFamily="2" charset="0"/>
              </a:rPr>
              <a:t>BRNE         BRanch if Not Equal</a:t>
            </a:r>
          </a:p>
          <a:p>
            <a:r>
              <a:rPr lang="en-US" altLang="en-US">
                <a:solidFill>
                  <a:schemeClr val="tx1"/>
                </a:solidFill>
                <a:latin typeface="Courier" pitchFamily="2" charset="0"/>
              </a:rPr>
              <a:t>BRNZ         BRanch if Not Zero</a:t>
            </a:r>
          </a:p>
          <a:p>
            <a:r>
              <a:rPr lang="en-US" altLang="en-US">
                <a:solidFill>
                  <a:schemeClr val="tx1"/>
                </a:solidFill>
                <a:latin typeface="Courier" pitchFamily="2" charset="0"/>
              </a:rPr>
              <a:t>BRG          BRanch if Greater </a:t>
            </a:r>
          </a:p>
          <a:p>
            <a:r>
              <a:rPr lang="en-US" altLang="en-US">
                <a:solidFill>
                  <a:schemeClr val="tx1"/>
                </a:solidFill>
                <a:latin typeface="Courier" pitchFamily="2" charset="0"/>
              </a:rPr>
              <a:t>BRGE         BRanch if Greater than or Equal </a:t>
            </a:r>
            <a:endParaRPr lang="en-US" altLang="en-US" sz="1800">
              <a:solidFill>
                <a:schemeClr val="tx1"/>
              </a:solidFill>
              <a:latin typeface="Courier" pitchFamily="2" charset="0"/>
            </a:endParaRPr>
          </a:p>
        </p:txBody>
      </p:sp>
      <p:sp>
        <p:nvSpPr>
          <p:cNvPr id="104450" name="Title 1">
            <a:extLst>
              <a:ext uri="{FF2B5EF4-FFF2-40B4-BE49-F238E27FC236}">
                <a16:creationId xmlns:a16="http://schemas.microsoft.com/office/drawing/2014/main" id="{A292A553-1CC9-D747-A74E-01C7B002FF3E}"/>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i281 Assembly Instructions</a:t>
            </a:r>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3" name="TextBox 3">
            <a:extLst>
              <a:ext uri="{FF2B5EF4-FFF2-40B4-BE49-F238E27FC236}">
                <a16:creationId xmlns:a16="http://schemas.microsoft.com/office/drawing/2014/main" id="{A3050E05-20C6-4145-81C4-B758D5E16382}"/>
              </a:ext>
            </a:extLst>
          </p:cNvPr>
          <p:cNvSpPr txBox="1">
            <a:spLocks noChangeArrowheads="1"/>
          </p:cNvSpPr>
          <p:nvPr/>
        </p:nvSpPr>
        <p:spPr bwMode="auto">
          <a:xfrm>
            <a:off x="2087563" y="938214"/>
            <a:ext cx="7294562" cy="590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NOOP         </a:t>
            </a:r>
            <a:r>
              <a:rPr lang="en-US" altLang="en-US" dirty="0">
                <a:solidFill>
                  <a:srgbClr val="FF0000"/>
                </a:solidFill>
                <a:latin typeface="Courier" pitchFamily="2" charset="0"/>
              </a:rPr>
              <a:t>NO</a:t>
            </a:r>
            <a:r>
              <a:rPr lang="en-US" altLang="en-US" dirty="0">
                <a:latin typeface="Courier" pitchFamily="2" charset="0"/>
              </a:rPr>
              <a:t> </a:t>
            </a:r>
            <a:r>
              <a:rPr lang="en-US" altLang="en-US" dirty="0" err="1">
                <a:solidFill>
                  <a:srgbClr val="FF0000"/>
                </a:solidFill>
                <a:latin typeface="Courier" pitchFamily="2" charset="0"/>
              </a:rPr>
              <a:t>OP</a:t>
            </a:r>
            <a:r>
              <a:rPr lang="en-US" altLang="en-US" dirty="0" err="1">
                <a:latin typeface="Courier" pitchFamily="2" charset="0"/>
              </a:rPr>
              <a:t>eration</a:t>
            </a:r>
            <a:endParaRPr lang="en-US" altLang="en-US" dirty="0">
              <a:latin typeface="Courier" pitchFamily="2" charset="0"/>
            </a:endParaRPr>
          </a:p>
          <a:p>
            <a:r>
              <a:rPr lang="en-US" altLang="en-US" dirty="0">
                <a:latin typeface="Courier" pitchFamily="2" charset="0"/>
              </a:rPr>
              <a:t>INPUTC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a:t>
            </a:r>
          </a:p>
          <a:p>
            <a:r>
              <a:rPr lang="en-US" altLang="en-US" dirty="0">
                <a:latin typeface="Courier" pitchFamily="2" charset="0"/>
              </a:rPr>
              <a:t>INPUTCF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a:p>
            <a:r>
              <a:rPr lang="en-US" altLang="en-US" dirty="0">
                <a:latin typeface="Courier" pitchFamily="2" charset="0"/>
              </a:rPr>
              <a:t>INPUTD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a:t>
            </a:r>
          </a:p>
          <a:p>
            <a:r>
              <a:rPr lang="en-US" altLang="en-US" dirty="0">
                <a:latin typeface="Courier" pitchFamily="2" charset="0"/>
              </a:rPr>
              <a:t>INPUTDF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a:p>
            <a:r>
              <a:rPr lang="en-US" altLang="en-US" dirty="0">
                <a:latin typeface="Courier" pitchFamily="2" charset="0"/>
              </a:rPr>
              <a:t>MOVE         </a:t>
            </a:r>
            <a:r>
              <a:rPr lang="en-US" altLang="en-US" dirty="0">
                <a:solidFill>
                  <a:srgbClr val="FF0000"/>
                </a:solidFill>
                <a:latin typeface="Courier" pitchFamily="2" charset="0"/>
              </a:rPr>
              <a:t>MOVE</a:t>
            </a:r>
            <a:r>
              <a:rPr lang="en-US" altLang="en-US" dirty="0">
                <a:latin typeface="Courier" pitchFamily="2" charset="0"/>
              </a:rPr>
              <a:t> the contents of one register into another</a:t>
            </a:r>
          </a:p>
          <a:p>
            <a:r>
              <a:rPr lang="en-US" altLang="en-US" dirty="0">
                <a:latin typeface="Courier" pitchFamily="2" charset="0"/>
              </a:rPr>
              <a:t>LOADI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I</a:t>
            </a:r>
            <a:r>
              <a:rPr lang="en-US" altLang="en-US" dirty="0">
                <a:latin typeface="Courier" pitchFamily="2" charset="0"/>
              </a:rPr>
              <a:t>mmediate value</a:t>
            </a:r>
          </a:p>
          <a:p>
            <a:r>
              <a:rPr lang="en-US" altLang="en-US" dirty="0">
                <a:latin typeface="Courier" pitchFamily="2" charset="0"/>
              </a:rPr>
              <a:t>LOADP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P</a:t>
            </a:r>
            <a:r>
              <a:rPr lang="en-US" altLang="en-US" dirty="0">
                <a:latin typeface="Courier" pitchFamily="2" charset="0"/>
              </a:rPr>
              <a:t>ointer address</a:t>
            </a:r>
          </a:p>
          <a:p>
            <a:r>
              <a:rPr lang="en-US" altLang="en-US" dirty="0">
                <a:latin typeface="Courier" pitchFamily="2" charset="0"/>
              </a:rPr>
              <a:t>ADD          </a:t>
            </a:r>
            <a:r>
              <a:rPr lang="en-US" altLang="en-US" dirty="0">
                <a:solidFill>
                  <a:srgbClr val="FF0000"/>
                </a:solidFill>
                <a:latin typeface="Courier" pitchFamily="2" charset="0"/>
              </a:rPr>
              <a:t>ADD</a:t>
            </a:r>
            <a:r>
              <a:rPr lang="en-US" altLang="en-US" dirty="0">
                <a:latin typeface="Courier" pitchFamily="2" charset="0"/>
              </a:rPr>
              <a:t> two registers</a:t>
            </a:r>
          </a:p>
          <a:p>
            <a:r>
              <a:rPr lang="en-US" altLang="en-US" dirty="0">
                <a:latin typeface="Courier" pitchFamily="2" charset="0"/>
              </a:rPr>
              <a:t>ADDI         </a:t>
            </a:r>
            <a:r>
              <a:rPr lang="en-US" altLang="en-US" dirty="0">
                <a:solidFill>
                  <a:srgbClr val="FF0000"/>
                </a:solidFill>
                <a:latin typeface="Courier" pitchFamily="2" charset="0"/>
              </a:rPr>
              <a:t>ADD</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to a register</a:t>
            </a:r>
          </a:p>
          <a:p>
            <a:r>
              <a:rPr lang="en-US" altLang="en-US" dirty="0">
                <a:latin typeface="Courier" pitchFamily="2" charset="0"/>
              </a:rPr>
              <a:t>SUB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two registers</a:t>
            </a:r>
          </a:p>
          <a:p>
            <a:r>
              <a:rPr lang="en-US" altLang="en-US" dirty="0">
                <a:latin typeface="Courier" pitchFamily="2" charset="0"/>
              </a:rPr>
              <a:t>SUBI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from a register</a:t>
            </a:r>
          </a:p>
          <a:p>
            <a:r>
              <a:rPr lang="en-US" altLang="en-US" dirty="0">
                <a:latin typeface="Courier" pitchFamily="2" charset="0"/>
              </a:rPr>
              <a:t>LOAD         </a:t>
            </a:r>
            <a:r>
              <a:rPr lang="en-US" altLang="en-US" dirty="0">
                <a:solidFill>
                  <a:srgbClr val="FF0000"/>
                </a:solidFill>
                <a:latin typeface="Courier" pitchFamily="2" charset="0"/>
              </a:rPr>
              <a:t>LOAD</a:t>
            </a:r>
            <a:r>
              <a:rPr lang="en-US" altLang="en-US" dirty="0">
                <a:latin typeface="Courier" pitchFamily="2" charset="0"/>
              </a:rPr>
              <a:t> from a data memory address into a register</a:t>
            </a:r>
          </a:p>
          <a:p>
            <a:r>
              <a:rPr lang="en-US" altLang="en-US" dirty="0">
                <a:latin typeface="Courier" pitchFamily="2" charset="0"/>
              </a:rPr>
              <a:t>LOADF        </a:t>
            </a:r>
            <a:r>
              <a:rPr lang="en-US" altLang="en-US" dirty="0">
                <a:solidFill>
                  <a:srgbClr val="FF0000"/>
                </a:solidFill>
                <a:latin typeface="Courier" pitchFamily="2" charset="0"/>
              </a:rPr>
              <a:t>LOAD</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a:p>
            <a:r>
              <a:rPr lang="en-US" altLang="en-US" dirty="0">
                <a:latin typeface="Courier" pitchFamily="2" charset="0"/>
              </a:rPr>
              <a:t>STORE        </a:t>
            </a:r>
            <a:r>
              <a:rPr lang="en-US" altLang="en-US" dirty="0">
                <a:solidFill>
                  <a:srgbClr val="FF0000"/>
                </a:solidFill>
                <a:latin typeface="Courier" pitchFamily="2" charset="0"/>
              </a:rPr>
              <a:t>STORE</a:t>
            </a:r>
            <a:r>
              <a:rPr lang="en-US" altLang="en-US" dirty="0">
                <a:latin typeface="Courier" pitchFamily="2" charset="0"/>
              </a:rPr>
              <a:t> a register into a data memory address</a:t>
            </a:r>
          </a:p>
          <a:p>
            <a:r>
              <a:rPr lang="en-US" altLang="en-US" dirty="0">
                <a:latin typeface="Courier" pitchFamily="2" charset="0"/>
              </a:rPr>
              <a:t>STOREF       </a:t>
            </a:r>
            <a:r>
              <a:rPr lang="en-US" altLang="en-US" dirty="0">
                <a:solidFill>
                  <a:srgbClr val="FF0000"/>
                </a:solidFill>
                <a:latin typeface="Courier" pitchFamily="2" charset="0"/>
              </a:rPr>
              <a:t>STORE</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a:p>
            <a:r>
              <a:rPr lang="en-US" altLang="en-US" dirty="0">
                <a:latin typeface="Courier" pitchFamily="2" charset="0"/>
              </a:rPr>
              <a:t>SHIFTL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L</a:t>
            </a:r>
            <a:r>
              <a:rPr lang="en-US" altLang="en-US" dirty="0">
                <a:latin typeface="Courier" pitchFamily="2" charset="0"/>
              </a:rPr>
              <a:t>eft all bits in a register</a:t>
            </a:r>
          </a:p>
          <a:p>
            <a:r>
              <a:rPr lang="en-US" altLang="en-US" dirty="0">
                <a:latin typeface="Courier" pitchFamily="2" charset="0"/>
              </a:rPr>
              <a:t>SHIFTR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R</a:t>
            </a:r>
            <a:r>
              <a:rPr lang="en-US" altLang="en-US" dirty="0">
                <a:latin typeface="Courier" pitchFamily="2" charset="0"/>
              </a:rPr>
              <a:t>ight all bits in a register</a:t>
            </a:r>
          </a:p>
          <a:p>
            <a:r>
              <a:rPr lang="en-US" altLang="en-US" dirty="0">
                <a:latin typeface="Courier" pitchFamily="2" charset="0"/>
              </a:rPr>
              <a:t>CMP          </a:t>
            </a:r>
            <a:r>
              <a:rPr lang="en-US" altLang="en-US" dirty="0" err="1">
                <a:solidFill>
                  <a:srgbClr val="FF0000"/>
                </a:solidFill>
                <a:latin typeface="Courier" pitchFamily="2" charset="0"/>
              </a:rPr>
              <a:t>C</a:t>
            </a:r>
            <a:r>
              <a:rPr lang="en-US" altLang="en-US" dirty="0" err="1">
                <a:latin typeface="Courier" pitchFamily="2" charset="0"/>
              </a:rPr>
              <a:t>o</a:t>
            </a:r>
            <a:r>
              <a:rPr lang="en-US" altLang="en-US" dirty="0" err="1">
                <a:solidFill>
                  <a:srgbClr val="FF0000"/>
                </a:solidFill>
                <a:latin typeface="Courier" pitchFamily="2" charset="0"/>
              </a:rPr>
              <a:t>MP</a:t>
            </a:r>
            <a:r>
              <a:rPr lang="en-US" altLang="en-US" dirty="0" err="1">
                <a:latin typeface="Courier" pitchFamily="2" charset="0"/>
              </a:rPr>
              <a:t>are</a:t>
            </a:r>
            <a:r>
              <a:rPr lang="en-US" altLang="en-US" dirty="0">
                <a:latin typeface="Courier" pitchFamily="2" charset="0"/>
              </a:rPr>
              <a:t> the values in two registers</a:t>
            </a:r>
          </a:p>
          <a:p>
            <a:r>
              <a:rPr lang="en-US" altLang="en-US" dirty="0">
                <a:latin typeface="Courier" pitchFamily="2" charset="0"/>
              </a:rPr>
              <a:t>JUMP         </a:t>
            </a:r>
            <a:r>
              <a:rPr lang="en-US" altLang="en-US" dirty="0">
                <a:solidFill>
                  <a:srgbClr val="FF0000"/>
                </a:solidFill>
                <a:latin typeface="Courier" pitchFamily="2" charset="0"/>
              </a:rPr>
              <a:t>JUMP</a:t>
            </a:r>
            <a:r>
              <a:rPr lang="en-US" altLang="en-US" dirty="0">
                <a:latin typeface="Courier" pitchFamily="2" charset="0"/>
              </a:rPr>
              <a:t> unconditionally to a specified address</a:t>
            </a:r>
          </a:p>
          <a:p>
            <a:r>
              <a:rPr lang="en-US" altLang="en-US" dirty="0">
                <a:latin typeface="Courier" pitchFamily="2" charset="0"/>
              </a:rPr>
              <a:t>BRE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BRNE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BRNZ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BRG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G</a:t>
            </a:r>
            <a:r>
              <a:rPr lang="en-US" altLang="en-US" dirty="0">
                <a:latin typeface="Courier" pitchFamily="2" charset="0"/>
              </a:rPr>
              <a:t>reater </a:t>
            </a:r>
          </a:p>
          <a:p>
            <a:r>
              <a:rPr lang="en-US" altLang="en-US" dirty="0">
                <a:latin typeface="Courier" pitchFamily="2" charset="0"/>
              </a:rPr>
              <a:t>BRGE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b="1" dirty="0">
                <a:solidFill>
                  <a:srgbClr val="FF0000"/>
                </a:solidFill>
                <a:latin typeface="Courier" pitchFamily="2" charset="0"/>
              </a:rPr>
              <a:t>G</a:t>
            </a:r>
            <a:r>
              <a:rPr lang="en-US" altLang="en-US" dirty="0">
                <a:latin typeface="Courier" pitchFamily="2" charset="0"/>
              </a:rPr>
              <a:t>reater than or </a:t>
            </a:r>
            <a:r>
              <a:rPr lang="en-US" altLang="en-US" dirty="0">
                <a:solidFill>
                  <a:srgbClr val="FF0000"/>
                </a:solidFill>
                <a:latin typeface="Courier" pitchFamily="2" charset="0"/>
              </a:rPr>
              <a:t>E</a:t>
            </a:r>
            <a:r>
              <a:rPr lang="en-US" altLang="en-US" dirty="0">
                <a:latin typeface="Courier" pitchFamily="2" charset="0"/>
              </a:rPr>
              <a:t>qual </a:t>
            </a:r>
            <a:endParaRPr lang="en-US" altLang="en-US" sz="1800" dirty="0">
              <a:latin typeface="Courier" pitchFamily="2" charset="0"/>
            </a:endParaRPr>
          </a:p>
        </p:txBody>
      </p:sp>
      <p:sp>
        <p:nvSpPr>
          <p:cNvPr id="105474" name="Title 1">
            <a:extLst>
              <a:ext uri="{FF2B5EF4-FFF2-40B4-BE49-F238E27FC236}">
                <a16:creationId xmlns:a16="http://schemas.microsoft.com/office/drawing/2014/main" id="{B984CE80-EBFF-924C-94D1-10B718E1ACF7}"/>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i281 Assembly Instructions</a:t>
            </a:r>
          </a:p>
        </p:txBody>
      </p: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OPCODEs</a:t>
            </a:r>
          </a:p>
        </p:txBody>
      </p:sp>
    </p:spTree>
  </p:cSld>
  <p:clrMapOvr>
    <a:masterClrMapping/>
  </p:clrMapOvr>
  <p:transition spd="slow"/>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1" name="Title 1">
            <a:extLst>
              <a:ext uri="{FF2B5EF4-FFF2-40B4-BE49-F238E27FC236}">
                <a16:creationId xmlns:a16="http://schemas.microsoft.com/office/drawing/2014/main" id="{D0982C27-0EB3-1C49-A974-55ED942B58D9}"/>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OPCODEs</a:t>
            </a:r>
          </a:p>
        </p:txBody>
      </p:sp>
      <p:sp>
        <p:nvSpPr>
          <p:cNvPr id="107522" name="TextBox 3">
            <a:extLst>
              <a:ext uri="{FF2B5EF4-FFF2-40B4-BE49-F238E27FC236}">
                <a16:creationId xmlns:a16="http://schemas.microsoft.com/office/drawing/2014/main" id="{1910040A-D9F7-D446-88DD-15A8763BC615}"/>
              </a:ext>
            </a:extLst>
          </p:cNvPr>
          <p:cNvSpPr txBox="1">
            <a:spLocks noChangeArrowheads="1"/>
          </p:cNvSpPr>
          <p:nvPr/>
        </p:nvSpPr>
        <p:spPr bwMode="auto">
          <a:xfrm>
            <a:off x="2319338" y="1919289"/>
            <a:ext cx="1149350"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a:t>
            </a:r>
          </a:p>
          <a:p>
            <a:r>
              <a:rPr lang="en-US" altLang="en-US" sz="1800">
                <a:latin typeface="Courier" pitchFamily="2" charset="0"/>
              </a:rPr>
              <a:t>LOADP</a:t>
            </a:r>
          </a:p>
        </p:txBody>
      </p:sp>
      <p:sp>
        <p:nvSpPr>
          <p:cNvPr id="107523" name="TextBox 4">
            <a:extLst>
              <a:ext uri="{FF2B5EF4-FFF2-40B4-BE49-F238E27FC236}">
                <a16:creationId xmlns:a16="http://schemas.microsoft.com/office/drawing/2014/main" id="{40430EA9-C2F1-9E46-BDAF-2AE1A60EAC4A}"/>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07524" name="TextBox 5">
            <a:extLst>
              <a:ext uri="{FF2B5EF4-FFF2-40B4-BE49-F238E27FC236}">
                <a16:creationId xmlns:a16="http://schemas.microsoft.com/office/drawing/2014/main" id="{E865A4D2-B123-854F-B8CC-3AD2778DF46F}"/>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5" name="Title 1">
            <a:extLst>
              <a:ext uri="{FF2B5EF4-FFF2-40B4-BE49-F238E27FC236}">
                <a16:creationId xmlns:a16="http://schemas.microsoft.com/office/drawing/2014/main" id="{E92423B8-14E6-C345-9612-DDAAC501186E}"/>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OPCODEs</a:t>
            </a:r>
          </a:p>
        </p:txBody>
      </p:sp>
      <p:sp>
        <p:nvSpPr>
          <p:cNvPr id="108546" name="TextBox 3">
            <a:extLst>
              <a:ext uri="{FF2B5EF4-FFF2-40B4-BE49-F238E27FC236}">
                <a16:creationId xmlns:a16="http://schemas.microsoft.com/office/drawing/2014/main" id="{420D8C9C-8D2F-F249-8A11-646471208654}"/>
              </a:ext>
            </a:extLst>
          </p:cNvPr>
          <p:cNvSpPr txBox="1">
            <a:spLocks noChangeArrowheads="1"/>
          </p:cNvSpPr>
          <p:nvPr/>
        </p:nvSpPr>
        <p:spPr bwMode="auto">
          <a:xfrm>
            <a:off x="2319338" y="1919289"/>
            <a:ext cx="1149350"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a:t>
            </a:r>
          </a:p>
          <a:p>
            <a:r>
              <a:rPr lang="en-US" altLang="en-US" sz="1800">
                <a:latin typeface="Courier" pitchFamily="2" charset="0"/>
              </a:rPr>
              <a:t>LOADP</a:t>
            </a:r>
          </a:p>
        </p:txBody>
      </p:sp>
      <p:sp>
        <p:nvSpPr>
          <p:cNvPr id="108547" name="TextBox 4">
            <a:extLst>
              <a:ext uri="{FF2B5EF4-FFF2-40B4-BE49-F238E27FC236}">
                <a16:creationId xmlns:a16="http://schemas.microsoft.com/office/drawing/2014/main" id="{FFBC3F37-6F7A-E046-8952-9A5156DFDFE8}"/>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08548" name="TextBox 5">
            <a:extLst>
              <a:ext uri="{FF2B5EF4-FFF2-40B4-BE49-F238E27FC236}">
                <a16:creationId xmlns:a16="http://schemas.microsoft.com/office/drawing/2014/main" id="{4BAD310B-E89C-CA40-831F-019A99730BFC}"/>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108549" name="TextBox 2">
            <a:extLst>
              <a:ext uri="{FF2B5EF4-FFF2-40B4-BE49-F238E27FC236}">
                <a16:creationId xmlns:a16="http://schemas.microsoft.com/office/drawing/2014/main" id="{182A5730-0EAA-414F-8B3D-9847326793BA}"/>
              </a:ext>
            </a:extLst>
          </p:cNvPr>
          <p:cNvSpPr txBox="1">
            <a:spLocks noChangeArrowheads="1"/>
          </p:cNvSpPr>
          <p:nvPr/>
        </p:nvSpPr>
        <p:spPr bwMode="auto">
          <a:xfrm>
            <a:off x="2246314" y="5441950"/>
            <a:ext cx="64801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000"/>
                </a:solidFill>
              </a:rPr>
              <a:t>All of these are available in the assembly language for this processor.</a:t>
            </a:r>
          </a:p>
          <a:p>
            <a:pPr algn="ctr"/>
            <a:r>
              <a:rPr lang="en-US" altLang="en-US" sz="1600">
                <a:solidFill>
                  <a:srgbClr val="FF0000"/>
                </a:solidFill>
              </a:rPr>
              <a:t>However, three pairs are aliased at the machine language level.</a:t>
            </a:r>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69" name="Title 1">
            <a:extLst>
              <a:ext uri="{FF2B5EF4-FFF2-40B4-BE49-F238E27FC236}">
                <a16:creationId xmlns:a16="http://schemas.microsoft.com/office/drawing/2014/main" id="{59C325E3-9F61-D544-AC4E-3B414B4F0575}"/>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OPCODEs</a:t>
            </a:r>
          </a:p>
        </p:txBody>
      </p:sp>
      <p:sp>
        <p:nvSpPr>
          <p:cNvPr id="109570" name="TextBox 3">
            <a:extLst>
              <a:ext uri="{FF2B5EF4-FFF2-40B4-BE49-F238E27FC236}">
                <a16:creationId xmlns:a16="http://schemas.microsoft.com/office/drawing/2014/main" id="{BECB06BC-E9EC-6047-A8EF-DB86BDB652E5}"/>
              </a:ext>
            </a:extLst>
          </p:cNvPr>
          <p:cNvSpPr txBox="1">
            <a:spLocks noChangeArrowheads="1"/>
          </p:cNvSpPr>
          <p:nvPr/>
        </p:nvSpPr>
        <p:spPr bwMode="auto">
          <a:xfrm>
            <a:off x="2319338" y="1919289"/>
            <a:ext cx="1149350"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a:t>
            </a:r>
          </a:p>
          <a:p>
            <a:r>
              <a:rPr lang="en-US" altLang="en-US" sz="1800">
                <a:latin typeface="Courier" pitchFamily="2" charset="0"/>
              </a:rPr>
              <a:t>LOADP</a:t>
            </a:r>
          </a:p>
        </p:txBody>
      </p:sp>
      <p:sp>
        <p:nvSpPr>
          <p:cNvPr id="109571" name="TextBox 4">
            <a:extLst>
              <a:ext uri="{FF2B5EF4-FFF2-40B4-BE49-F238E27FC236}">
                <a16:creationId xmlns:a16="http://schemas.microsoft.com/office/drawing/2014/main" id="{501A6157-CF2B-3F43-8D5A-A26372733663}"/>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09572" name="TextBox 5">
            <a:extLst>
              <a:ext uri="{FF2B5EF4-FFF2-40B4-BE49-F238E27FC236}">
                <a16:creationId xmlns:a16="http://schemas.microsoft.com/office/drawing/2014/main" id="{E4FA7890-23AF-9C4B-898F-A1B182B5A233}"/>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109573" name="TextBox 6">
            <a:extLst>
              <a:ext uri="{FF2B5EF4-FFF2-40B4-BE49-F238E27FC236}">
                <a16:creationId xmlns:a16="http://schemas.microsoft.com/office/drawing/2014/main" id="{9B37786F-BD63-2144-8224-C4FDBAE17C89}"/>
              </a:ext>
            </a:extLst>
          </p:cNvPr>
          <p:cNvSpPr txBox="1">
            <a:spLocks noChangeArrowheads="1"/>
          </p:cNvSpPr>
          <p:nvPr/>
        </p:nvSpPr>
        <p:spPr bwMode="auto">
          <a:xfrm>
            <a:off x="3316288" y="3525839"/>
            <a:ext cx="1060450"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two </a:t>
            </a:r>
          </a:p>
          <a:p>
            <a:r>
              <a:rPr lang="en-US" altLang="en-US">
                <a:solidFill>
                  <a:srgbClr val="FF0700"/>
                </a:solidFill>
              </a:rPr>
              <a:t>are aliased</a:t>
            </a:r>
          </a:p>
        </p:txBody>
      </p:sp>
      <p:sp>
        <p:nvSpPr>
          <p:cNvPr id="8" name="Oval 7">
            <a:extLst>
              <a:ext uri="{FF2B5EF4-FFF2-40B4-BE49-F238E27FC236}">
                <a16:creationId xmlns:a16="http://schemas.microsoft.com/office/drawing/2014/main" id="{94993B5B-2E4C-0C48-B8C4-5E899BEFDF79}"/>
              </a:ext>
            </a:extLst>
          </p:cNvPr>
          <p:cNvSpPr/>
          <p:nvPr/>
        </p:nvSpPr>
        <p:spPr>
          <a:xfrm>
            <a:off x="2225676" y="3575050"/>
            <a:ext cx="1038225" cy="636588"/>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9575" name="TextBox 8">
            <a:extLst>
              <a:ext uri="{FF2B5EF4-FFF2-40B4-BE49-F238E27FC236}">
                <a16:creationId xmlns:a16="http://schemas.microsoft.com/office/drawing/2014/main" id="{A98C8AA5-9A76-DC46-8A61-8905F844B7A7}"/>
              </a:ext>
            </a:extLst>
          </p:cNvPr>
          <p:cNvSpPr txBox="1">
            <a:spLocks noChangeArrowheads="1"/>
          </p:cNvSpPr>
          <p:nvPr/>
        </p:nvSpPr>
        <p:spPr bwMode="auto">
          <a:xfrm>
            <a:off x="2417764" y="5441950"/>
            <a:ext cx="61372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600">
                <a:solidFill>
                  <a:srgbClr val="FF0000"/>
                </a:solidFill>
              </a:rPr>
              <a:t>They have a different meaning in the assembly language, but the </a:t>
            </a:r>
          </a:p>
          <a:p>
            <a:pPr algn="ctr"/>
            <a:r>
              <a:rPr lang="en-US" altLang="en-US" sz="1600">
                <a:solidFill>
                  <a:srgbClr val="FF0000"/>
                </a:solidFill>
              </a:rPr>
              <a:t>assembler maps them to the same machine language OPCODE.</a:t>
            </a:r>
          </a:p>
        </p:txBody>
      </p:sp>
      <p:sp>
        <p:nvSpPr>
          <p:cNvPr id="109576" name="TextBox 9">
            <a:extLst>
              <a:ext uri="{FF2B5EF4-FFF2-40B4-BE49-F238E27FC236}">
                <a16:creationId xmlns:a16="http://schemas.microsoft.com/office/drawing/2014/main" id="{D4ECF6C1-B71A-1743-9EDE-7E338A8DE4C0}"/>
              </a:ext>
            </a:extLst>
          </p:cNvPr>
          <p:cNvSpPr txBox="1">
            <a:spLocks noChangeArrowheads="1"/>
          </p:cNvSpPr>
          <p:nvPr/>
        </p:nvSpPr>
        <p:spPr bwMode="auto">
          <a:xfrm>
            <a:off x="6196013" y="104775"/>
            <a:ext cx="469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2000">
                <a:solidFill>
                  <a:srgbClr val="FF0700"/>
                </a:solidFill>
              </a:rPr>
              <a:t>25</a:t>
            </a:r>
            <a:endParaRPr lang="en-US" altLang="en-US">
              <a:solidFill>
                <a:srgbClr val="FF0700"/>
              </a:solidFill>
            </a:endParaRPr>
          </a:p>
        </p:txBody>
      </p:sp>
      <p:cxnSp>
        <p:nvCxnSpPr>
          <p:cNvPr id="11" name="Straight Connector 10">
            <a:extLst>
              <a:ext uri="{FF2B5EF4-FFF2-40B4-BE49-F238E27FC236}">
                <a16:creationId xmlns:a16="http://schemas.microsoft.com/office/drawing/2014/main" id="{9385CEE3-AA52-AD42-987B-1E08B5CB8C34}"/>
              </a:ext>
            </a:extLst>
          </p:cNvPr>
          <p:cNvCxnSpPr>
            <a:cxnSpLocks/>
          </p:cNvCxnSpPr>
          <p:nvPr/>
        </p:nvCxnSpPr>
        <p:spPr>
          <a:xfrm>
            <a:off x="5641975" y="460376"/>
            <a:ext cx="865188" cy="46196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3" name="Title 1">
            <a:extLst>
              <a:ext uri="{FF2B5EF4-FFF2-40B4-BE49-F238E27FC236}">
                <a16:creationId xmlns:a16="http://schemas.microsoft.com/office/drawing/2014/main" id="{35B34E80-850A-064A-90DC-04F12EB9869B}"/>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OPCODEs</a:t>
            </a:r>
          </a:p>
        </p:txBody>
      </p:sp>
      <p:sp>
        <p:nvSpPr>
          <p:cNvPr id="110594" name="TextBox 3">
            <a:extLst>
              <a:ext uri="{FF2B5EF4-FFF2-40B4-BE49-F238E27FC236}">
                <a16:creationId xmlns:a16="http://schemas.microsoft.com/office/drawing/2014/main" id="{8424174A-A3CA-6A44-B990-5A5FB206D450}"/>
              </a:ext>
            </a:extLst>
          </p:cNvPr>
          <p:cNvSpPr txBox="1">
            <a:spLocks noChangeArrowheads="1"/>
          </p:cNvSpPr>
          <p:nvPr/>
        </p:nvSpPr>
        <p:spPr bwMode="auto">
          <a:xfrm>
            <a:off x="2319339" y="1919288"/>
            <a:ext cx="1781175" cy="2030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LOADI/LOADP</a:t>
            </a:r>
          </a:p>
        </p:txBody>
      </p:sp>
      <p:sp>
        <p:nvSpPr>
          <p:cNvPr id="110595" name="TextBox 4">
            <a:extLst>
              <a:ext uri="{FF2B5EF4-FFF2-40B4-BE49-F238E27FC236}">
                <a16:creationId xmlns:a16="http://schemas.microsoft.com/office/drawing/2014/main" id="{1EE8AB43-260D-D441-89BA-CB6110D0259A}"/>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10596" name="TextBox 5">
            <a:extLst>
              <a:ext uri="{FF2B5EF4-FFF2-40B4-BE49-F238E27FC236}">
                <a16:creationId xmlns:a16="http://schemas.microsoft.com/office/drawing/2014/main" id="{916CC819-B1F1-424D-9EE4-822B7C3F4B12}"/>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110597" name="TextBox 6">
            <a:extLst>
              <a:ext uri="{FF2B5EF4-FFF2-40B4-BE49-F238E27FC236}">
                <a16:creationId xmlns:a16="http://schemas.microsoft.com/office/drawing/2014/main" id="{46323ADB-469F-8D4A-98A2-0EDCB53906EC}"/>
              </a:ext>
            </a:extLst>
          </p:cNvPr>
          <p:cNvSpPr txBox="1">
            <a:spLocks noChangeArrowheads="1"/>
          </p:cNvSpPr>
          <p:nvPr/>
        </p:nvSpPr>
        <p:spPr bwMode="auto">
          <a:xfrm>
            <a:off x="6196013" y="104775"/>
            <a:ext cx="469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2000">
                <a:solidFill>
                  <a:srgbClr val="FF0700"/>
                </a:solidFill>
              </a:rPr>
              <a:t>25</a:t>
            </a:r>
            <a:endParaRPr lang="en-US" altLang="en-US">
              <a:solidFill>
                <a:srgbClr val="FF0700"/>
              </a:solidFill>
            </a:endParaRPr>
          </a:p>
        </p:txBody>
      </p:sp>
      <p:cxnSp>
        <p:nvCxnSpPr>
          <p:cNvPr id="8" name="Straight Connector 7">
            <a:extLst>
              <a:ext uri="{FF2B5EF4-FFF2-40B4-BE49-F238E27FC236}">
                <a16:creationId xmlns:a16="http://schemas.microsoft.com/office/drawing/2014/main" id="{0988777D-EC20-714D-B3B5-7B6A14D10670}"/>
              </a:ext>
            </a:extLst>
          </p:cNvPr>
          <p:cNvCxnSpPr>
            <a:cxnSpLocks/>
          </p:cNvCxnSpPr>
          <p:nvPr/>
        </p:nvCxnSpPr>
        <p:spPr>
          <a:xfrm>
            <a:off x="5641975" y="460376"/>
            <a:ext cx="865188" cy="46196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 name="Shape 42">
            <a:extLst>
              <a:ext uri="{FF2B5EF4-FFF2-40B4-BE49-F238E27FC236}">
                <a16:creationId xmlns:a16="http://schemas.microsoft.com/office/drawing/2014/main" id="{E2BB1F05-D5EB-954F-B724-568A7F42E1FB}"/>
              </a:ext>
            </a:extLst>
          </p:cNvPr>
          <p:cNvSpPr txBox="1">
            <a:spLocks noGrp="1"/>
          </p:cNvSpPr>
          <p:nvPr>
            <p:ph type="ctrTitle"/>
          </p:nvPr>
        </p:nvSpPr>
        <p:spPr>
          <a:xfrm>
            <a:off x="1393825" y="1095376"/>
            <a:ext cx="8370888" cy="4295775"/>
          </a:xfrm>
        </p:spPr>
        <p:txBody>
          <a:bodyPr vert="horz" wrap="square" lIns="91425" tIns="45700" rIns="91425" bIns="45700" numCol="1" anchor="ctr" anchorCtr="0" compatLnSpc="1">
            <a:prstTxWarp prst="textNoShape">
              <a:avLst/>
            </a:prstTxWarp>
            <a:noAutofit/>
          </a:bodyPr>
          <a:lstStyle/>
          <a:p>
            <a:pPr>
              <a:buClr>
                <a:schemeClr val="dk2"/>
              </a:buClr>
              <a:buSzPct val="25000"/>
              <a:buFont typeface="Times New Roman"/>
              <a:buNone/>
              <a:defRPr/>
            </a:pPr>
            <a:r>
              <a:rPr lang="en-US" b="1" dirty="0">
                <a:solidFill>
                  <a:srgbClr val="000000"/>
                </a:solidFill>
                <a:latin typeface="+mn-lt"/>
              </a:rPr>
              <a:t>i281 CPU Architecture</a:t>
            </a:r>
            <a:br>
              <a:rPr lang="en-US" b="1" dirty="0">
                <a:solidFill>
                  <a:srgbClr val="000000"/>
                </a:solidFill>
                <a:latin typeface="+mn-lt"/>
              </a:rPr>
            </a:br>
            <a:r>
              <a:rPr lang="en-US" sz="3600" b="1" dirty="0">
                <a:solidFill>
                  <a:srgbClr val="000000"/>
                </a:solidFill>
                <a:latin typeface="+mn-lt"/>
              </a:rPr>
              <a:t> </a:t>
            </a:r>
            <a:endParaRPr lang="en-US" b="1" dirty="0">
              <a:solidFill>
                <a:srgbClr val="000000"/>
              </a:solidFill>
              <a:latin typeface="+mn-lt"/>
            </a:endParaRPr>
          </a:p>
        </p:txBody>
      </p:sp>
    </p:spTree>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7" name="Title 1">
            <a:extLst>
              <a:ext uri="{FF2B5EF4-FFF2-40B4-BE49-F238E27FC236}">
                <a16:creationId xmlns:a16="http://schemas.microsoft.com/office/drawing/2014/main" id="{C107E7DC-BEE6-2943-9ED0-4D89433C3AE3}"/>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OPCODEs</a:t>
            </a:r>
          </a:p>
        </p:txBody>
      </p:sp>
      <p:sp>
        <p:nvSpPr>
          <p:cNvPr id="111618" name="TextBox 4">
            <a:extLst>
              <a:ext uri="{FF2B5EF4-FFF2-40B4-BE49-F238E27FC236}">
                <a16:creationId xmlns:a16="http://schemas.microsoft.com/office/drawing/2014/main" id="{7A6284E6-2C0F-3E42-8354-D00010ED552E}"/>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11619" name="TextBox 5">
            <a:extLst>
              <a:ext uri="{FF2B5EF4-FFF2-40B4-BE49-F238E27FC236}">
                <a16:creationId xmlns:a16="http://schemas.microsoft.com/office/drawing/2014/main" id="{41055E46-6B88-DE40-9287-11D750F32453}"/>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111620" name="TextBox 6">
            <a:extLst>
              <a:ext uri="{FF2B5EF4-FFF2-40B4-BE49-F238E27FC236}">
                <a16:creationId xmlns:a16="http://schemas.microsoft.com/office/drawing/2014/main" id="{43C98350-BF8E-3D40-BD86-0EBE409A336F}"/>
              </a:ext>
            </a:extLst>
          </p:cNvPr>
          <p:cNvSpPr txBox="1">
            <a:spLocks noChangeArrowheads="1"/>
          </p:cNvSpPr>
          <p:nvPr/>
        </p:nvSpPr>
        <p:spPr bwMode="auto">
          <a:xfrm>
            <a:off x="8645525" y="3016250"/>
            <a:ext cx="1060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two </a:t>
            </a:r>
          </a:p>
          <a:p>
            <a:r>
              <a:rPr lang="en-US" altLang="en-US">
                <a:solidFill>
                  <a:srgbClr val="FF0700"/>
                </a:solidFill>
              </a:rPr>
              <a:t>are aliased</a:t>
            </a:r>
          </a:p>
        </p:txBody>
      </p:sp>
      <p:sp>
        <p:nvSpPr>
          <p:cNvPr id="8" name="Oval 7">
            <a:extLst>
              <a:ext uri="{FF2B5EF4-FFF2-40B4-BE49-F238E27FC236}">
                <a16:creationId xmlns:a16="http://schemas.microsoft.com/office/drawing/2014/main" id="{EF051A44-C18E-C949-A1DB-C53096CFCCF2}"/>
              </a:ext>
            </a:extLst>
          </p:cNvPr>
          <p:cNvSpPr/>
          <p:nvPr/>
        </p:nvSpPr>
        <p:spPr>
          <a:xfrm>
            <a:off x="7527925" y="3070226"/>
            <a:ext cx="831850" cy="538163"/>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1622" name="TextBox 8">
            <a:extLst>
              <a:ext uri="{FF2B5EF4-FFF2-40B4-BE49-F238E27FC236}">
                <a16:creationId xmlns:a16="http://schemas.microsoft.com/office/drawing/2014/main" id="{52598933-B2BD-1948-AC43-577BEB7FF5EB}"/>
              </a:ext>
            </a:extLst>
          </p:cNvPr>
          <p:cNvSpPr txBox="1">
            <a:spLocks noChangeArrowheads="1"/>
          </p:cNvSpPr>
          <p:nvPr/>
        </p:nvSpPr>
        <p:spPr bwMode="auto">
          <a:xfrm>
            <a:off x="6196013" y="104775"/>
            <a:ext cx="469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2000">
                <a:solidFill>
                  <a:srgbClr val="FF0700"/>
                </a:solidFill>
              </a:rPr>
              <a:t>24</a:t>
            </a:r>
            <a:endParaRPr lang="en-US" altLang="en-US">
              <a:solidFill>
                <a:srgbClr val="FF0700"/>
              </a:solidFill>
            </a:endParaRPr>
          </a:p>
        </p:txBody>
      </p:sp>
      <p:cxnSp>
        <p:nvCxnSpPr>
          <p:cNvPr id="11" name="Straight Connector 10">
            <a:extLst>
              <a:ext uri="{FF2B5EF4-FFF2-40B4-BE49-F238E27FC236}">
                <a16:creationId xmlns:a16="http://schemas.microsoft.com/office/drawing/2014/main" id="{14D7885A-A8C4-8343-8A69-E348BCE82D95}"/>
              </a:ext>
            </a:extLst>
          </p:cNvPr>
          <p:cNvCxnSpPr>
            <a:cxnSpLocks/>
          </p:cNvCxnSpPr>
          <p:nvPr/>
        </p:nvCxnSpPr>
        <p:spPr>
          <a:xfrm>
            <a:off x="5641975" y="460376"/>
            <a:ext cx="865188" cy="46196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111624" name="TextBox 13">
            <a:extLst>
              <a:ext uri="{FF2B5EF4-FFF2-40B4-BE49-F238E27FC236}">
                <a16:creationId xmlns:a16="http://schemas.microsoft.com/office/drawing/2014/main" id="{CA1C1EBB-B717-A546-907E-43861C09D426}"/>
              </a:ext>
            </a:extLst>
          </p:cNvPr>
          <p:cNvSpPr txBox="1">
            <a:spLocks noChangeArrowheads="1"/>
          </p:cNvSpPr>
          <p:nvPr/>
        </p:nvSpPr>
        <p:spPr bwMode="auto">
          <a:xfrm>
            <a:off x="2319339" y="1919288"/>
            <a:ext cx="1781175" cy="2030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LOADI/LOADP</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1" name="Title 1">
            <a:extLst>
              <a:ext uri="{FF2B5EF4-FFF2-40B4-BE49-F238E27FC236}">
                <a16:creationId xmlns:a16="http://schemas.microsoft.com/office/drawing/2014/main" id="{E2A9A773-A37B-8544-810F-FB27BE2826F2}"/>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26  OPCODEs</a:t>
            </a:r>
          </a:p>
        </p:txBody>
      </p:sp>
      <p:sp>
        <p:nvSpPr>
          <p:cNvPr id="112642" name="TextBox 4">
            <a:extLst>
              <a:ext uri="{FF2B5EF4-FFF2-40B4-BE49-F238E27FC236}">
                <a16:creationId xmlns:a16="http://schemas.microsoft.com/office/drawing/2014/main" id="{F646C878-AE96-E641-B9DB-A7EB2DD30612}"/>
              </a:ext>
            </a:extLst>
          </p:cNvPr>
          <p:cNvSpPr txBox="1">
            <a:spLocks noChangeArrowheads="1"/>
          </p:cNvSpPr>
          <p:nvPr/>
        </p:nvSpPr>
        <p:spPr bwMode="auto">
          <a:xfrm>
            <a:off x="7597776" y="1919288"/>
            <a:ext cx="1012825"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a:t>
            </a:r>
          </a:p>
          <a:p>
            <a:r>
              <a:rPr lang="en-US" altLang="en-US" sz="1800">
                <a:latin typeface="Courier" pitchFamily="2" charset="0"/>
              </a:rPr>
              <a:t>BRZ</a:t>
            </a:r>
          </a:p>
          <a:p>
            <a:r>
              <a:rPr lang="en-US" altLang="en-US" sz="1800">
                <a:latin typeface="Courier" pitchFamily="2" charset="0"/>
              </a:rPr>
              <a:t>BRNE</a:t>
            </a:r>
          </a:p>
          <a:p>
            <a:r>
              <a:rPr lang="en-US" altLang="en-US" sz="1800">
                <a:latin typeface="Courier" pitchFamily="2" charset="0"/>
              </a:rPr>
              <a:t>BRNZ</a:t>
            </a:r>
          </a:p>
          <a:p>
            <a:r>
              <a:rPr lang="en-US" altLang="en-US" sz="1800">
                <a:latin typeface="Courier" pitchFamily="2" charset="0"/>
              </a:rPr>
              <a:t>BRG</a:t>
            </a:r>
          </a:p>
          <a:p>
            <a:r>
              <a:rPr lang="en-US" altLang="en-US" sz="1800">
                <a:latin typeface="Courier" pitchFamily="2" charset="0"/>
              </a:rPr>
              <a:t>BRGE</a:t>
            </a:r>
          </a:p>
        </p:txBody>
      </p:sp>
      <p:sp>
        <p:nvSpPr>
          <p:cNvPr id="112643" name="TextBox 5">
            <a:extLst>
              <a:ext uri="{FF2B5EF4-FFF2-40B4-BE49-F238E27FC236}">
                <a16:creationId xmlns:a16="http://schemas.microsoft.com/office/drawing/2014/main" id="{2B0F7477-2456-F140-AE41-C63433744D25}"/>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
        <p:nvSpPr>
          <p:cNvPr id="3" name="Oval 2">
            <a:extLst>
              <a:ext uri="{FF2B5EF4-FFF2-40B4-BE49-F238E27FC236}">
                <a16:creationId xmlns:a16="http://schemas.microsoft.com/office/drawing/2014/main" id="{9E5A9A8E-32DA-B64B-9DEE-97A2483AA7A0}"/>
              </a:ext>
            </a:extLst>
          </p:cNvPr>
          <p:cNvSpPr/>
          <p:nvPr/>
        </p:nvSpPr>
        <p:spPr>
          <a:xfrm>
            <a:off x="7527925" y="3616325"/>
            <a:ext cx="831850" cy="539750"/>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645" name="TextBox 6">
            <a:extLst>
              <a:ext uri="{FF2B5EF4-FFF2-40B4-BE49-F238E27FC236}">
                <a16:creationId xmlns:a16="http://schemas.microsoft.com/office/drawing/2014/main" id="{FA859355-F4A6-E54A-AAE6-F1C060F6A5BB}"/>
              </a:ext>
            </a:extLst>
          </p:cNvPr>
          <p:cNvSpPr txBox="1">
            <a:spLocks noChangeArrowheads="1"/>
          </p:cNvSpPr>
          <p:nvPr/>
        </p:nvSpPr>
        <p:spPr bwMode="auto">
          <a:xfrm>
            <a:off x="8645525" y="3603625"/>
            <a:ext cx="1060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two </a:t>
            </a:r>
          </a:p>
          <a:p>
            <a:r>
              <a:rPr lang="en-US" altLang="en-US">
                <a:solidFill>
                  <a:srgbClr val="FF0700"/>
                </a:solidFill>
              </a:rPr>
              <a:t>are aliased</a:t>
            </a:r>
          </a:p>
        </p:txBody>
      </p:sp>
      <p:cxnSp>
        <p:nvCxnSpPr>
          <p:cNvPr id="8" name="Straight Connector 7">
            <a:extLst>
              <a:ext uri="{FF2B5EF4-FFF2-40B4-BE49-F238E27FC236}">
                <a16:creationId xmlns:a16="http://schemas.microsoft.com/office/drawing/2014/main" id="{69BA003D-62F5-7644-9FB5-43CDC9083A81}"/>
              </a:ext>
            </a:extLst>
          </p:cNvPr>
          <p:cNvCxnSpPr>
            <a:cxnSpLocks/>
          </p:cNvCxnSpPr>
          <p:nvPr/>
        </p:nvCxnSpPr>
        <p:spPr>
          <a:xfrm>
            <a:off x="5641975" y="460376"/>
            <a:ext cx="865188" cy="461963"/>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
        <p:nvSpPr>
          <p:cNvPr id="112647" name="TextBox 8">
            <a:extLst>
              <a:ext uri="{FF2B5EF4-FFF2-40B4-BE49-F238E27FC236}">
                <a16:creationId xmlns:a16="http://schemas.microsoft.com/office/drawing/2014/main" id="{9B97AF6C-8CB1-9B4A-8CEE-D6DA13059A02}"/>
              </a:ext>
            </a:extLst>
          </p:cNvPr>
          <p:cNvSpPr txBox="1">
            <a:spLocks noChangeArrowheads="1"/>
          </p:cNvSpPr>
          <p:nvPr/>
        </p:nvSpPr>
        <p:spPr bwMode="auto">
          <a:xfrm>
            <a:off x="6196013" y="104775"/>
            <a:ext cx="4699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2000">
                <a:solidFill>
                  <a:srgbClr val="FF0700"/>
                </a:solidFill>
              </a:rPr>
              <a:t>23</a:t>
            </a:r>
            <a:endParaRPr lang="en-US" altLang="en-US">
              <a:solidFill>
                <a:srgbClr val="FF0700"/>
              </a:solidFill>
            </a:endParaRPr>
          </a:p>
        </p:txBody>
      </p:sp>
      <p:sp>
        <p:nvSpPr>
          <p:cNvPr id="112648" name="TextBox 9">
            <a:extLst>
              <a:ext uri="{FF2B5EF4-FFF2-40B4-BE49-F238E27FC236}">
                <a16:creationId xmlns:a16="http://schemas.microsoft.com/office/drawing/2014/main" id="{692B6500-283F-B44C-9CEA-16E24C75AC5E}"/>
              </a:ext>
            </a:extLst>
          </p:cNvPr>
          <p:cNvSpPr txBox="1">
            <a:spLocks noChangeArrowheads="1"/>
          </p:cNvSpPr>
          <p:nvPr/>
        </p:nvSpPr>
        <p:spPr bwMode="auto">
          <a:xfrm>
            <a:off x="8645525" y="3016250"/>
            <a:ext cx="1060450" cy="522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solidFill>
                  <a:srgbClr val="FF0700"/>
                </a:solidFill>
              </a:rPr>
              <a:t>these two </a:t>
            </a:r>
          </a:p>
          <a:p>
            <a:r>
              <a:rPr lang="en-US" altLang="en-US">
                <a:solidFill>
                  <a:srgbClr val="FF0700"/>
                </a:solidFill>
              </a:rPr>
              <a:t>are aliased</a:t>
            </a:r>
          </a:p>
        </p:txBody>
      </p:sp>
      <p:sp>
        <p:nvSpPr>
          <p:cNvPr id="11" name="Oval 10">
            <a:extLst>
              <a:ext uri="{FF2B5EF4-FFF2-40B4-BE49-F238E27FC236}">
                <a16:creationId xmlns:a16="http://schemas.microsoft.com/office/drawing/2014/main" id="{EEA9B6F5-53C8-2B49-8B45-01CFE48DB81D}"/>
              </a:ext>
            </a:extLst>
          </p:cNvPr>
          <p:cNvSpPr/>
          <p:nvPr/>
        </p:nvSpPr>
        <p:spPr>
          <a:xfrm>
            <a:off x="7527925" y="3070226"/>
            <a:ext cx="831850" cy="538163"/>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2650" name="TextBox 11">
            <a:extLst>
              <a:ext uri="{FF2B5EF4-FFF2-40B4-BE49-F238E27FC236}">
                <a16:creationId xmlns:a16="http://schemas.microsoft.com/office/drawing/2014/main" id="{83CFA66E-2829-714F-9259-322F5F60F500}"/>
              </a:ext>
            </a:extLst>
          </p:cNvPr>
          <p:cNvSpPr txBox="1">
            <a:spLocks noChangeArrowheads="1"/>
          </p:cNvSpPr>
          <p:nvPr/>
        </p:nvSpPr>
        <p:spPr bwMode="auto">
          <a:xfrm>
            <a:off x="2319339" y="1919288"/>
            <a:ext cx="1781175" cy="2030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LOADI/LOADP</a:t>
            </a:r>
          </a:p>
        </p:txBody>
      </p: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5" name="Title 1">
            <a:extLst>
              <a:ext uri="{FF2B5EF4-FFF2-40B4-BE49-F238E27FC236}">
                <a16:creationId xmlns:a16="http://schemas.microsoft.com/office/drawing/2014/main" id="{6BB8CE4F-7ECA-3246-B38C-5947ED47DCAD}"/>
              </a:ext>
            </a:extLst>
          </p:cNvPr>
          <p:cNvSpPr txBox="1">
            <a:spLocks noGrp="1"/>
          </p:cNvSpPr>
          <p:nvPr>
            <p:ph type="title"/>
          </p:nvPr>
        </p:nvSpPr>
        <p:spPr>
          <a:xfrm>
            <a:off x="914400" y="304800"/>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There  are  only  23  OPCODEs</a:t>
            </a:r>
          </a:p>
        </p:txBody>
      </p:sp>
      <p:sp>
        <p:nvSpPr>
          <p:cNvPr id="113666" name="TextBox 3">
            <a:extLst>
              <a:ext uri="{FF2B5EF4-FFF2-40B4-BE49-F238E27FC236}">
                <a16:creationId xmlns:a16="http://schemas.microsoft.com/office/drawing/2014/main" id="{045AC500-4688-D24D-AD5E-A0CD413FEA53}"/>
              </a:ext>
            </a:extLst>
          </p:cNvPr>
          <p:cNvSpPr txBox="1">
            <a:spLocks noChangeArrowheads="1"/>
          </p:cNvSpPr>
          <p:nvPr/>
        </p:nvSpPr>
        <p:spPr bwMode="auto">
          <a:xfrm>
            <a:off x="2319339" y="1919288"/>
            <a:ext cx="1781175" cy="2030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a:p>
            <a:r>
              <a:rPr lang="en-US" altLang="en-US" sz="1800">
                <a:latin typeface="Courier" pitchFamily="2" charset="0"/>
              </a:rPr>
              <a:t>INPUTC</a:t>
            </a:r>
          </a:p>
          <a:p>
            <a:r>
              <a:rPr lang="en-US" altLang="en-US" sz="1800">
                <a:latin typeface="Courier" pitchFamily="2" charset="0"/>
              </a:rPr>
              <a:t>INPUTCF</a:t>
            </a:r>
          </a:p>
          <a:p>
            <a:r>
              <a:rPr lang="en-US" altLang="en-US" sz="1800">
                <a:latin typeface="Courier" pitchFamily="2" charset="0"/>
              </a:rPr>
              <a:t>INPUTD</a:t>
            </a:r>
          </a:p>
          <a:p>
            <a:r>
              <a:rPr lang="en-US" altLang="en-US" sz="1800">
                <a:latin typeface="Courier" pitchFamily="2" charset="0"/>
              </a:rPr>
              <a:t>INPUTDF</a:t>
            </a:r>
          </a:p>
          <a:p>
            <a:r>
              <a:rPr lang="en-US" altLang="en-US" sz="1800">
                <a:latin typeface="Courier" pitchFamily="2" charset="0"/>
              </a:rPr>
              <a:t>MOVE</a:t>
            </a:r>
          </a:p>
          <a:p>
            <a:r>
              <a:rPr lang="en-US" altLang="en-US" sz="1800">
                <a:latin typeface="Courier" pitchFamily="2" charset="0"/>
              </a:rPr>
              <a:t>LOADI/LOADP</a:t>
            </a:r>
          </a:p>
        </p:txBody>
      </p:sp>
      <p:sp>
        <p:nvSpPr>
          <p:cNvPr id="113667" name="TextBox 4">
            <a:extLst>
              <a:ext uri="{FF2B5EF4-FFF2-40B4-BE49-F238E27FC236}">
                <a16:creationId xmlns:a16="http://schemas.microsoft.com/office/drawing/2014/main" id="{88825866-4CCF-F147-BBBD-A3B8C03BD539}"/>
              </a:ext>
            </a:extLst>
          </p:cNvPr>
          <p:cNvSpPr txBox="1">
            <a:spLocks noChangeArrowheads="1"/>
          </p:cNvSpPr>
          <p:nvPr/>
        </p:nvSpPr>
        <p:spPr bwMode="auto">
          <a:xfrm>
            <a:off x="7597776" y="1919289"/>
            <a:ext cx="1425575"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a:p>
            <a:r>
              <a:rPr lang="en-US" altLang="en-US" sz="1800">
                <a:latin typeface="Courier" pitchFamily="2" charset="0"/>
              </a:rPr>
              <a:t>SHIFTR</a:t>
            </a:r>
          </a:p>
          <a:p>
            <a:r>
              <a:rPr lang="en-US" altLang="en-US" sz="1800">
                <a:latin typeface="Courier" pitchFamily="2" charset="0"/>
              </a:rPr>
              <a:t>CMP</a:t>
            </a:r>
          </a:p>
          <a:p>
            <a:r>
              <a:rPr lang="en-US" altLang="en-US" sz="1800">
                <a:latin typeface="Courier" pitchFamily="2" charset="0"/>
              </a:rPr>
              <a:t>JUMP</a:t>
            </a:r>
          </a:p>
          <a:p>
            <a:r>
              <a:rPr lang="en-US" altLang="en-US" sz="1800">
                <a:latin typeface="Courier" pitchFamily="2" charset="0"/>
              </a:rPr>
              <a:t>BRE/BRZ</a:t>
            </a:r>
          </a:p>
          <a:p>
            <a:r>
              <a:rPr lang="en-US" altLang="en-US" sz="1800">
                <a:latin typeface="Courier" pitchFamily="2" charset="0"/>
              </a:rPr>
              <a:t>BRNE/BRNZ</a:t>
            </a:r>
          </a:p>
          <a:p>
            <a:r>
              <a:rPr lang="en-US" altLang="en-US" sz="1800">
                <a:latin typeface="Courier" pitchFamily="2" charset="0"/>
              </a:rPr>
              <a:t>BRG</a:t>
            </a:r>
          </a:p>
          <a:p>
            <a:r>
              <a:rPr lang="en-US" altLang="en-US" sz="1800">
                <a:latin typeface="Courier" pitchFamily="2" charset="0"/>
              </a:rPr>
              <a:t>BRGE</a:t>
            </a:r>
          </a:p>
        </p:txBody>
      </p:sp>
      <p:sp>
        <p:nvSpPr>
          <p:cNvPr id="113668" name="TextBox 5">
            <a:extLst>
              <a:ext uri="{FF2B5EF4-FFF2-40B4-BE49-F238E27FC236}">
                <a16:creationId xmlns:a16="http://schemas.microsoft.com/office/drawing/2014/main" id="{5D02A526-4222-DE44-9210-2D54FCC1A43E}"/>
              </a:ext>
            </a:extLst>
          </p:cNvPr>
          <p:cNvSpPr txBox="1">
            <a:spLocks noChangeArrowheads="1"/>
          </p:cNvSpPr>
          <p:nvPr/>
        </p:nvSpPr>
        <p:spPr bwMode="auto">
          <a:xfrm>
            <a:off x="5019675" y="1919289"/>
            <a:ext cx="1011238" cy="230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a:p>
            <a:r>
              <a:rPr lang="en-US" altLang="en-US" sz="1800">
                <a:latin typeface="Courier" pitchFamily="2" charset="0"/>
              </a:rPr>
              <a:t>ADDI</a:t>
            </a:r>
          </a:p>
          <a:p>
            <a:r>
              <a:rPr lang="en-US" altLang="en-US" sz="1800">
                <a:latin typeface="Courier" pitchFamily="2" charset="0"/>
              </a:rPr>
              <a:t>SUB</a:t>
            </a:r>
          </a:p>
          <a:p>
            <a:r>
              <a:rPr lang="en-US" altLang="en-US" sz="1800">
                <a:latin typeface="Courier" pitchFamily="2" charset="0"/>
              </a:rPr>
              <a:t>SUBI</a:t>
            </a:r>
          </a:p>
          <a:p>
            <a:r>
              <a:rPr lang="en-US" altLang="en-US" sz="1800">
                <a:latin typeface="Courier" pitchFamily="2" charset="0"/>
              </a:rPr>
              <a:t>LOAD</a:t>
            </a:r>
          </a:p>
          <a:p>
            <a:r>
              <a:rPr lang="en-US" altLang="en-US" sz="1800">
                <a:latin typeface="Courier" pitchFamily="2" charset="0"/>
              </a:rPr>
              <a:t>LOADF</a:t>
            </a:r>
          </a:p>
          <a:p>
            <a:r>
              <a:rPr lang="en-US" altLang="en-US" sz="1800">
                <a:latin typeface="Courier" pitchFamily="2" charset="0"/>
              </a:rPr>
              <a:t>STORE</a:t>
            </a:r>
          </a:p>
          <a:p>
            <a:r>
              <a:rPr lang="en-US" altLang="en-US" sz="1800">
                <a:latin typeface="Courier" pitchFamily="2" charset="0"/>
              </a:rPr>
              <a:t>STOREF</a:t>
            </a:r>
          </a:p>
        </p:txBody>
      </p:sp>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2">
            <a:extLst>
              <a:ext uri="{FF2B5EF4-FFF2-40B4-BE49-F238E27FC236}">
                <a16:creationId xmlns:a16="http://schemas.microsoft.com/office/drawing/2014/main" id="{D867CDBF-1B64-814D-9598-D1D034A9EC5F}"/>
              </a:ext>
            </a:extLst>
          </p:cNvPr>
          <p:cNvSpPr>
            <a:spLocks noGrp="1" noChangeArrowheads="1"/>
          </p:cNvSpPr>
          <p:nvPr>
            <p:ph type="title"/>
          </p:nvPr>
        </p:nvSpPr>
        <p:spPr>
          <a:xfrm>
            <a:off x="914400" y="2819400"/>
            <a:ext cx="9144000" cy="685800"/>
          </a:xfrm>
        </p:spPr>
        <p:txBody>
          <a:bodyPr/>
          <a:lstStyle/>
          <a:p>
            <a:pPr eaLnBrk="1" hangingPunct="1">
              <a:defRPr/>
            </a:pPr>
            <a:r>
              <a:rPr lang="en-US" dirty="0">
                <a:ea typeface="+mj-ea"/>
                <a:cs typeface="+mj-cs"/>
              </a:rPr>
              <a:t>The OPCODEs</a:t>
            </a:r>
          </a:p>
        </p:txBody>
      </p:sp>
      <p:sp>
        <p:nvSpPr>
          <p:cNvPr id="3" name="Rectangle 2">
            <a:extLst>
              <a:ext uri="{FF2B5EF4-FFF2-40B4-BE49-F238E27FC236}">
                <a16:creationId xmlns:a16="http://schemas.microsoft.com/office/drawing/2014/main" id="{72388562-3354-AB47-9DDD-C1EB2B056EF6}"/>
              </a:ext>
            </a:extLst>
          </p:cNvPr>
          <p:cNvSpPr txBox="1">
            <a:spLocks noChangeArrowheads="1"/>
          </p:cNvSpPr>
          <p:nvPr/>
        </p:nvSpPr>
        <p:spPr bwMode="auto">
          <a:xfrm>
            <a:off x="914400" y="3624263"/>
            <a:ext cx="9144000" cy="685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425" tIns="91425" rIns="91425" bIns="91425"/>
          <a:lstStyle>
            <a:defPPr marR="0" algn="l" rtl="0">
              <a:lnSpc>
                <a:spcPct val="100000"/>
              </a:lnSpc>
              <a:spcBef>
                <a:spcPts val="0"/>
              </a:spcBef>
              <a:spcAft>
                <a:spcPts val="0"/>
              </a:spcAft>
            </a:defPPr>
            <a:lvl1pPr algn="ctr" rtl="0" eaLnBrk="0" fontAlgn="base" hangingPunct="0">
              <a:spcBef>
                <a:spcPts val="0"/>
              </a:spcBef>
              <a:spcAft>
                <a:spcPts val="0"/>
              </a:spcAft>
              <a:defRPr sz="3600" b="1">
                <a:solidFill>
                  <a:schemeClr val="dk1"/>
                </a:solidFill>
                <a:latin typeface="Arial"/>
                <a:ea typeface="Arial"/>
                <a:cs typeface="Arial"/>
                <a:sym typeface="Arial"/>
                <a:rtl val="0"/>
              </a:defRPr>
            </a:lvl1pPr>
            <a:lvl2pPr algn="ctr" rtl="0" eaLnBrk="0" fontAlgn="base" hangingPunct="0">
              <a:spcBef>
                <a:spcPts val="0"/>
              </a:spcBef>
              <a:spcAft>
                <a:spcPts val="0"/>
              </a:spcAft>
              <a:defRPr sz="3600" b="1">
                <a:solidFill>
                  <a:schemeClr val="dk1"/>
                </a:solidFill>
                <a:latin typeface="Arial"/>
                <a:ea typeface="Arial"/>
                <a:cs typeface="Arial"/>
                <a:sym typeface="Arial"/>
                <a:rtl val="0"/>
              </a:defRPr>
            </a:lvl2pPr>
            <a:lvl3pPr algn="ctr" rtl="0" eaLnBrk="0" fontAlgn="base" hangingPunct="0">
              <a:spcBef>
                <a:spcPts val="0"/>
              </a:spcBef>
              <a:spcAft>
                <a:spcPts val="0"/>
              </a:spcAft>
              <a:defRPr sz="3600" b="1">
                <a:solidFill>
                  <a:schemeClr val="dk1"/>
                </a:solidFill>
                <a:latin typeface="Arial"/>
                <a:ea typeface="Arial"/>
                <a:cs typeface="Arial"/>
                <a:sym typeface="Arial"/>
              </a:defRPr>
            </a:lvl3pPr>
            <a:lvl4pPr algn="ctr" rtl="0" eaLnBrk="0" fontAlgn="base" hangingPunct="0">
              <a:spcBef>
                <a:spcPts val="0"/>
              </a:spcBef>
              <a:spcAft>
                <a:spcPts val="0"/>
              </a:spcAft>
              <a:defRPr sz="3600" b="1">
                <a:solidFill>
                  <a:schemeClr val="dk1"/>
                </a:solidFill>
                <a:latin typeface="Arial"/>
                <a:ea typeface="Arial"/>
                <a:cs typeface="Arial"/>
                <a:sym typeface="Arial"/>
              </a:defRPr>
            </a:lvl4pPr>
            <a:lvl5pPr algn="ctr" rtl="0" eaLnBrk="0" fontAlgn="base" hangingPunct="0">
              <a:spcBef>
                <a:spcPts val="0"/>
              </a:spcBef>
              <a:spcAft>
                <a:spcPts val="0"/>
              </a:spcAft>
              <a:defRPr sz="3600" b="1">
                <a:solidFill>
                  <a:schemeClr val="dk1"/>
                </a:solidFill>
                <a:latin typeface="Arial"/>
                <a:ea typeface="Arial"/>
                <a:cs typeface="Arial"/>
                <a:sym typeface="Arial"/>
              </a:defRPr>
            </a:lvl5pPr>
            <a:lvl6pPr marL="457200" algn="ctr" rtl="0" eaLnBrk="0" fontAlgn="base" hangingPunct="0">
              <a:spcBef>
                <a:spcPts val="0"/>
              </a:spcBef>
              <a:spcAft>
                <a:spcPts val="0"/>
              </a:spcAft>
              <a:defRPr sz="3600" b="1">
                <a:solidFill>
                  <a:schemeClr val="dk1"/>
                </a:solidFill>
                <a:latin typeface="Arial"/>
                <a:ea typeface="Arial"/>
                <a:cs typeface="Arial"/>
                <a:sym typeface="Arial"/>
              </a:defRPr>
            </a:lvl6pPr>
            <a:lvl7pPr marL="914400" algn="ctr" rtl="0" eaLnBrk="0" fontAlgn="base" hangingPunct="0">
              <a:spcBef>
                <a:spcPts val="0"/>
              </a:spcBef>
              <a:spcAft>
                <a:spcPts val="0"/>
              </a:spcAft>
              <a:defRPr sz="3600" b="1">
                <a:solidFill>
                  <a:schemeClr val="dk1"/>
                </a:solidFill>
                <a:latin typeface="Arial"/>
                <a:ea typeface="Arial"/>
                <a:cs typeface="Arial"/>
                <a:sym typeface="Arial"/>
              </a:defRPr>
            </a:lvl7pPr>
            <a:lvl8pPr marL="1371600" algn="ctr" rtl="0" eaLnBrk="0" fontAlgn="base" hangingPunct="0">
              <a:spcBef>
                <a:spcPts val="0"/>
              </a:spcBef>
              <a:spcAft>
                <a:spcPts val="0"/>
              </a:spcAft>
              <a:defRPr sz="3600" b="1">
                <a:solidFill>
                  <a:schemeClr val="dk1"/>
                </a:solidFill>
                <a:latin typeface="Arial"/>
                <a:ea typeface="Arial"/>
                <a:cs typeface="Arial"/>
                <a:sym typeface="Arial"/>
              </a:defRPr>
            </a:lvl8pPr>
            <a:lvl9pPr marL="1828800" algn="ctr" rtl="0" eaLnBrk="0" fontAlgn="base" hangingPunct="0">
              <a:spcBef>
                <a:spcPts val="0"/>
              </a:spcBef>
              <a:spcAft>
                <a:spcPts val="0"/>
              </a:spcAft>
              <a:defRPr sz="3600" b="1">
                <a:solidFill>
                  <a:schemeClr val="dk1"/>
                </a:solidFill>
                <a:latin typeface="Arial"/>
                <a:ea typeface="Arial"/>
                <a:cs typeface="Arial"/>
                <a:sym typeface="Arial"/>
              </a:defRPr>
            </a:lvl9pPr>
          </a:lstStyle>
          <a:p>
            <a:pPr eaLnBrk="1" hangingPunct="1">
              <a:defRPr/>
            </a:pPr>
            <a:r>
              <a:rPr lang="en-US" sz="2400" kern="0" dirty="0">
                <a:ea typeface="+mj-ea"/>
                <a:cs typeface="+mj-cs"/>
              </a:rPr>
              <a:t>( Mapped to Machine Language )</a:t>
            </a:r>
          </a:p>
        </p:txBody>
      </p:sp>
    </p:spTree>
  </p:cSld>
  <p:clrMapOvr>
    <a:masterClrMapping/>
  </p:clrMapOvr>
  <p:transition spd="slow"/>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3" name="Title 1">
            <a:extLst>
              <a:ext uri="{FF2B5EF4-FFF2-40B4-BE49-F238E27FC236}">
                <a16:creationId xmlns:a16="http://schemas.microsoft.com/office/drawing/2014/main" id="{770C35CD-6CD9-4146-9FFA-57680AD64ABB}"/>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15750" name="TextBox 2">
            <a:extLst>
              <a:ext uri="{FF2B5EF4-FFF2-40B4-BE49-F238E27FC236}">
                <a16:creationId xmlns:a16="http://schemas.microsoft.com/office/drawing/2014/main" id="{6C015CBF-9961-BD40-84CD-841F2D114D5F}"/>
              </a:ext>
            </a:extLst>
          </p:cNvPr>
          <p:cNvSpPr txBox="1">
            <a:spLocks noChangeArrowheads="1"/>
          </p:cNvSpPr>
          <p:nvPr/>
        </p:nvSpPr>
        <p:spPr bwMode="auto">
          <a:xfrm>
            <a:off x="1550988" y="1290638"/>
            <a:ext cx="736600"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NOOP</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C</a:t>
                      </a:r>
                    </a:p>
                  </a:txBody>
                  <a:tcPr marT="45798" marB="45798"/>
                </a:tc>
                <a:tc>
                  <a:txBody>
                    <a:bodyPr/>
                    <a:lstStyle/>
                    <a:p>
                      <a:pPr algn="ctr"/>
                      <a:r>
                        <a:rPr lang="en-US" sz="1800" dirty="0">
                          <a:latin typeface="Courier" pitchFamily="2" charset="0"/>
                        </a:rPr>
                        <a:t>A</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E</a:t>
                      </a:r>
                    </a:p>
                  </a:txBody>
                  <a:tcPr marT="45798" marB="45798"/>
                </a:tc>
                <a:tc>
                  <a:txBody>
                    <a:bodyPr/>
                    <a:lstStyle/>
                    <a:p>
                      <a:pPr algn="ctr"/>
                      <a:r>
                        <a:rPr lang="en-US" sz="1800" dirty="0">
                          <a:latin typeface="Courier" pitchFamily="2" charset="0"/>
                        </a:rPr>
                        <a:t>S</a:t>
                      </a:r>
                    </a:p>
                  </a:txBody>
                  <a:tcPr marT="45798" marB="45798"/>
                </a:tc>
                <a:tc>
                  <a:txBody>
                    <a:bodyPr/>
                    <a:lstStyle/>
                    <a:p>
                      <a:pPr algn="ctr"/>
                      <a:r>
                        <a:rPr lang="en-US" sz="1800" dirty="0">
                          <a:latin typeface="Courier" pitchFamily="2" charset="0"/>
                        </a:rPr>
                        <a:t>S</a:t>
                      </a:r>
                    </a:p>
                  </a:txBody>
                  <a:tcPr marT="45798" marB="45798"/>
                </a:tc>
                <a:extLst>
                  <a:ext uri="{0D108BD9-81ED-4DB2-BD59-A6C34878D82A}">
                    <a16:rowId xmlns:a16="http://schemas.microsoft.com/office/drawing/2014/main" val="551536869"/>
                  </a:ext>
                </a:extLst>
              </a:tr>
            </a:tbl>
          </a:graphicData>
        </a:graphic>
      </p:graphicFrame>
      <p:sp>
        <p:nvSpPr>
          <p:cNvPr id="115787" name="TextBox 5">
            <a:extLst>
              <a:ext uri="{FF2B5EF4-FFF2-40B4-BE49-F238E27FC236}">
                <a16:creationId xmlns:a16="http://schemas.microsoft.com/office/drawing/2014/main" id="{EA7CCD8C-A25A-3947-A413-2CA54B5DD812}"/>
              </a:ext>
            </a:extLst>
          </p:cNvPr>
          <p:cNvSpPr txBox="1">
            <a:spLocks noChangeArrowheads="1"/>
          </p:cNvSpPr>
          <p:nvPr/>
        </p:nvSpPr>
        <p:spPr bwMode="auto">
          <a:xfrm>
            <a:off x="1547814" y="1916114"/>
            <a:ext cx="10128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INPUTC</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5824" name="TextBox 7">
            <a:extLst>
              <a:ext uri="{FF2B5EF4-FFF2-40B4-BE49-F238E27FC236}">
                <a16:creationId xmlns:a16="http://schemas.microsoft.com/office/drawing/2014/main" id="{F267D196-500D-014F-868E-2FED098D5DB3}"/>
              </a:ext>
            </a:extLst>
          </p:cNvPr>
          <p:cNvSpPr txBox="1">
            <a:spLocks noChangeArrowheads="1"/>
          </p:cNvSpPr>
          <p:nvPr/>
        </p:nvSpPr>
        <p:spPr bwMode="auto">
          <a:xfrm>
            <a:off x="1546225" y="2590800"/>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INPUTCF</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5861" name="TextBox 9">
            <a:extLst>
              <a:ext uri="{FF2B5EF4-FFF2-40B4-BE49-F238E27FC236}">
                <a16:creationId xmlns:a16="http://schemas.microsoft.com/office/drawing/2014/main" id="{29C5EDBD-CCC6-9448-9591-C3F6AAD7E3B5}"/>
              </a:ext>
            </a:extLst>
          </p:cNvPr>
          <p:cNvSpPr txBox="1">
            <a:spLocks noChangeArrowheads="1"/>
          </p:cNvSpPr>
          <p:nvPr/>
        </p:nvSpPr>
        <p:spPr bwMode="auto">
          <a:xfrm>
            <a:off x="1546225" y="3284539"/>
            <a:ext cx="101123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INPUTD</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5898" name="TextBox 11">
            <a:extLst>
              <a:ext uri="{FF2B5EF4-FFF2-40B4-BE49-F238E27FC236}">
                <a16:creationId xmlns:a16="http://schemas.microsoft.com/office/drawing/2014/main" id="{62F9A2B8-8405-744F-A888-C120F4D71A9F}"/>
              </a:ext>
            </a:extLst>
          </p:cNvPr>
          <p:cNvSpPr txBox="1">
            <a:spLocks noChangeArrowheads="1"/>
          </p:cNvSpPr>
          <p:nvPr/>
        </p:nvSpPr>
        <p:spPr bwMode="auto">
          <a:xfrm>
            <a:off x="1543050" y="3959225"/>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INPUTDF</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tc>
                  <a:txBody>
                    <a:bodyPr/>
                    <a:lstStyle/>
                    <a:p>
                      <a:pPr algn="ctr"/>
                      <a:r>
                        <a:rPr lang="en-US" sz="1800" dirty="0">
                          <a:latin typeface="Courier" pitchFamily="2" charset="0"/>
                        </a:rPr>
                        <a:t>0</a:t>
                      </a:r>
                    </a:p>
                  </a:txBody>
                  <a:tcPr marT="45603" marB="45603"/>
                </a:tc>
                <a:extLst>
                  <a:ext uri="{0D108BD9-81ED-4DB2-BD59-A6C34878D82A}">
                    <a16:rowId xmlns:a16="http://schemas.microsoft.com/office/drawing/2014/main" val="551536869"/>
                  </a:ext>
                </a:extLst>
              </a:tr>
            </a:tbl>
          </a:graphicData>
        </a:graphic>
      </p:graphicFrame>
      <p:sp>
        <p:nvSpPr>
          <p:cNvPr id="115935" name="TextBox 13">
            <a:extLst>
              <a:ext uri="{FF2B5EF4-FFF2-40B4-BE49-F238E27FC236}">
                <a16:creationId xmlns:a16="http://schemas.microsoft.com/office/drawing/2014/main" id="{B7BC27A2-178D-D24A-8E9E-4FCECDA48783}"/>
              </a:ext>
            </a:extLst>
          </p:cNvPr>
          <p:cNvSpPr txBox="1">
            <a:spLocks noChangeArrowheads="1"/>
          </p:cNvSpPr>
          <p:nvPr/>
        </p:nvSpPr>
        <p:spPr bwMode="auto">
          <a:xfrm>
            <a:off x="1543050" y="4629150"/>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MOVE</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I</a:t>
                      </a:r>
                    </a:p>
                  </a:txBody>
                  <a:tcPr marT="45603" marB="45603"/>
                </a:tc>
                <a:tc>
                  <a:txBody>
                    <a:bodyPr/>
                    <a:lstStyle/>
                    <a:p>
                      <a:pPr algn="ctr"/>
                      <a:r>
                        <a:rPr lang="en-US" sz="1800" dirty="0">
                          <a:latin typeface="Courier" pitchFamily="2" charset="0"/>
                        </a:rPr>
                        <a:t>M</a:t>
                      </a:r>
                    </a:p>
                  </a:txBody>
                  <a:tcPr marT="45603" marB="45603"/>
                </a:tc>
                <a:tc>
                  <a:txBody>
                    <a:bodyPr/>
                    <a:lstStyle/>
                    <a:p>
                      <a:pPr algn="ctr"/>
                      <a:r>
                        <a:rPr lang="en-US" sz="1800" dirty="0">
                          <a:latin typeface="Courier" pitchFamily="2" charset="0"/>
                        </a:rPr>
                        <a:t>M</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V</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L</a:t>
                      </a:r>
                    </a:p>
                  </a:txBody>
                  <a:tcPr marT="45603" marB="45603"/>
                </a:tc>
                <a:extLst>
                  <a:ext uri="{0D108BD9-81ED-4DB2-BD59-A6C34878D82A}">
                    <a16:rowId xmlns:a16="http://schemas.microsoft.com/office/drawing/2014/main" val="551536869"/>
                  </a:ext>
                </a:extLst>
              </a:tr>
            </a:tbl>
          </a:graphicData>
        </a:graphic>
      </p:graphicFrame>
      <p:sp>
        <p:nvSpPr>
          <p:cNvPr id="115972" name="TextBox 15">
            <a:extLst>
              <a:ext uri="{FF2B5EF4-FFF2-40B4-BE49-F238E27FC236}">
                <a16:creationId xmlns:a16="http://schemas.microsoft.com/office/drawing/2014/main" id="{F9FD630C-50C2-2543-8B9C-55D1C1B1D079}"/>
              </a:ext>
            </a:extLst>
          </p:cNvPr>
          <p:cNvSpPr txBox="1">
            <a:spLocks noChangeArrowheads="1"/>
          </p:cNvSpPr>
          <p:nvPr/>
        </p:nvSpPr>
        <p:spPr bwMode="auto">
          <a:xfrm>
            <a:off x="1543050" y="5322889"/>
            <a:ext cx="17018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LOADI/LOADP</a:t>
            </a:r>
          </a:p>
        </p:txBody>
      </p:sp>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7" name="Title 1">
            <a:extLst>
              <a:ext uri="{FF2B5EF4-FFF2-40B4-BE49-F238E27FC236}">
                <a16:creationId xmlns:a16="http://schemas.microsoft.com/office/drawing/2014/main" id="{0C9F0387-CDFF-F644-8C26-8BC0B3ACA212}"/>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X</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Y</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16774" name="TextBox 2">
            <a:extLst>
              <a:ext uri="{FF2B5EF4-FFF2-40B4-BE49-F238E27FC236}">
                <a16:creationId xmlns:a16="http://schemas.microsoft.com/office/drawing/2014/main" id="{D440F8EA-C128-8B4D-B083-F9C5EF743A8B}"/>
              </a:ext>
            </a:extLst>
          </p:cNvPr>
          <p:cNvSpPr txBox="1">
            <a:spLocks noChangeArrowheads="1"/>
          </p:cNvSpPr>
          <p:nvPr/>
        </p:nvSpPr>
        <p:spPr bwMode="auto">
          <a:xfrm>
            <a:off x="1550989" y="1290638"/>
            <a:ext cx="59848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X</a:t>
                      </a:r>
                    </a:p>
                  </a:txBody>
                  <a:tcPr marT="45798" marB="45798"/>
                </a:tc>
                <a:tc>
                  <a:txBody>
                    <a:bodyPr/>
                    <a:lstStyle/>
                    <a:p>
                      <a:pPr algn="ctr"/>
                      <a:r>
                        <a:rPr lang="en-US" sz="1800" dirty="0">
                          <a:solidFill>
                            <a:schemeClr val="tx1"/>
                          </a:solidFill>
                          <a:latin typeface="Courier" pitchFamily="2" charset="0"/>
                        </a:rPr>
                        <a:t>d</a:t>
                      </a:r>
                    </a:p>
                  </a:txBody>
                  <a:tcPr marT="45798" marB="45798"/>
                </a:tc>
                <a:tc>
                  <a:txBody>
                    <a:bodyPr/>
                    <a:lstStyle/>
                    <a:p>
                      <a:pPr algn="ctr"/>
                      <a:r>
                        <a:rPr lang="en-US" sz="1800" dirty="0">
                          <a:solidFill>
                            <a:schemeClr val="tx1"/>
                          </a:solidFill>
                          <a:latin typeface="Courier" pitchFamily="2" charset="0"/>
                        </a:rPr>
                        <a:t>d</a:t>
                      </a:r>
                    </a:p>
                  </a:txBody>
                  <a:tcPr marT="45798" marB="45798"/>
                </a:tc>
                <a:tc>
                  <a:txBody>
                    <a:bodyPr/>
                    <a:lstStyle/>
                    <a:p>
                      <a:pPr algn="ctr"/>
                      <a:r>
                        <a:rPr lang="en-US" sz="1800" dirty="0">
                          <a:latin typeface="Courier" pitchFamily="2" charset="0"/>
                        </a:rPr>
                        <a:t>I</a:t>
                      </a:r>
                    </a:p>
                  </a:txBody>
                  <a:tcPr marT="45798" marB="45798"/>
                </a:tc>
                <a:tc>
                  <a:txBody>
                    <a:bodyPr/>
                    <a:lstStyle/>
                    <a:p>
                      <a:pPr algn="ctr"/>
                      <a:r>
                        <a:rPr lang="en-US" sz="1800" dirty="0">
                          <a:latin typeface="Courier" pitchFamily="2" charset="0"/>
                        </a:rPr>
                        <a:t>M</a:t>
                      </a:r>
                    </a:p>
                  </a:txBody>
                  <a:tcPr marT="45798" marB="45798"/>
                </a:tc>
                <a:tc>
                  <a:txBody>
                    <a:bodyPr/>
                    <a:lstStyle/>
                    <a:p>
                      <a:pPr algn="ctr"/>
                      <a:r>
                        <a:rPr lang="en-US" sz="1800" dirty="0">
                          <a:latin typeface="Courier" pitchFamily="2" charset="0"/>
                        </a:rPr>
                        <a:t>M</a:t>
                      </a:r>
                    </a:p>
                  </a:txBody>
                  <a:tcPr marT="45798" marB="45798"/>
                </a:tc>
                <a:tc>
                  <a:txBody>
                    <a:bodyPr/>
                    <a:lstStyle/>
                    <a:p>
                      <a:pPr algn="ctr"/>
                      <a:r>
                        <a:rPr lang="en-US" sz="1800" dirty="0">
                          <a:latin typeface="Courier" pitchFamily="2" charset="0"/>
                        </a:rPr>
                        <a:t>E</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V</a:t>
                      </a:r>
                    </a:p>
                  </a:txBody>
                  <a:tcPr marT="45798" marB="45798"/>
                </a:tc>
                <a:tc>
                  <a:txBody>
                    <a:bodyPr/>
                    <a:lstStyle/>
                    <a:p>
                      <a:pPr algn="ctr"/>
                      <a:r>
                        <a:rPr lang="en-US" sz="1800" dirty="0">
                          <a:latin typeface="Courier" pitchFamily="2" charset="0"/>
                        </a:rPr>
                        <a:t>A</a:t>
                      </a:r>
                    </a:p>
                  </a:txBody>
                  <a:tcPr marT="45798" marB="45798"/>
                </a:tc>
                <a:tc>
                  <a:txBody>
                    <a:bodyPr/>
                    <a:lstStyle/>
                    <a:p>
                      <a:pPr algn="ctr"/>
                      <a:r>
                        <a:rPr lang="en-US" sz="1800" dirty="0">
                          <a:latin typeface="Courier" pitchFamily="2" charset="0"/>
                        </a:rPr>
                        <a:t>L</a:t>
                      </a:r>
                    </a:p>
                  </a:txBody>
                  <a:tcPr marT="45798" marB="45798"/>
                </a:tc>
                <a:extLst>
                  <a:ext uri="{0D108BD9-81ED-4DB2-BD59-A6C34878D82A}">
                    <a16:rowId xmlns:a16="http://schemas.microsoft.com/office/drawing/2014/main" val="551536869"/>
                  </a:ext>
                </a:extLst>
              </a:tr>
            </a:tbl>
          </a:graphicData>
        </a:graphic>
      </p:graphicFrame>
      <p:sp>
        <p:nvSpPr>
          <p:cNvPr id="116811" name="TextBox 5">
            <a:extLst>
              <a:ext uri="{FF2B5EF4-FFF2-40B4-BE49-F238E27FC236}">
                <a16:creationId xmlns:a16="http://schemas.microsoft.com/office/drawing/2014/main" id="{278C3BF0-2E45-724B-AE62-33F01A85E7EB}"/>
              </a:ext>
            </a:extLst>
          </p:cNvPr>
          <p:cNvSpPr txBox="1">
            <a:spLocks noChangeArrowheads="1"/>
          </p:cNvSpPr>
          <p:nvPr/>
        </p:nvSpPr>
        <p:spPr bwMode="auto">
          <a:xfrm>
            <a:off x="1547813" y="1916114"/>
            <a:ext cx="7366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ADDI</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16848" name="TextBox 7">
            <a:extLst>
              <a:ext uri="{FF2B5EF4-FFF2-40B4-BE49-F238E27FC236}">
                <a16:creationId xmlns:a16="http://schemas.microsoft.com/office/drawing/2014/main" id="{4B20515A-F48D-6C4E-871E-FB5A71131527}"/>
              </a:ext>
            </a:extLst>
          </p:cNvPr>
          <p:cNvSpPr txBox="1">
            <a:spLocks noChangeArrowheads="1"/>
          </p:cNvSpPr>
          <p:nvPr/>
        </p:nvSpPr>
        <p:spPr bwMode="auto">
          <a:xfrm>
            <a:off x="1546225" y="2590800"/>
            <a:ext cx="5984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SUB</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I</a:t>
                      </a:r>
                    </a:p>
                  </a:txBody>
                  <a:tcPr marT="45603" marB="45603"/>
                </a:tc>
                <a:tc>
                  <a:txBody>
                    <a:bodyPr/>
                    <a:lstStyle/>
                    <a:p>
                      <a:pPr algn="ctr"/>
                      <a:r>
                        <a:rPr lang="en-US" sz="1800" dirty="0">
                          <a:latin typeface="Courier" pitchFamily="2" charset="0"/>
                        </a:rPr>
                        <a:t>M</a:t>
                      </a:r>
                    </a:p>
                  </a:txBody>
                  <a:tcPr marT="45603" marB="45603"/>
                </a:tc>
                <a:tc>
                  <a:txBody>
                    <a:bodyPr/>
                    <a:lstStyle/>
                    <a:p>
                      <a:pPr algn="ctr"/>
                      <a:r>
                        <a:rPr lang="en-US" sz="1800" dirty="0">
                          <a:latin typeface="Courier" pitchFamily="2" charset="0"/>
                        </a:rPr>
                        <a:t>M</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V</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L</a:t>
                      </a:r>
                    </a:p>
                  </a:txBody>
                  <a:tcPr marT="45603" marB="45603"/>
                </a:tc>
                <a:extLst>
                  <a:ext uri="{0D108BD9-81ED-4DB2-BD59-A6C34878D82A}">
                    <a16:rowId xmlns:a16="http://schemas.microsoft.com/office/drawing/2014/main" val="551536869"/>
                  </a:ext>
                </a:extLst>
              </a:tr>
            </a:tbl>
          </a:graphicData>
        </a:graphic>
      </p:graphicFrame>
      <p:sp>
        <p:nvSpPr>
          <p:cNvPr id="116885" name="TextBox 9">
            <a:extLst>
              <a:ext uri="{FF2B5EF4-FFF2-40B4-BE49-F238E27FC236}">
                <a16:creationId xmlns:a16="http://schemas.microsoft.com/office/drawing/2014/main" id="{A7B755D9-0F7B-EE49-B488-1B56A6CA4582}"/>
              </a:ext>
            </a:extLst>
          </p:cNvPr>
          <p:cNvSpPr txBox="1">
            <a:spLocks noChangeArrowheads="1"/>
          </p:cNvSpPr>
          <p:nvPr/>
        </p:nvSpPr>
        <p:spPr bwMode="auto">
          <a:xfrm>
            <a:off x="1546226" y="3284539"/>
            <a:ext cx="7350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SUBI</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6922" name="TextBox 11">
            <a:extLst>
              <a:ext uri="{FF2B5EF4-FFF2-40B4-BE49-F238E27FC236}">
                <a16:creationId xmlns:a16="http://schemas.microsoft.com/office/drawing/2014/main" id="{1A495095-BD36-B54A-82A1-09C06B1D396A}"/>
              </a:ext>
            </a:extLst>
          </p:cNvPr>
          <p:cNvSpPr txBox="1">
            <a:spLocks noChangeArrowheads="1"/>
          </p:cNvSpPr>
          <p:nvPr/>
        </p:nvSpPr>
        <p:spPr bwMode="auto">
          <a:xfrm>
            <a:off x="1543050" y="3959225"/>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6959" name="TextBox 13">
            <a:extLst>
              <a:ext uri="{FF2B5EF4-FFF2-40B4-BE49-F238E27FC236}">
                <a16:creationId xmlns:a16="http://schemas.microsoft.com/office/drawing/2014/main" id="{74C13AC6-BCF4-0F44-AC23-18C89AF3FF16}"/>
              </a:ext>
            </a:extLst>
          </p:cNvPr>
          <p:cNvSpPr txBox="1">
            <a:spLocks noChangeArrowheads="1"/>
          </p:cNvSpPr>
          <p:nvPr/>
        </p:nvSpPr>
        <p:spPr bwMode="auto">
          <a:xfrm>
            <a:off x="1543051" y="4629150"/>
            <a:ext cx="874713"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LOADF</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6996" name="TextBox 15">
            <a:extLst>
              <a:ext uri="{FF2B5EF4-FFF2-40B4-BE49-F238E27FC236}">
                <a16:creationId xmlns:a16="http://schemas.microsoft.com/office/drawing/2014/main" id="{477EA1E0-64BE-0E4D-A0A5-2A23EA4D0EB0}"/>
              </a:ext>
            </a:extLst>
          </p:cNvPr>
          <p:cNvSpPr txBox="1">
            <a:spLocks noChangeArrowheads="1"/>
          </p:cNvSpPr>
          <p:nvPr/>
        </p:nvSpPr>
        <p:spPr bwMode="auto">
          <a:xfrm>
            <a:off x="1543051" y="5322889"/>
            <a:ext cx="8747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STORE</a:t>
            </a:r>
          </a:p>
        </p:txBody>
      </p:sp>
      <p:graphicFrame>
        <p:nvGraphicFramePr>
          <p:cNvPr id="17" name="Table 16">
            <a:extLst>
              <a:ext uri="{FF2B5EF4-FFF2-40B4-BE49-F238E27FC236}">
                <a16:creationId xmlns:a16="http://schemas.microsoft.com/office/drawing/2014/main" id="{535FB3D3-FD5E-6E4E-8AF4-CA7E7F719A6E}"/>
              </a:ext>
            </a:extLst>
          </p:cNvPr>
          <p:cNvGraphicFramePr>
            <a:graphicFrameLocks noGrp="1"/>
          </p:cNvGraphicFramePr>
          <p:nvPr/>
        </p:nvGraphicFramePr>
        <p:xfrm>
          <a:off x="3471863" y="59785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A</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S</a:t>
                      </a:r>
                    </a:p>
                  </a:txBody>
                  <a:tcPr marT="45603" marB="45603"/>
                </a:tc>
                <a:extLst>
                  <a:ext uri="{0D108BD9-81ED-4DB2-BD59-A6C34878D82A}">
                    <a16:rowId xmlns:a16="http://schemas.microsoft.com/office/drawing/2014/main" val="551536869"/>
                  </a:ext>
                </a:extLst>
              </a:tr>
            </a:tbl>
          </a:graphicData>
        </a:graphic>
      </p:graphicFrame>
      <p:sp>
        <p:nvSpPr>
          <p:cNvPr id="117033" name="TextBox 17">
            <a:extLst>
              <a:ext uri="{FF2B5EF4-FFF2-40B4-BE49-F238E27FC236}">
                <a16:creationId xmlns:a16="http://schemas.microsoft.com/office/drawing/2014/main" id="{8CD2FE37-C247-8743-B743-0F804C89A132}"/>
              </a:ext>
            </a:extLst>
          </p:cNvPr>
          <p:cNvSpPr txBox="1">
            <a:spLocks noChangeArrowheads="1"/>
          </p:cNvSpPr>
          <p:nvPr/>
        </p:nvSpPr>
        <p:spPr bwMode="auto">
          <a:xfrm>
            <a:off x="1539876" y="5997575"/>
            <a:ext cx="101282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STOREF</a:t>
            </a: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1" name="Title 1">
            <a:extLst>
              <a:ext uri="{FF2B5EF4-FFF2-40B4-BE49-F238E27FC236}">
                <a16:creationId xmlns:a16="http://schemas.microsoft.com/office/drawing/2014/main" id="{D02E7C44-282C-DF49-A0F4-F75760CEAF8D}"/>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OPCODEs</a:t>
            </a:r>
          </a:p>
        </p:txBody>
      </p:sp>
      <p:graphicFrame>
        <p:nvGraphicFramePr>
          <p:cNvPr id="4" name="Table 3">
            <a:extLst>
              <a:ext uri="{FF2B5EF4-FFF2-40B4-BE49-F238E27FC236}">
                <a16:creationId xmlns:a16="http://schemas.microsoft.com/office/drawing/2014/main" id="{59EDEF2E-4CDC-2143-9DB0-F9E2DAF8EE9F}"/>
              </a:ext>
            </a:extLst>
          </p:cNvPr>
          <p:cNvGraphicFramePr>
            <a:graphicFrameLocks noGrp="1"/>
          </p:cNvGraphicFramePr>
          <p:nvPr/>
        </p:nvGraphicFramePr>
        <p:xfrm>
          <a:off x="3482975" y="1270001"/>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X</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17798" name="TextBox 2">
            <a:extLst>
              <a:ext uri="{FF2B5EF4-FFF2-40B4-BE49-F238E27FC236}">
                <a16:creationId xmlns:a16="http://schemas.microsoft.com/office/drawing/2014/main" id="{8DAD7440-C5EA-0140-850B-55C5F96F5D48}"/>
              </a:ext>
            </a:extLst>
          </p:cNvPr>
          <p:cNvSpPr txBox="1">
            <a:spLocks noChangeArrowheads="1"/>
          </p:cNvSpPr>
          <p:nvPr/>
        </p:nvSpPr>
        <p:spPr bwMode="auto">
          <a:xfrm>
            <a:off x="1550989" y="1290638"/>
            <a:ext cx="101282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SHIFTL</a:t>
            </a:r>
          </a:p>
        </p:txBody>
      </p:sp>
      <p:graphicFrame>
        <p:nvGraphicFramePr>
          <p:cNvPr id="5" name="Table 4">
            <a:extLst>
              <a:ext uri="{FF2B5EF4-FFF2-40B4-BE49-F238E27FC236}">
                <a16:creationId xmlns:a16="http://schemas.microsoft.com/office/drawing/2014/main" id="{6647790A-B3EC-BE45-A79A-ED0FFA31C845}"/>
              </a:ext>
            </a:extLst>
          </p:cNvPr>
          <p:cNvGraphicFramePr>
            <a:graphicFrameLocks noGrp="1"/>
          </p:cNvGraphicFramePr>
          <p:nvPr/>
        </p:nvGraphicFramePr>
        <p:xfrm>
          <a:off x="3481388" y="1895476"/>
          <a:ext cx="6096000" cy="371475"/>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71475">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solidFill>
                            <a:srgbClr val="FF0700"/>
                          </a:solidFill>
                          <a:latin typeface="Courier" pitchFamily="2" charset="0"/>
                        </a:rPr>
                        <a:t>0</a:t>
                      </a:r>
                    </a:p>
                  </a:txBody>
                  <a:tcPr marT="45798" marB="45798"/>
                </a:tc>
                <a:tc>
                  <a:txBody>
                    <a:bodyPr/>
                    <a:lstStyle/>
                    <a:p>
                      <a:pPr algn="ctr"/>
                      <a:r>
                        <a:rPr lang="en-US" sz="1800" dirty="0">
                          <a:latin typeface="Courier" pitchFamily="2" charset="0"/>
                        </a:rPr>
                        <a:t>R</a:t>
                      </a:r>
                    </a:p>
                  </a:txBody>
                  <a:tcPr marT="45798" marB="45798"/>
                </a:tc>
                <a:tc>
                  <a:txBody>
                    <a:bodyPr/>
                    <a:lstStyle/>
                    <a:p>
                      <a:pPr algn="ctr"/>
                      <a:r>
                        <a:rPr lang="en-US" sz="1800" dirty="0">
                          <a:latin typeface="Courier" pitchFamily="2" charset="0"/>
                        </a:rPr>
                        <a:t>X</a:t>
                      </a:r>
                    </a:p>
                  </a:txBody>
                  <a:tcPr marT="45798" marB="45798"/>
                </a:tc>
                <a:tc>
                  <a:txBody>
                    <a:bodyPr/>
                    <a:lstStyle/>
                    <a:p>
                      <a:pPr algn="ctr"/>
                      <a:r>
                        <a:rPr lang="en-US" sz="1800" dirty="0">
                          <a:solidFill>
                            <a:schemeClr val="tx1"/>
                          </a:solidFill>
                          <a:latin typeface="Courier" pitchFamily="2" charset="0"/>
                        </a:rPr>
                        <a:t>d</a:t>
                      </a:r>
                    </a:p>
                  </a:txBody>
                  <a:tcPr marT="45798" marB="45798"/>
                </a:tc>
                <a:tc>
                  <a:txBody>
                    <a:bodyPr/>
                    <a:lstStyle/>
                    <a:p>
                      <a:pPr algn="ctr"/>
                      <a:r>
                        <a:rPr lang="en-US" sz="1800" dirty="0">
                          <a:solidFill>
                            <a:srgbClr val="FF0700"/>
                          </a:solidFill>
                          <a:latin typeface="Courier" pitchFamily="2" charset="0"/>
                        </a:rPr>
                        <a:t>1</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tc>
                  <a:txBody>
                    <a:bodyPr/>
                    <a:lstStyle/>
                    <a:p>
                      <a:pPr algn="ctr"/>
                      <a:r>
                        <a:rPr lang="en-US" sz="1800" dirty="0">
                          <a:latin typeface="Courier" pitchFamily="2" charset="0"/>
                        </a:rPr>
                        <a:t>d</a:t>
                      </a:r>
                    </a:p>
                  </a:txBody>
                  <a:tcPr marT="45798" marB="45798"/>
                </a:tc>
                <a:extLst>
                  <a:ext uri="{0D108BD9-81ED-4DB2-BD59-A6C34878D82A}">
                    <a16:rowId xmlns:a16="http://schemas.microsoft.com/office/drawing/2014/main" val="551536869"/>
                  </a:ext>
                </a:extLst>
              </a:tr>
            </a:tbl>
          </a:graphicData>
        </a:graphic>
      </p:graphicFrame>
      <p:sp>
        <p:nvSpPr>
          <p:cNvPr id="117835" name="TextBox 5">
            <a:extLst>
              <a:ext uri="{FF2B5EF4-FFF2-40B4-BE49-F238E27FC236}">
                <a16:creationId xmlns:a16="http://schemas.microsoft.com/office/drawing/2014/main" id="{75547059-334D-6D46-9EF6-D738B7AF825F}"/>
              </a:ext>
            </a:extLst>
          </p:cNvPr>
          <p:cNvSpPr txBox="1">
            <a:spLocks noChangeArrowheads="1"/>
          </p:cNvSpPr>
          <p:nvPr/>
        </p:nvSpPr>
        <p:spPr bwMode="auto">
          <a:xfrm>
            <a:off x="1547814" y="1916114"/>
            <a:ext cx="1012825"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SHIFTR</a:t>
            </a:r>
          </a:p>
        </p:txBody>
      </p:sp>
      <p:graphicFrame>
        <p:nvGraphicFramePr>
          <p:cNvPr id="7" name="Table 6">
            <a:extLst>
              <a:ext uri="{FF2B5EF4-FFF2-40B4-BE49-F238E27FC236}">
                <a16:creationId xmlns:a16="http://schemas.microsoft.com/office/drawing/2014/main" id="{B7B2A79A-1AB7-3B42-9EB0-36532C851D7D}"/>
              </a:ext>
            </a:extLst>
          </p:cNvPr>
          <p:cNvGraphicFramePr>
            <a:graphicFrameLocks noGrp="1"/>
          </p:cNvGraphicFramePr>
          <p:nvPr/>
        </p:nvGraphicFramePr>
        <p:xfrm>
          <a:off x="3478213" y="257175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R</a:t>
                      </a:r>
                    </a:p>
                  </a:txBody>
                  <a:tcPr marT="45603" marB="45603"/>
                </a:tc>
                <a:tc>
                  <a:txBody>
                    <a:bodyPr/>
                    <a:lstStyle/>
                    <a:p>
                      <a:pPr algn="ctr"/>
                      <a:r>
                        <a:rPr lang="en-US" sz="1800" dirty="0">
                          <a:latin typeface="Courier" pitchFamily="2" charset="0"/>
                        </a:rPr>
                        <a:t>X</a:t>
                      </a:r>
                    </a:p>
                  </a:txBody>
                  <a:tcPr marT="45603" marB="45603"/>
                </a:tc>
                <a:tc>
                  <a:txBody>
                    <a:bodyPr/>
                    <a:lstStyle/>
                    <a:p>
                      <a:pPr algn="ctr"/>
                      <a:r>
                        <a:rPr lang="en-US" sz="1800" dirty="0">
                          <a:solidFill>
                            <a:schemeClr val="tx1"/>
                          </a:solidFill>
                          <a:latin typeface="Courier" pitchFamily="2" charset="0"/>
                        </a:rPr>
                        <a:t>R</a:t>
                      </a:r>
                    </a:p>
                  </a:txBody>
                  <a:tcPr marT="45603" marB="45603"/>
                </a:tc>
                <a:tc>
                  <a:txBody>
                    <a:bodyPr/>
                    <a:lstStyle/>
                    <a:p>
                      <a:pPr algn="ctr"/>
                      <a:r>
                        <a:rPr lang="en-US" sz="1800" dirty="0">
                          <a:solidFill>
                            <a:schemeClr val="tx1"/>
                          </a:solidFill>
                          <a:latin typeface="Courier" pitchFamily="2" charset="0"/>
                        </a:rPr>
                        <a:t>Y</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extLst>
                  <a:ext uri="{0D108BD9-81ED-4DB2-BD59-A6C34878D82A}">
                    <a16:rowId xmlns:a16="http://schemas.microsoft.com/office/drawing/2014/main" val="551536869"/>
                  </a:ext>
                </a:extLst>
              </a:tr>
            </a:tbl>
          </a:graphicData>
        </a:graphic>
      </p:graphicFrame>
      <p:sp>
        <p:nvSpPr>
          <p:cNvPr id="117872" name="TextBox 7">
            <a:extLst>
              <a:ext uri="{FF2B5EF4-FFF2-40B4-BE49-F238E27FC236}">
                <a16:creationId xmlns:a16="http://schemas.microsoft.com/office/drawing/2014/main" id="{114906E9-BA74-9E4E-ADE4-B5E056FA2E5D}"/>
              </a:ext>
            </a:extLst>
          </p:cNvPr>
          <p:cNvSpPr txBox="1">
            <a:spLocks noChangeArrowheads="1"/>
          </p:cNvSpPr>
          <p:nvPr/>
        </p:nvSpPr>
        <p:spPr bwMode="auto">
          <a:xfrm>
            <a:off x="1546225" y="2590800"/>
            <a:ext cx="598488"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CMP</a:t>
            </a:r>
          </a:p>
        </p:txBody>
      </p:sp>
      <p:graphicFrame>
        <p:nvGraphicFramePr>
          <p:cNvPr id="9" name="Table 8">
            <a:extLst>
              <a:ext uri="{FF2B5EF4-FFF2-40B4-BE49-F238E27FC236}">
                <a16:creationId xmlns:a16="http://schemas.microsoft.com/office/drawing/2014/main" id="{84201099-58B3-B84B-8F97-19C80A4916CD}"/>
              </a:ext>
            </a:extLst>
          </p:cNvPr>
          <p:cNvGraphicFramePr>
            <a:graphicFrameLocks noGrp="1"/>
          </p:cNvGraphicFramePr>
          <p:nvPr/>
        </p:nvGraphicFramePr>
        <p:xfrm>
          <a:off x="3478213" y="326548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solidFill>
                            <a:schemeClr val="tx1"/>
                          </a:solidFill>
                          <a:latin typeface="Courier" pitchFamily="2" charset="0"/>
                        </a:rPr>
                        <a:t>d</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7909" name="TextBox 9">
            <a:extLst>
              <a:ext uri="{FF2B5EF4-FFF2-40B4-BE49-F238E27FC236}">
                <a16:creationId xmlns:a16="http://schemas.microsoft.com/office/drawing/2014/main" id="{CEE1DD1A-8526-6C41-91A1-9A4200072688}"/>
              </a:ext>
            </a:extLst>
          </p:cNvPr>
          <p:cNvSpPr txBox="1">
            <a:spLocks noChangeArrowheads="1"/>
          </p:cNvSpPr>
          <p:nvPr/>
        </p:nvSpPr>
        <p:spPr bwMode="auto">
          <a:xfrm>
            <a:off x="1546226" y="3284539"/>
            <a:ext cx="735013"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JUMP</a:t>
            </a:r>
          </a:p>
        </p:txBody>
      </p:sp>
      <p:graphicFrame>
        <p:nvGraphicFramePr>
          <p:cNvPr id="11" name="Table 10">
            <a:extLst>
              <a:ext uri="{FF2B5EF4-FFF2-40B4-BE49-F238E27FC236}">
                <a16:creationId xmlns:a16="http://schemas.microsoft.com/office/drawing/2014/main" id="{E06EF498-C8E8-7E40-9A70-7C87510B6EB0}"/>
              </a:ext>
            </a:extLst>
          </p:cNvPr>
          <p:cNvGraphicFramePr>
            <a:graphicFrameLocks noGrp="1"/>
          </p:cNvGraphicFramePr>
          <p:nvPr/>
        </p:nvGraphicFramePr>
        <p:xfrm>
          <a:off x="3475038" y="394017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7946" name="TextBox 11">
            <a:extLst>
              <a:ext uri="{FF2B5EF4-FFF2-40B4-BE49-F238E27FC236}">
                <a16:creationId xmlns:a16="http://schemas.microsoft.com/office/drawing/2014/main" id="{E2A1B3B3-0257-6E40-A258-D6EAB6BF6E0A}"/>
              </a:ext>
            </a:extLst>
          </p:cNvPr>
          <p:cNvSpPr txBox="1">
            <a:spLocks noChangeArrowheads="1"/>
          </p:cNvSpPr>
          <p:nvPr/>
        </p:nvSpPr>
        <p:spPr bwMode="auto">
          <a:xfrm>
            <a:off x="1543050" y="3959225"/>
            <a:ext cx="114935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BRE/BRZ</a:t>
            </a:r>
          </a:p>
        </p:txBody>
      </p:sp>
      <p:graphicFrame>
        <p:nvGraphicFramePr>
          <p:cNvPr id="13" name="Table 12">
            <a:extLst>
              <a:ext uri="{FF2B5EF4-FFF2-40B4-BE49-F238E27FC236}">
                <a16:creationId xmlns:a16="http://schemas.microsoft.com/office/drawing/2014/main" id="{F071E469-A8C6-544B-9DFD-5C564A3D95CA}"/>
              </a:ext>
            </a:extLst>
          </p:cNvPr>
          <p:cNvGraphicFramePr>
            <a:graphicFrameLocks noGrp="1"/>
          </p:cNvGraphicFramePr>
          <p:nvPr/>
        </p:nvGraphicFramePr>
        <p:xfrm>
          <a:off x="3475038" y="4610100"/>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7983" name="TextBox 13">
            <a:extLst>
              <a:ext uri="{FF2B5EF4-FFF2-40B4-BE49-F238E27FC236}">
                <a16:creationId xmlns:a16="http://schemas.microsoft.com/office/drawing/2014/main" id="{D4447CD1-9D12-4744-A260-3507C056A840}"/>
              </a:ext>
            </a:extLst>
          </p:cNvPr>
          <p:cNvSpPr txBox="1">
            <a:spLocks noChangeArrowheads="1"/>
          </p:cNvSpPr>
          <p:nvPr/>
        </p:nvSpPr>
        <p:spPr bwMode="auto">
          <a:xfrm>
            <a:off x="1543051" y="4629150"/>
            <a:ext cx="1425575"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BRNE/BRNZ</a:t>
            </a:r>
          </a:p>
        </p:txBody>
      </p:sp>
      <p:graphicFrame>
        <p:nvGraphicFramePr>
          <p:cNvPr id="15" name="Table 14">
            <a:extLst>
              <a:ext uri="{FF2B5EF4-FFF2-40B4-BE49-F238E27FC236}">
                <a16:creationId xmlns:a16="http://schemas.microsoft.com/office/drawing/2014/main" id="{CBA3670E-FA3A-5C47-9EB9-B8F35222C6B4}"/>
              </a:ext>
            </a:extLst>
          </p:cNvPr>
          <p:cNvGraphicFramePr>
            <a:graphicFrameLocks noGrp="1"/>
          </p:cNvGraphicFramePr>
          <p:nvPr/>
        </p:nvGraphicFramePr>
        <p:xfrm>
          <a:off x="3475038" y="5303839"/>
          <a:ext cx="6096000" cy="369887"/>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7">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0</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8020" name="TextBox 15">
            <a:extLst>
              <a:ext uri="{FF2B5EF4-FFF2-40B4-BE49-F238E27FC236}">
                <a16:creationId xmlns:a16="http://schemas.microsoft.com/office/drawing/2014/main" id="{6BB5FC73-49CF-2A4E-BF14-1EDA7602636C}"/>
              </a:ext>
            </a:extLst>
          </p:cNvPr>
          <p:cNvSpPr txBox="1">
            <a:spLocks noChangeArrowheads="1"/>
          </p:cNvSpPr>
          <p:nvPr/>
        </p:nvSpPr>
        <p:spPr bwMode="auto">
          <a:xfrm>
            <a:off x="1543050" y="5322889"/>
            <a:ext cx="598488"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BRG</a:t>
            </a:r>
          </a:p>
        </p:txBody>
      </p:sp>
      <p:graphicFrame>
        <p:nvGraphicFramePr>
          <p:cNvPr id="17" name="Table 16">
            <a:extLst>
              <a:ext uri="{FF2B5EF4-FFF2-40B4-BE49-F238E27FC236}">
                <a16:creationId xmlns:a16="http://schemas.microsoft.com/office/drawing/2014/main" id="{535FB3D3-FD5E-6E4E-8AF4-CA7E7F719A6E}"/>
              </a:ext>
            </a:extLst>
          </p:cNvPr>
          <p:cNvGraphicFramePr>
            <a:graphicFrameLocks noGrp="1"/>
          </p:cNvGraphicFramePr>
          <p:nvPr/>
        </p:nvGraphicFramePr>
        <p:xfrm>
          <a:off x="3471863" y="5978525"/>
          <a:ext cx="6096000" cy="369888"/>
        </p:xfrm>
        <a:graphic>
          <a:graphicData uri="http://schemas.openxmlformats.org/drawingml/2006/table">
            <a:tbl>
              <a:tblPr firstRow="1" bandRow="1">
                <a:tableStyleId>{FC22031D-A40D-4086-AD69-7D5E5AB777CB}</a:tableStyleId>
              </a:tblPr>
              <a:tblGrid>
                <a:gridCol w="381000">
                  <a:extLst>
                    <a:ext uri="{9D8B030D-6E8A-4147-A177-3AD203B41FA5}">
                      <a16:colId xmlns:a16="http://schemas.microsoft.com/office/drawing/2014/main" val="1592778513"/>
                    </a:ext>
                  </a:extLst>
                </a:gridCol>
                <a:gridCol w="381000">
                  <a:extLst>
                    <a:ext uri="{9D8B030D-6E8A-4147-A177-3AD203B41FA5}">
                      <a16:colId xmlns:a16="http://schemas.microsoft.com/office/drawing/2014/main" val="1905881606"/>
                    </a:ext>
                  </a:extLst>
                </a:gridCol>
                <a:gridCol w="381000">
                  <a:extLst>
                    <a:ext uri="{9D8B030D-6E8A-4147-A177-3AD203B41FA5}">
                      <a16:colId xmlns:a16="http://schemas.microsoft.com/office/drawing/2014/main" val="2642236030"/>
                    </a:ext>
                  </a:extLst>
                </a:gridCol>
                <a:gridCol w="381000">
                  <a:extLst>
                    <a:ext uri="{9D8B030D-6E8A-4147-A177-3AD203B41FA5}">
                      <a16:colId xmlns:a16="http://schemas.microsoft.com/office/drawing/2014/main" val="2721423906"/>
                    </a:ext>
                  </a:extLst>
                </a:gridCol>
                <a:gridCol w="381000">
                  <a:extLst>
                    <a:ext uri="{9D8B030D-6E8A-4147-A177-3AD203B41FA5}">
                      <a16:colId xmlns:a16="http://schemas.microsoft.com/office/drawing/2014/main" val="470794471"/>
                    </a:ext>
                  </a:extLst>
                </a:gridCol>
                <a:gridCol w="381000">
                  <a:extLst>
                    <a:ext uri="{9D8B030D-6E8A-4147-A177-3AD203B41FA5}">
                      <a16:colId xmlns:a16="http://schemas.microsoft.com/office/drawing/2014/main" val="1085142947"/>
                    </a:ext>
                  </a:extLst>
                </a:gridCol>
                <a:gridCol w="381000">
                  <a:extLst>
                    <a:ext uri="{9D8B030D-6E8A-4147-A177-3AD203B41FA5}">
                      <a16:colId xmlns:a16="http://schemas.microsoft.com/office/drawing/2014/main" val="721227635"/>
                    </a:ext>
                  </a:extLst>
                </a:gridCol>
                <a:gridCol w="381000">
                  <a:extLst>
                    <a:ext uri="{9D8B030D-6E8A-4147-A177-3AD203B41FA5}">
                      <a16:colId xmlns:a16="http://schemas.microsoft.com/office/drawing/2014/main" val="2532484007"/>
                    </a:ext>
                  </a:extLst>
                </a:gridCol>
                <a:gridCol w="381000">
                  <a:extLst>
                    <a:ext uri="{9D8B030D-6E8A-4147-A177-3AD203B41FA5}">
                      <a16:colId xmlns:a16="http://schemas.microsoft.com/office/drawing/2014/main" val="4171978168"/>
                    </a:ext>
                  </a:extLst>
                </a:gridCol>
                <a:gridCol w="381000">
                  <a:extLst>
                    <a:ext uri="{9D8B030D-6E8A-4147-A177-3AD203B41FA5}">
                      <a16:colId xmlns:a16="http://schemas.microsoft.com/office/drawing/2014/main" val="2124962099"/>
                    </a:ext>
                  </a:extLst>
                </a:gridCol>
                <a:gridCol w="381000">
                  <a:extLst>
                    <a:ext uri="{9D8B030D-6E8A-4147-A177-3AD203B41FA5}">
                      <a16:colId xmlns:a16="http://schemas.microsoft.com/office/drawing/2014/main" val="527394052"/>
                    </a:ext>
                  </a:extLst>
                </a:gridCol>
                <a:gridCol w="381000">
                  <a:extLst>
                    <a:ext uri="{9D8B030D-6E8A-4147-A177-3AD203B41FA5}">
                      <a16:colId xmlns:a16="http://schemas.microsoft.com/office/drawing/2014/main" val="340857540"/>
                    </a:ext>
                  </a:extLst>
                </a:gridCol>
                <a:gridCol w="381000">
                  <a:extLst>
                    <a:ext uri="{9D8B030D-6E8A-4147-A177-3AD203B41FA5}">
                      <a16:colId xmlns:a16="http://schemas.microsoft.com/office/drawing/2014/main" val="3168458000"/>
                    </a:ext>
                  </a:extLst>
                </a:gridCol>
                <a:gridCol w="381000">
                  <a:extLst>
                    <a:ext uri="{9D8B030D-6E8A-4147-A177-3AD203B41FA5}">
                      <a16:colId xmlns:a16="http://schemas.microsoft.com/office/drawing/2014/main" val="2121019493"/>
                    </a:ext>
                  </a:extLst>
                </a:gridCol>
                <a:gridCol w="381000">
                  <a:extLst>
                    <a:ext uri="{9D8B030D-6E8A-4147-A177-3AD203B41FA5}">
                      <a16:colId xmlns:a16="http://schemas.microsoft.com/office/drawing/2014/main" val="712034954"/>
                    </a:ext>
                  </a:extLst>
                </a:gridCol>
                <a:gridCol w="381000">
                  <a:extLst>
                    <a:ext uri="{9D8B030D-6E8A-4147-A177-3AD203B41FA5}">
                      <a16:colId xmlns:a16="http://schemas.microsoft.com/office/drawing/2014/main" val="3949055613"/>
                    </a:ext>
                  </a:extLst>
                </a:gridCol>
              </a:tblGrid>
              <a:tr h="369888">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latin typeface="Courier" pitchFamily="2" charset="0"/>
                        </a:rPr>
                        <a:t>d</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solidFill>
                            <a:srgbClr val="FF0700"/>
                          </a:solidFill>
                          <a:latin typeface="Courier" pitchFamily="2" charset="0"/>
                        </a:rPr>
                        <a:t>1</a:t>
                      </a:r>
                    </a:p>
                  </a:txBody>
                  <a:tcPr marT="45603" marB="45603"/>
                </a:tc>
                <a:tc>
                  <a:txBody>
                    <a:bodyPr/>
                    <a:lstStyle/>
                    <a:p>
                      <a:pPr algn="ctr"/>
                      <a:r>
                        <a:rPr lang="en-US" sz="1800" dirty="0">
                          <a:latin typeface="Courier" pitchFamily="2" charset="0"/>
                        </a:rPr>
                        <a:t>P</a:t>
                      </a:r>
                    </a:p>
                  </a:txBody>
                  <a:tcPr marT="45603" marB="45603"/>
                </a:tc>
                <a:tc>
                  <a:txBody>
                    <a:bodyPr/>
                    <a:lstStyle/>
                    <a:p>
                      <a:pPr algn="ctr"/>
                      <a:r>
                        <a:rPr lang="en-US" sz="1800" dirty="0">
                          <a:latin typeface="Courier" pitchFamily="2" charset="0"/>
                        </a:rPr>
                        <a:t>C</a:t>
                      </a:r>
                    </a:p>
                  </a:txBody>
                  <a:tcPr marT="45603" marB="45603"/>
                </a:tc>
                <a:tc>
                  <a:txBody>
                    <a:bodyPr/>
                    <a:lstStyle/>
                    <a:p>
                      <a:pPr algn="ctr"/>
                      <a:r>
                        <a:rPr lang="en-US" sz="1800" dirty="0">
                          <a:latin typeface="Courier" pitchFamily="2" charset="0"/>
                        </a:rPr>
                        <a:t>O</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F</a:t>
                      </a:r>
                    </a:p>
                  </a:txBody>
                  <a:tcPr marT="45603" marB="45603"/>
                </a:tc>
                <a:tc>
                  <a:txBody>
                    <a:bodyPr/>
                    <a:lstStyle/>
                    <a:p>
                      <a:pPr algn="ctr"/>
                      <a:r>
                        <a:rPr lang="en-US" sz="1800" dirty="0">
                          <a:latin typeface="Courier" pitchFamily="2" charset="0"/>
                        </a:rPr>
                        <a:t>S</a:t>
                      </a:r>
                    </a:p>
                  </a:txBody>
                  <a:tcPr marT="45603" marB="45603"/>
                </a:tc>
                <a:tc>
                  <a:txBody>
                    <a:bodyPr/>
                    <a:lstStyle/>
                    <a:p>
                      <a:pPr algn="ctr"/>
                      <a:r>
                        <a:rPr lang="en-US" sz="1800" dirty="0">
                          <a:latin typeface="Courier" pitchFamily="2" charset="0"/>
                        </a:rPr>
                        <a:t>E</a:t>
                      </a:r>
                    </a:p>
                  </a:txBody>
                  <a:tcPr marT="45603" marB="45603"/>
                </a:tc>
                <a:tc>
                  <a:txBody>
                    <a:bodyPr/>
                    <a:lstStyle/>
                    <a:p>
                      <a:pPr algn="ctr"/>
                      <a:r>
                        <a:rPr lang="en-US" sz="1800" dirty="0">
                          <a:latin typeface="Courier" pitchFamily="2" charset="0"/>
                        </a:rPr>
                        <a:t>T</a:t>
                      </a:r>
                    </a:p>
                  </a:txBody>
                  <a:tcPr marT="45603" marB="45603"/>
                </a:tc>
                <a:extLst>
                  <a:ext uri="{0D108BD9-81ED-4DB2-BD59-A6C34878D82A}">
                    <a16:rowId xmlns:a16="http://schemas.microsoft.com/office/drawing/2014/main" val="551536869"/>
                  </a:ext>
                </a:extLst>
              </a:tr>
            </a:tbl>
          </a:graphicData>
        </a:graphic>
      </p:graphicFrame>
      <p:sp>
        <p:nvSpPr>
          <p:cNvPr id="118057" name="TextBox 17">
            <a:extLst>
              <a:ext uri="{FF2B5EF4-FFF2-40B4-BE49-F238E27FC236}">
                <a16:creationId xmlns:a16="http://schemas.microsoft.com/office/drawing/2014/main" id="{2A7C0E66-6E16-0C4C-93F4-D65FFC79D93B}"/>
              </a:ext>
            </a:extLst>
          </p:cNvPr>
          <p:cNvSpPr txBox="1">
            <a:spLocks noChangeArrowheads="1"/>
          </p:cNvSpPr>
          <p:nvPr/>
        </p:nvSpPr>
        <p:spPr bwMode="auto">
          <a:xfrm>
            <a:off x="1539875" y="5997575"/>
            <a:ext cx="7366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800">
                <a:latin typeface="Courier" pitchFamily="2" charset="0"/>
              </a:rPr>
              <a:t>BRGE</a:t>
            </a:r>
          </a:p>
        </p:txBody>
      </p:sp>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321178-91EF-F1AD-7875-B61E79C6E25E}"/>
            </a:ext>
          </a:extLst>
        </p:cNvPr>
        <p:cNvGrpSpPr/>
        <p:nvPr/>
      </p:nvGrpSpPr>
      <p:grpSpPr>
        <a:xfrm>
          <a:off x="0" y="0"/>
          <a:ext cx="0" cy="0"/>
          <a:chOff x="0" y="0"/>
          <a:chExt cx="0" cy="0"/>
        </a:xfrm>
      </p:grpSpPr>
      <p:sp>
        <p:nvSpPr>
          <p:cNvPr id="105473" name="TextBox 3">
            <a:extLst>
              <a:ext uri="{FF2B5EF4-FFF2-40B4-BE49-F238E27FC236}">
                <a16:creationId xmlns:a16="http://schemas.microsoft.com/office/drawing/2014/main" id="{35169AEC-5C31-3551-EFE1-274A313E7CAF}"/>
              </a:ext>
            </a:extLst>
          </p:cNvPr>
          <p:cNvSpPr txBox="1">
            <a:spLocks noChangeArrowheads="1"/>
          </p:cNvSpPr>
          <p:nvPr/>
        </p:nvSpPr>
        <p:spPr bwMode="auto">
          <a:xfrm>
            <a:off x="2087563" y="938214"/>
            <a:ext cx="7294562" cy="5908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NOOP         </a:t>
            </a:r>
            <a:r>
              <a:rPr lang="en-US" altLang="en-US" dirty="0">
                <a:solidFill>
                  <a:srgbClr val="FF0000"/>
                </a:solidFill>
                <a:latin typeface="Courier" pitchFamily="2" charset="0"/>
              </a:rPr>
              <a:t>NO</a:t>
            </a:r>
            <a:r>
              <a:rPr lang="en-US" altLang="en-US" dirty="0">
                <a:latin typeface="Courier" pitchFamily="2" charset="0"/>
              </a:rPr>
              <a:t> </a:t>
            </a:r>
            <a:r>
              <a:rPr lang="en-US" altLang="en-US" dirty="0" err="1">
                <a:solidFill>
                  <a:srgbClr val="FF0000"/>
                </a:solidFill>
                <a:latin typeface="Courier" pitchFamily="2" charset="0"/>
              </a:rPr>
              <a:t>OP</a:t>
            </a:r>
            <a:r>
              <a:rPr lang="en-US" altLang="en-US" dirty="0" err="1">
                <a:latin typeface="Courier" pitchFamily="2" charset="0"/>
              </a:rPr>
              <a:t>eration</a:t>
            </a:r>
            <a:endParaRPr lang="en-US" altLang="en-US" dirty="0">
              <a:latin typeface="Courier" pitchFamily="2" charset="0"/>
            </a:endParaRPr>
          </a:p>
          <a:p>
            <a:r>
              <a:rPr lang="en-US" altLang="en-US" dirty="0">
                <a:latin typeface="Courier" pitchFamily="2" charset="0"/>
              </a:rPr>
              <a:t>INPUTC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a:t>
            </a:r>
          </a:p>
          <a:p>
            <a:r>
              <a:rPr lang="en-US" altLang="en-US" dirty="0">
                <a:latin typeface="Courier" pitchFamily="2" charset="0"/>
              </a:rPr>
              <a:t>INPUTCF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C</a:t>
            </a:r>
            <a:r>
              <a:rPr lang="en-US" altLang="en-US" dirty="0">
                <a:latin typeface="Courier" pitchFamily="2" charset="0"/>
              </a:rPr>
              <a:t>ode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a:p>
            <a:r>
              <a:rPr lang="en-US" altLang="en-US" dirty="0">
                <a:latin typeface="Courier" pitchFamily="2" charset="0"/>
              </a:rPr>
              <a:t>INPUTD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a:t>
            </a:r>
          </a:p>
          <a:p>
            <a:r>
              <a:rPr lang="en-US" altLang="en-US" dirty="0">
                <a:latin typeface="Courier" pitchFamily="2" charset="0"/>
              </a:rPr>
              <a:t>INPUTDF      </a:t>
            </a:r>
            <a:r>
              <a:rPr lang="en-US" altLang="en-US" dirty="0">
                <a:solidFill>
                  <a:srgbClr val="FF0000"/>
                </a:solidFill>
                <a:latin typeface="Courier" pitchFamily="2" charset="0"/>
              </a:rPr>
              <a:t>INPUT</a:t>
            </a:r>
            <a:r>
              <a:rPr lang="en-US" altLang="en-US" dirty="0">
                <a:latin typeface="Courier" pitchFamily="2" charset="0"/>
              </a:rPr>
              <a:t> into </a:t>
            </a:r>
            <a:r>
              <a:rPr lang="en-US" altLang="en-US" dirty="0">
                <a:solidFill>
                  <a:srgbClr val="FF0000"/>
                </a:solidFill>
                <a:latin typeface="Courier" pitchFamily="2" charset="0"/>
              </a:rPr>
              <a:t>D</a:t>
            </a:r>
            <a:r>
              <a:rPr lang="en-US" altLang="en-US" dirty="0">
                <a:solidFill>
                  <a:schemeClr val="tx1"/>
                </a:solidFill>
                <a:latin typeface="Courier" pitchFamily="2" charset="0"/>
              </a:rPr>
              <a:t>ata</a:t>
            </a:r>
            <a:r>
              <a:rPr lang="en-US" altLang="en-US" dirty="0">
                <a:latin typeface="Courier" pitchFamily="2" charset="0"/>
              </a:rPr>
              <a:t> memory with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endParaRPr lang="en-US" altLang="en-US" dirty="0">
              <a:latin typeface="Courier" pitchFamily="2" charset="0"/>
            </a:endParaRPr>
          </a:p>
          <a:p>
            <a:r>
              <a:rPr lang="en-US" altLang="en-US" dirty="0">
                <a:latin typeface="Courier" pitchFamily="2" charset="0"/>
              </a:rPr>
              <a:t>MOVE         </a:t>
            </a:r>
            <a:r>
              <a:rPr lang="en-US" altLang="en-US" dirty="0">
                <a:solidFill>
                  <a:srgbClr val="FF0000"/>
                </a:solidFill>
                <a:latin typeface="Courier" pitchFamily="2" charset="0"/>
              </a:rPr>
              <a:t>MOVE</a:t>
            </a:r>
            <a:r>
              <a:rPr lang="en-US" altLang="en-US" dirty="0">
                <a:latin typeface="Courier" pitchFamily="2" charset="0"/>
              </a:rPr>
              <a:t> the contents of one register into another</a:t>
            </a:r>
          </a:p>
          <a:p>
            <a:r>
              <a:rPr lang="en-US" altLang="en-US" dirty="0">
                <a:latin typeface="Courier" pitchFamily="2" charset="0"/>
              </a:rPr>
              <a:t>LOADI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I</a:t>
            </a:r>
            <a:r>
              <a:rPr lang="en-US" altLang="en-US" dirty="0">
                <a:latin typeface="Courier" pitchFamily="2" charset="0"/>
              </a:rPr>
              <a:t>mmediate value</a:t>
            </a:r>
          </a:p>
          <a:p>
            <a:r>
              <a:rPr lang="en-US" altLang="en-US" dirty="0">
                <a:latin typeface="Courier" pitchFamily="2" charset="0"/>
              </a:rPr>
              <a:t>LOADP        </a:t>
            </a:r>
            <a:r>
              <a:rPr lang="en-US" altLang="en-US" dirty="0">
                <a:solidFill>
                  <a:srgbClr val="FF0000"/>
                </a:solidFill>
                <a:latin typeface="Courier" pitchFamily="2" charset="0"/>
              </a:rPr>
              <a:t>LOAD</a:t>
            </a:r>
            <a:r>
              <a:rPr lang="en-US" altLang="en-US" dirty="0">
                <a:latin typeface="Courier" pitchFamily="2" charset="0"/>
              </a:rPr>
              <a:t> </a:t>
            </a:r>
            <a:r>
              <a:rPr lang="en-US" altLang="en-US" dirty="0">
                <a:solidFill>
                  <a:srgbClr val="FF0000"/>
                </a:solidFill>
                <a:latin typeface="Courier" pitchFamily="2" charset="0"/>
              </a:rPr>
              <a:t>P</a:t>
            </a:r>
            <a:r>
              <a:rPr lang="en-US" altLang="en-US" dirty="0">
                <a:latin typeface="Courier" pitchFamily="2" charset="0"/>
              </a:rPr>
              <a:t>ointer address</a:t>
            </a:r>
          </a:p>
          <a:p>
            <a:r>
              <a:rPr lang="en-US" altLang="en-US" dirty="0">
                <a:latin typeface="Courier" pitchFamily="2" charset="0"/>
              </a:rPr>
              <a:t>ADD          </a:t>
            </a:r>
            <a:r>
              <a:rPr lang="en-US" altLang="en-US" dirty="0">
                <a:solidFill>
                  <a:srgbClr val="FF0000"/>
                </a:solidFill>
                <a:latin typeface="Courier" pitchFamily="2" charset="0"/>
              </a:rPr>
              <a:t>ADD</a:t>
            </a:r>
            <a:r>
              <a:rPr lang="en-US" altLang="en-US" dirty="0">
                <a:latin typeface="Courier" pitchFamily="2" charset="0"/>
              </a:rPr>
              <a:t> two registers</a:t>
            </a:r>
          </a:p>
          <a:p>
            <a:r>
              <a:rPr lang="en-US" altLang="en-US" dirty="0">
                <a:latin typeface="Courier" pitchFamily="2" charset="0"/>
              </a:rPr>
              <a:t>ADDI         </a:t>
            </a:r>
            <a:r>
              <a:rPr lang="en-US" altLang="en-US" dirty="0">
                <a:solidFill>
                  <a:srgbClr val="FF0000"/>
                </a:solidFill>
                <a:latin typeface="Courier" pitchFamily="2" charset="0"/>
              </a:rPr>
              <a:t>ADD</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to a register</a:t>
            </a:r>
          </a:p>
          <a:p>
            <a:r>
              <a:rPr lang="en-US" altLang="en-US" dirty="0">
                <a:latin typeface="Courier" pitchFamily="2" charset="0"/>
              </a:rPr>
              <a:t>SUB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two registers</a:t>
            </a:r>
          </a:p>
          <a:p>
            <a:r>
              <a:rPr lang="en-US" altLang="en-US" dirty="0">
                <a:latin typeface="Courier" pitchFamily="2" charset="0"/>
              </a:rPr>
              <a:t>SUBI         </a:t>
            </a:r>
            <a:r>
              <a:rPr lang="en-US" altLang="en-US" dirty="0" err="1">
                <a:solidFill>
                  <a:srgbClr val="FF0000"/>
                </a:solidFill>
                <a:latin typeface="Courier" pitchFamily="2" charset="0"/>
              </a:rPr>
              <a:t>SUB</a:t>
            </a:r>
            <a:r>
              <a:rPr lang="en-US" altLang="en-US" dirty="0" err="1">
                <a:latin typeface="Courier" pitchFamily="2" charset="0"/>
              </a:rPr>
              <a:t>tract</a:t>
            </a:r>
            <a:r>
              <a:rPr lang="en-US" altLang="en-US" dirty="0">
                <a:latin typeface="Courier" pitchFamily="2" charset="0"/>
              </a:rPr>
              <a:t> an </a:t>
            </a:r>
            <a:r>
              <a:rPr lang="en-US" altLang="en-US" dirty="0">
                <a:solidFill>
                  <a:srgbClr val="FF0000"/>
                </a:solidFill>
                <a:latin typeface="Courier" pitchFamily="2" charset="0"/>
              </a:rPr>
              <a:t>I</a:t>
            </a:r>
            <a:r>
              <a:rPr lang="en-US" altLang="en-US" dirty="0">
                <a:latin typeface="Courier" pitchFamily="2" charset="0"/>
              </a:rPr>
              <a:t>mmediate value from a register</a:t>
            </a:r>
          </a:p>
          <a:p>
            <a:r>
              <a:rPr lang="en-US" altLang="en-US" dirty="0">
                <a:latin typeface="Courier" pitchFamily="2" charset="0"/>
              </a:rPr>
              <a:t>LOAD         </a:t>
            </a:r>
            <a:r>
              <a:rPr lang="en-US" altLang="en-US" dirty="0">
                <a:solidFill>
                  <a:srgbClr val="FF0000"/>
                </a:solidFill>
                <a:latin typeface="Courier" pitchFamily="2" charset="0"/>
              </a:rPr>
              <a:t>LOAD</a:t>
            </a:r>
            <a:r>
              <a:rPr lang="en-US" altLang="en-US" dirty="0">
                <a:latin typeface="Courier" pitchFamily="2" charset="0"/>
              </a:rPr>
              <a:t> from a data memory address into a register</a:t>
            </a:r>
          </a:p>
          <a:p>
            <a:r>
              <a:rPr lang="en-US" altLang="en-US" dirty="0">
                <a:latin typeface="Courier" pitchFamily="2" charset="0"/>
              </a:rPr>
              <a:t>LOADF        </a:t>
            </a:r>
            <a:r>
              <a:rPr lang="en-US" altLang="en-US" dirty="0">
                <a:solidFill>
                  <a:srgbClr val="FF0000"/>
                </a:solidFill>
                <a:latin typeface="Courier" pitchFamily="2" charset="0"/>
              </a:rPr>
              <a:t>LOAD</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a:p>
            <a:r>
              <a:rPr lang="en-US" altLang="en-US" dirty="0">
                <a:latin typeface="Courier" pitchFamily="2" charset="0"/>
              </a:rPr>
              <a:t>STORE        </a:t>
            </a:r>
            <a:r>
              <a:rPr lang="en-US" altLang="en-US" dirty="0">
                <a:solidFill>
                  <a:srgbClr val="FF0000"/>
                </a:solidFill>
                <a:latin typeface="Courier" pitchFamily="2" charset="0"/>
              </a:rPr>
              <a:t>STORE</a:t>
            </a:r>
            <a:r>
              <a:rPr lang="en-US" altLang="en-US" dirty="0">
                <a:latin typeface="Courier" pitchFamily="2" charset="0"/>
              </a:rPr>
              <a:t> a register into a data memory address</a:t>
            </a:r>
          </a:p>
          <a:p>
            <a:r>
              <a:rPr lang="en-US" altLang="en-US" dirty="0">
                <a:latin typeface="Courier" pitchFamily="2" charset="0"/>
              </a:rPr>
              <a:t>STOREF       </a:t>
            </a:r>
            <a:r>
              <a:rPr lang="en-US" altLang="en-US" dirty="0">
                <a:solidFill>
                  <a:srgbClr val="FF0000"/>
                </a:solidFill>
                <a:latin typeface="Courier" pitchFamily="2" charset="0"/>
              </a:rPr>
              <a:t>STORE</a:t>
            </a:r>
            <a:r>
              <a:rPr lang="en-US" altLang="en-US" dirty="0">
                <a:latin typeface="Courier" pitchFamily="2" charset="0"/>
              </a:rPr>
              <a:t> with an </a:t>
            </a:r>
            <a:r>
              <a:rPr lang="en-US" altLang="en-US" dirty="0" err="1">
                <a:latin typeface="Courier" pitchFamily="2" charset="0"/>
              </a:rPr>
              <a:t>o</a:t>
            </a:r>
            <a:r>
              <a:rPr lang="en-US" altLang="en-US" dirty="0" err="1">
                <a:solidFill>
                  <a:srgbClr val="FF0000"/>
                </a:solidFill>
                <a:latin typeface="Courier" pitchFamily="2" charset="0"/>
              </a:rPr>
              <a:t>F</a:t>
            </a:r>
            <a:r>
              <a:rPr lang="en-US" altLang="en-US" dirty="0" err="1">
                <a:latin typeface="Courier" pitchFamily="2" charset="0"/>
              </a:rPr>
              <a:t>fset</a:t>
            </a:r>
            <a:r>
              <a:rPr lang="en-US" altLang="en-US" dirty="0">
                <a:latin typeface="Courier" pitchFamily="2" charset="0"/>
              </a:rPr>
              <a:t> specified by another register</a:t>
            </a:r>
          </a:p>
          <a:p>
            <a:r>
              <a:rPr lang="en-US" altLang="en-US" dirty="0">
                <a:latin typeface="Courier" pitchFamily="2" charset="0"/>
              </a:rPr>
              <a:t>SHIFTL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L</a:t>
            </a:r>
            <a:r>
              <a:rPr lang="en-US" altLang="en-US" dirty="0">
                <a:latin typeface="Courier" pitchFamily="2" charset="0"/>
              </a:rPr>
              <a:t>eft all bits in a register</a:t>
            </a:r>
          </a:p>
          <a:p>
            <a:r>
              <a:rPr lang="en-US" altLang="en-US" dirty="0">
                <a:latin typeface="Courier" pitchFamily="2" charset="0"/>
              </a:rPr>
              <a:t>SHIFTR       </a:t>
            </a:r>
            <a:r>
              <a:rPr lang="en-US" altLang="en-US" dirty="0">
                <a:solidFill>
                  <a:srgbClr val="FF0000"/>
                </a:solidFill>
                <a:latin typeface="Courier" pitchFamily="2" charset="0"/>
              </a:rPr>
              <a:t>SHIFT</a:t>
            </a:r>
            <a:r>
              <a:rPr lang="en-US" altLang="en-US" dirty="0">
                <a:latin typeface="Courier" pitchFamily="2" charset="0"/>
              </a:rPr>
              <a:t> </a:t>
            </a:r>
            <a:r>
              <a:rPr lang="en-US" altLang="en-US" dirty="0">
                <a:solidFill>
                  <a:srgbClr val="FF0000"/>
                </a:solidFill>
                <a:latin typeface="Courier" pitchFamily="2" charset="0"/>
              </a:rPr>
              <a:t>R</a:t>
            </a:r>
            <a:r>
              <a:rPr lang="en-US" altLang="en-US" dirty="0">
                <a:latin typeface="Courier" pitchFamily="2" charset="0"/>
              </a:rPr>
              <a:t>ight all bits in a register</a:t>
            </a:r>
          </a:p>
          <a:p>
            <a:r>
              <a:rPr lang="en-US" altLang="en-US" dirty="0">
                <a:latin typeface="Courier" pitchFamily="2" charset="0"/>
              </a:rPr>
              <a:t>CMP          </a:t>
            </a:r>
            <a:r>
              <a:rPr lang="en-US" altLang="en-US" dirty="0" err="1">
                <a:solidFill>
                  <a:srgbClr val="FF0000"/>
                </a:solidFill>
                <a:latin typeface="Courier" pitchFamily="2" charset="0"/>
              </a:rPr>
              <a:t>C</a:t>
            </a:r>
            <a:r>
              <a:rPr lang="en-US" altLang="en-US" dirty="0" err="1">
                <a:latin typeface="Courier" pitchFamily="2" charset="0"/>
              </a:rPr>
              <a:t>o</a:t>
            </a:r>
            <a:r>
              <a:rPr lang="en-US" altLang="en-US" dirty="0" err="1">
                <a:solidFill>
                  <a:srgbClr val="FF0000"/>
                </a:solidFill>
                <a:latin typeface="Courier" pitchFamily="2" charset="0"/>
              </a:rPr>
              <a:t>MP</a:t>
            </a:r>
            <a:r>
              <a:rPr lang="en-US" altLang="en-US" dirty="0" err="1">
                <a:latin typeface="Courier" pitchFamily="2" charset="0"/>
              </a:rPr>
              <a:t>are</a:t>
            </a:r>
            <a:r>
              <a:rPr lang="en-US" altLang="en-US" dirty="0">
                <a:latin typeface="Courier" pitchFamily="2" charset="0"/>
              </a:rPr>
              <a:t> the values in two registers</a:t>
            </a:r>
          </a:p>
          <a:p>
            <a:r>
              <a:rPr lang="en-US" altLang="en-US" dirty="0">
                <a:latin typeface="Courier" pitchFamily="2" charset="0"/>
              </a:rPr>
              <a:t>JUMP         </a:t>
            </a:r>
            <a:r>
              <a:rPr lang="en-US" altLang="en-US" dirty="0">
                <a:solidFill>
                  <a:srgbClr val="FF0000"/>
                </a:solidFill>
                <a:latin typeface="Courier" pitchFamily="2" charset="0"/>
              </a:rPr>
              <a:t>JUMP</a:t>
            </a:r>
            <a:r>
              <a:rPr lang="en-US" altLang="en-US" dirty="0">
                <a:latin typeface="Courier" pitchFamily="2" charset="0"/>
              </a:rPr>
              <a:t> unconditionally to a specified address</a:t>
            </a:r>
          </a:p>
          <a:p>
            <a:r>
              <a:rPr lang="en-US" altLang="en-US" dirty="0">
                <a:latin typeface="Courier" pitchFamily="2" charset="0"/>
              </a:rPr>
              <a:t>BRE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BRNE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E</a:t>
            </a:r>
            <a:r>
              <a:rPr lang="en-US" altLang="en-US" dirty="0">
                <a:latin typeface="Courier" pitchFamily="2" charset="0"/>
              </a:rPr>
              <a:t>qual</a:t>
            </a:r>
          </a:p>
          <a:p>
            <a:r>
              <a:rPr lang="en-US" altLang="en-US" dirty="0">
                <a:latin typeface="Courier" pitchFamily="2" charset="0"/>
              </a:rPr>
              <a:t>BRNZ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N</a:t>
            </a:r>
            <a:r>
              <a:rPr lang="en-US" altLang="en-US" dirty="0">
                <a:latin typeface="Courier" pitchFamily="2" charset="0"/>
              </a:rPr>
              <a:t>ot </a:t>
            </a:r>
            <a:r>
              <a:rPr lang="en-US" altLang="en-US" dirty="0">
                <a:solidFill>
                  <a:srgbClr val="FF0000"/>
                </a:solidFill>
                <a:latin typeface="Courier" pitchFamily="2" charset="0"/>
              </a:rPr>
              <a:t>Z</a:t>
            </a:r>
            <a:r>
              <a:rPr lang="en-US" altLang="en-US" dirty="0">
                <a:latin typeface="Courier" pitchFamily="2" charset="0"/>
              </a:rPr>
              <a:t>ero</a:t>
            </a:r>
          </a:p>
          <a:p>
            <a:r>
              <a:rPr lang="en-US" altLang="en-US" dirty="0">
                <a:latin typeface="Courier" pitchFamily="2" charset="0"/>
              </a:rPr>
              <a:t>BRG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dirty="0">
                <a:solidFill>
                  <a:srgbClr val="FF0000"/>
                </a:solidFill>
                <a:latin typeface="Courier" pitchFamily="2" charset="0"/>
              </a:rPr>
              <a:t>G</a:t>
            </a:r>
            <a:r>
              <a:rPr lang="en-US" altLang="en-US" dirty="0">
                <a:latin typeface="Courier" pitchFamily="2" charset="0"/>
              </a:rPr>
              <a:t>reater </a:t>
            </a:r>
          </a:p>
          <a:p>
            <a:r>
              <a:rPr lang="en-US" altLang="en-US" dirty="0">
                <a:latin typeface="Courier" pitchFamily="2" charset="0"/>
              </a:rPr>
              <a:t>BRGE         </a:t>
            </a:r>
            <a:r>
              <a:rPr lang="en-US" altLang="en-US" dirty="0" err="1">
                <a:solidFill>
                  <a:srgbClr val="FF0000"/>
                </a:solidFill>
                <a:latin typeface="Courier" pitchFamily="2" charset="0"/>
              </a:rPr>
              <a:t>BR</a:t>
            </a:r>
            <a:r>
              <a:rPr lang="en-US" altLang="en-US" dirty="0" err="1">
                <a:latin typeface="Courier" pitchFamily="2" charset="0"/>
              </a:rPr>
              <a:t>anch</a:t>
            </a:r>
            <a:r>
              <a:rPr lang="en-US" altLang="en-US" dirty="0">
                <a:latin typeface="Courier" pitchFamily="2" charset="0"/>
              </a:rPr>
              <a:t> if </a:t>
            </a:r>
            <a:r>
              <a:rPr lang="en-US" altLang="en-US" b="1" dirty="0">
                <a:solidFill>
                  <a:srgbClr val="FF0000"/>
                </a:solidFill>
                <a:latin typeface="Courier" pitchFamily="2" charset="0"/>
              </a:rPr>
              <a:t>G</a:t>
            </a:r>
            <a:r>
              <a:rPr lang="en-US" altLang="en-US" dirty="0">
                <a:latin typeface="Courier" pitchFamily="2" charset="0"/>
              </a:rPr>
              <a:t>reater than or </a:t>
            </a:r>
            <a:r>
              <a:rPr lang="en-US" altLang="en-US" dirty="0">
                <a:solidFill>
                  <a:srgbClr val="FF0000"/>
                </a:solidFill>
                <a:latin typeface="Courier" pitchFamily="2" charset="0"/>
              </a:rPr>
              <a:t>E</a:t>
            </a:r>
            <a:r>
              <a:rPr lang="en-US" altLang="en-US" dirty="0">
                <a:latin typeface="Courier" pitchFamily="2" charset="0"/>
              </a:rPr>
              <a:t>qual </a:t>
            </a:r>
            <a:endParaRPr lang="en-US" altLang="en-US" sz="1800" dirty="0">
              <a:latin typeface="Courier" pitchFamily="2" charset="0"/>
            </a:endParaRPr>
          </a:p>
        </p:txBody>
      </p:sp>
      <p:sp>
        <p:nvSpPr>
          <p:cNvPr id="105474" name="Title 1">
            <a:extLst>
              <a:ext uri="{FF2B5EF4-FFF2-40B4-BE49-F238E27FC236}">
                <a16:creationId xmlns:a16="http://schemas.microsoft.com/office/drawing/2014/main" id="{31B91847-F0C5-F10E-811F-1DA84EB3D7D1}"/>
              </a:ext>
            </a:extLst>
          </p:cNvPr>
          <p:cNvSpPr txBox="1">
            <a:spLocks noGrp="1"/>
          </p:cNvSpPr>
          <p:nvPr>
            <p:ph type="title"/>
          </p:nvPr>
        </p:nvSpPr>
        <p:spPr>
          <a:xfrm>
            <a:off x="914400" y="11113"/>
            <a:ext cx="9144000" cy="685800"/>
          </a:xfrm>
        </p:spPr>
        <p:txBody>
          <a:bodyPr/>
          <a:lstStyle/>
          <a:p>
            <a:pPr>
              <a:spcBef>
                <a:spcPct val="0"/>
              </a:spcBef>
              <a:spcAft>
                <a:spcPct val="0"/>
              </a:spcAft>
            </a:pPr>
            <a:r>
              <a:rPr lang="en-US" altLang="en-US">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rPr>
              <a:t>The  i281 Assembly Instructions</a:t>
            </a:r>
          </a:p>
        </p:txBody>
      </p:sp>
    </p:spTree>
    <p:extLst>
      <p:ext uri="{BB962C8B-B14F-4D97-AF65-F5344CB8AC3E}">
        <p14:creationId xmlns:p14="http://schemas.microsoft.com/office/powerpoint/2010/main" val="1281225451"/>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F37D325-8C49-06A7-4A43-1E5C2D4E5D2D}"/>
            </a:ext>
          </a:extLst>
        </p:cNvPr>
        <p:cNvGrpSpPr/>
        <p:nvPr/>
      </p:nvGrpSpPr>
      <p:grpSpPr>
        <a:xfrm>
          <a:off x="0" y="0"/>
          <a:ext cx="0" cy="0"/>
          <a:chOff x="0" y="0"/>
          <a:chExt cx="0" cy="0"/>
        </a:xfrm>
      </p:grpSpPr>
      <p:grpSp>
        <p:nvGrpSpPr>
          <p:cNvPr id="101377" name="Group 29">
            <a:extLst>
              <a:ext uri="{FF2B5EF4-FFF2-40B4-BE49-F238E27FC236}">
                <a16:creationId xmlns:a16="http://schemas.microsoft.com/office/drawing/2014/main" id="{07333B26-6DC7-3ED2-187C-C193CF975527}"/>
              </a:ext>
            </a:extLst>
          </p:cNvPr>
          <p:cNvGrpSpPr>
            <a:grpSpLocks/>
          </p:cNvGrpSpPr>
          <p:nvPr/>
        </p:nvGrpSpPr>
        <p:grpSpPr bwMode="auto">
          <a:xfrm>
            <a:off x="1093788" y="160339"/>
            <a:ext cx="8964612" cy="6702425"/>
            <a:chOff x="190667" y="143256"/>
            <a:chExt cx="8963938" cy="6702824"/>
          </a:xfrm>
        </p:grpSpPr>
        <p:grpSp>
          <p:nvGrpSpPr>
            <p:cNvPr id="101512" name="Group 49">
              <a:extLst>
                <a:ext uri="{FF2B5EF4-FFF2-40B4-BE49-F238E27FC236}">
                  <a16:creationId xmlns:a16="http://schemas.microsoft.com/office/drawing/2014/main" id="{128D2B46-130D-8C4B-F02D-A756B8F04B76}"/>
                </a:ext>
              </a:extLst>
            </p:cNvPr>
            <p:cNvGrpSpPr>
              <a:grpSpLocks/>
            </p:cNvGrpSpPr>
            <p:nvPr/>
          </p:nvGrpSpPr>
          <p:grpSpPr bwMode="auto">
            <a:xfrm>
              <a:off x="2379487" y="2385720"/>
              <a:ext cx="1587347" cy="2315295"/>
              <a:chOff x="2379487" y="2385720"/>
              <a:chExt cx="1587347" cy="2315295"/>
            </a:xfrm>
          </p:grpSpPr>
          <p:grpSp>
            <p:nvGrpSpPr>
              <p:cNvPr id="101678" name="Group 33">
                <a:extLst>
                  <a:ext uri="{FF2B5EF4-FFF2-40B4-BE49-F238E27FC236}">
                    <a16:creationId xmlns:a16="http://schemas.microsoft.com/office/drawing/2014/main" id="{03938953-E800-14FF-D741-FBDD8165DC00}"/>
                  </a:ext>
                </a:extLst>
              </p:cNvPr>
              <p:cNvGrpSpPr>
                <a:grpSpLocks/>
              </p:cNvGrpSpPr>
              <p:nvPr/>
            </p:nvGrpSpPr>
            <p:grpSpPr bwMode="auto">
              <a:xfrm>
                <a:off x="3407959" y="2787061"/>
                <a:ext cx="293670" cy="304521"/>
                <a:chOff x="3407959" y="2787061"/>
                <a:chExt cx="293670" cy="304521"/>
              </a:xfrm>
            </p:grpSpPr>
            <p:sp>
              <p:nvSpPr>
                <p:cNvPr id="101720" name="TextBox 467">
                  <a:extLst>
                    <a:ext uri="{FF2B5EF4-FFF2-40B4-BE49-F238E27FC236}">
                      <a16:creationId xmlns:a16="http://schemas.microsoft.com/office/drawing/2014/main" id="{0E5CE81B-1D25-8BE0-6029-77FB35CABE8E}"/>
                    </a:ext>
                  </a:extLst>
                </p:cNvPr>
                <p:cNvSpPr txBox="1">
                  <a:spLocks noChangeArrowheads="1"/>
                </p:cNvSpPr>
                <p:nvPr/>
              </p:nvSpPr>
              <p:spPr bwMode="auto">
                <a:xfrm>
                  <a:off x="3407959" y="2787061"/>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4</a:t>
                  </a:r>
                </a:p>
              </p:txBody>
            </p:sp>
            <p:cxnSp>
              <p:nvCxnSpPr>
                <p:cNvPr id="469" name="Straight Arrow Connector 468">
                  <a:extLst>
                    <a:ext uri="{FF2B5EF4-FFF2-40B4-BE49-F238E27FC236}">
                      <a16:creationId xmlns:a16="http://schemas.microsoft.com/office/drawing/2014/main" id="{A78FA099-122B-27C7-F792-0A0474B0B9EC}"/>
                    </a:ext>
                  </a:extLst>
                </p:cNvPr>
                <p:cNvCxnSpPr>
                  <a:cxnSpLocks/>
                </p:cNvCxnSpPr>
                <p:nvPr/>
              </p:nvCxnSpPr>
              <p:spPr>
                <a:xfrm>
                  <a:off x="3646394" y="2889794"/>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79" name="Group 34">
                <a:extLst>
                  <a:ext uri="{FF2B5EF4-FFF2-40B4-BE49-F238E27FC236}">
                    <a16:creationId xmlns:a16="http://schemas.microsoft.com/office/drawing/2014/main" id="{E5956513-397D-0077-DBF7-A7760BBA8689}"/>
                  </a:ext>
                </a:extLst>
              </p:cNvPr>
              <p:cNvGrpSpPr>
                <a:grpSpLocks/>
              </p:cNvGrpSpPr>
              <p:nvPr/>
            </p:nvGrpSpPr>
            <p:grpSpPr bwMode="auto">
              <a:xfrm>
                <a:off x="3673164" y="2806288"/>
                <a:ext cx="293670" cy="334096"/>
                <a:chOff x="3673164" y="2806288"/>
                <a:chExt cx="293670" cy="334096"/>
              </a:xfrm>
            </p:grpSpPr>
            <p:sp>
              <p:nvSpPr>
                <p:cNvPr id="101718" name="TextBox 469">
                  <a:extLst>
                    <a:ext uri="{FF2B5EF4-FFF2-40B4-BE49-F238E27FC236}">
                      <a16:creationId xmlns:a16="http://schemas.microsoft.com/office/drawing/2014/main" id="{0C28A461-F8E4-3A22-D127-DBD6D9B31836}"/>
                    </a:ext>
                  </a:extLst>
                </p:cNvPr>
                <p:cNvSpPr txBox="1">
                  <a:spLocks noChangeArrowheads="1"/>
                </p:cNvSpPr>
                <p:nvPr/>
              </p:nvSpPr>
              <p:spPr bwMode="auto">
                <a:xfrm>
                  <a:off x="3673164" y="2806288"/>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5</a:t>
                  </a:r>
                </a:p>
              </p:txBody>
            </p:sp>
            <p:cxnSp>
              <p:nvCxnSpPr>
                <p:cNvPr id="471" name="Straight Arrow Connector 470">
                  <a:extLst>
                    <a:ext uri="{FF2B5EF4-FFF2-40B4-BE49-F238E27FC236}">
                      <a16:creationId xmlns:a16="http://schemas.microsoft.com/office/drawing/2014/main" id="{92B2241D-68F4-5C1E-BA27-36B2A2EAEEDD}"/>
                    </a:ext>
                  </a:extLst>
                </p:cNvPr>
                <p:cNvCxnSpPr>
                  <a:cxnSpLocks/>
                </p:cNvCxnSpPr>
                <p:nvPr/>
              </p:nvCxnSpPr>
              <p:spPr>
                <a:xfrm>
                  <a:off x="3733700" y="2889794"/>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72" name="Trapezoid 471">
                <a:extLst>
                  <a:ext uri="{FF2B5EF4-FFF2-40B4-BE49-F238E27FC236}">
                    <a16:creationId xmlns:a16="http://schemas.microsoft.com/office/drawing/2014/main" id="{E8AABC2F-6673-43FD-D8BF-F4A952C8D52C}"/>
                  </a:ext>
                </a:extLst>
              </p:cNvPr>
              <p:cNvSpPr/>
              <p:nvPr/>
            </p:nvSpPr>
            <p:spPr>
              <a:xfrm rot="5400000">
                <a:off x="3343161" y="3226383"/>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81" name="TextBox 472">
                <a:extLst>
                  <a:ext uri="{FF2B5EF4-FFF2-40B4-BE49-F238E27FC236}">
                    <a16:creationId xmlns:a16="http://schemas.microsoft.com/office/drawing/2014/main" id="{9077655C-4A01-1AA1-52A8-64A96A2BE5EE}"/>
                  </a:ext>
                </a:extLst>
              </p:cNvPr>
              <p:cNvSpPr txBox="1">
                <a:spLocks noChangeArrowheads="1"/>
              </p:cNvSpPr>
              <p:nvPr/>
            </p:nvSpPr>
            <p:spPr bwMode="auto">
              <a:xfrm>
                <a:off x="3485512" y="3073939"/>
                <a:ext cx="334766"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grpSp>
            <p:nvGrpSpPr>
              <p:cNvPr id="101682" name="Group 441">
                <a:extLst>
                  <a:ext uri="{FF2B5EF4-FFF2-40B4-BE49-F238E27FC236}">
                    <a16:creationId xmlns:a16="http://schemas.microsoft.com/office/drawing/2014/main" id="{0DA7C521-D0FE-A03E-3FEE-D0B60876D5DF}"/>
                  </a:ext>
                </a:extLst>
              </p:cNvPr>
              <p:cNvGrpSpPr>
                <a:grpSpLocks/>
              </p:cNvGrpSpPr>
              <p:nvPr/>
            </p:nvGrpSpPr>
            <p:grpSpPr bwMode="auto">
              <a:xfrm>
                <a:off x="2379487" y="2676271"/>
                <a:ext cx="1527811" cy="2024744"/>
                <a:chOff x="3156259" y="1690162"/>
                <a:chExt cx="1527811" cy="2024744"/>
              </a:xfrm>
            </p:grpSpPr>
            <p:grpSp>
              <p:nvGrpSpPr>
                <p:cNvPr id="101701" name="Group 450">
                  <a:extLst>
                    <a:ext uri="{FF2B5EF4-FFF2-40B4-BE49-F238E27FC236}">
                      <a16:creationId xmlns:a16="http://schemas.microsoft.com/office/drawing/2014/main" id="{1205F30C-B711-BAE8-B9F5-1F12991FFB78}"/>
                    </a:ext>
                  </a:extLst>
                </p:cNvPr>
                <p:cNvGrpSpPr>
                  <a:grpSpLocks/>
                </p:cNvGrpSpPr>
                <p:nvPr/>
              </p:nvGrpSpPr>
              <p:grpSpPr bwMode="auto">
                <a:xfrm>
                  <a:off x="3156259" y="1995894"/>
                  <a:ext cx="1015631" cy="307777"/>
                  <a:chOff x="3156259" y="1995894"/>
                  <a:chExt cx="1015631" cy="307777"/>
                </a:xfrm>
              </p:grpSpPr>
              <p:sp>
                <p:nvSpPr>
                  <p:cNvPr id="101715" name="TextBox 464">
                    <a:extLst>
                      <a:ext uri="{FF2B5EF4-FFF2-40B4-BE49-F238E27FC236}">
                        <a16:creationId xmlns:a16="http://schemas.microsoft.com/office/drawing/2014/main" id="{24A4A569-75B6-D6A0-A200-E20CEB8A79A2}"/>
                      </a:ext>
                    </a:extLst>
                  </p:cNvPr>
                  <p:cNvSpPr txBox="1">
                    <a:spLocks noChangeArrowheads="1"/>
                  </p:cNvSpPr>
                  <p:nvPr/>
                </p:nvSpPr>
                <p:spPr bwMode="auto">
                  <a:xfrm>
                    <a:off x="3371671" y="203306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6" name="Rectangle 465">
                    <a:extLst>
                      <a:ext uri="{FF2B5EF4-FFF2-40B4-BE49-F238E27FC236}">
                        <a16:creationId xmlns:a16="http://schemas.microsoft.com/office/drawing/2014/main" id="{13A1E732-FE91-B4DF-FB96-DBB82A228A79}"/>
                      </a:ext>
                    </a:extLst>
                  </p:cNvPr>
                  <p:cNvSpPr/>
                  <p:nvPr/>
                </p:nvSpPr>
                <p:spPr>
                  <a:xfrm>
                    <a:off x="3431053" y="204021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7" name="TextBox 466">
                    <a:extLst>
                      <a:ext uri="{FF2B5EF4-FFF2-40B4-BE49-F238E27FC236}">
                        <a16:creationId xmlns:a16="http://schemas.microsoft.com/office/drawing/2014/main" id="{928D4BA6-6527-0215-047B-AFDCA42F8288}"/>
                      </a:ext>
                    </a:extLst>
                  </p:cNvPr>
                  <p:cNvSpPr txBox="1">
                    <a:spLocks noChangeArrowheads="1"/>
                  </p:cNvSpPr>
                  <p:nvPr/>
                </p:nvSpPr>
                <p:spPr bwMode="auto">
                  <a:xfrm>
                    <a:off x="3156259" y="199589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A</a:t>
                    </a:r>
                  </a:p>
                </p:txBody>
              </p:sp>
            </p:grpSp>
            <p:grpSp>
              <p:nvGrpSpPr>
                <p:cNvPr id="101702" name="Group 451">
                  <a:extLst>
                    <a:ext uri="{FF2B5EF4-FFF2-40B4-BE49-F238E27FC236}">
                      <a16:creationId xmlns:a16="http://schemas.microsoft.com/office/drawing/2014/main" id="{B10F0F46-7BD1-7F35-B24E-0C66CF121B80}"/>
                    </a:ext>
                  </a:extLst>
                </p:cNvPr>
                <p:cNvGrpSpPr>
                  <a:grpSpLocks/>
                </p:cNvGrpSpPr>
                <p:nvPr/>
              </p:nvGrpSpPr>
              <p:grpSpPr bwMode="auto">
                <a:xfrm>
                  <a:off x="3156259" y="2421600"/>
                  <a:ext cx="1015631" cy="307777"/>
                  <a:chOff x="3156259" y="2141034"/>
                  <a:chExt cx="1015631" cy="307777"/>
                </a:xfrm>
              </p:grpSpPr>
              <p:sp>
                <p:nvSpPr>
                  <p:cNvPr id="101712" name="TextBox 461">
                    <a:extLst>
                      <a:ext uri="{FF2B5EF4-FFF2-40B4-BE49-F238E27FC236}">
                        <a16:creationId xmlns:a16="http://schemas.microsoft.com/office/drawing/2014/main" id="{6B54B7C6-4ABF-0C24-47C2-12D1A2EDA4D5}"/>
                      </a:ext>
                    </a:extLst>
                  </p:cNvPr>
                  <p:cNvSpPr txBox="1">
                    <a:spLocks noChangeArrowheads="1"/>
                  </p:cNvSpPr>
                  <p:nvPr/>
                </p:nvSpPr>
                <p:spPr bwMode="auto">
                  <a:xfrm>
                    <a:off x="3371671" y="2178204"/>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3" name="Rectangle 462">
                    <a:extLst>
                      <a:ext uri="{FF2B5EF4-FFF2-40B4-BE49-F238E27FC236}">
                        <a16:creationId xmlns:a16="http://schemas.microsoft.com/office/drawing/2014/main" id="{614CEE2F-2EA9-FF68-42A6-30A008343E65}"/>
                      </a:ext>
                    </a:extLst>
                  </p:cNvPr>
                  <p:cNvSpPr/>
                  <p:nvPr/>
                </p:nvSpPr>
                <p:spPr>
                  <a:xfrm>
                    <a:off x="3431053" y="2185128"/>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4" name="TextBox 463">
                    <a:extLst>
                      <a:ext uri="{FF2B5EF4-FFF2-40B4-BE49-F238E27FC236}">
                        <a16:creationId xmlns:a16="http://schemas.microsoft.com/office/drawing/2014/main" id="{7314257B-1CDA-C409-EC0A-69CF0FFC1197}"/>
                      </a:ext>
                    </a:extLst>
                  </p:cNvPr>
                  <p:cNvSpPr txBox="1">
                    <a:spLocks noChangeArrowheads="1"/>
                  </p:cNvSpPr>
                  <p:nvPr/>
                </p:nvSpPr>
                <p:spPr bwMode="auto">
                  <a:xfrm>
                    <a:off x="3156259" y="2141034"/>
                    <a:ext cx="30489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B</a:t>
                    </a:r>
                  </a:p>
                </p:txBody>
              </p:sp>
            </p:grpSp>
            <p:grpSp>
              <p:nvGrpSpPr>
                <p:cNvPr id="101703" name="Group 452">
                  <a:extLst>
                    <a:ext uri="{FF2B5EF4-FFF2-40B4-BE49-F238E27FC236}">
                      <a16:creationId xmlns:a16="http://schemas.microsoft.com/office/drawing/2014/main" id="{9ECAE153-036E-D0B3-4E80-10420B6EC248}"/>
                    </a:ext>
                  </a:extLst>
                </p:cNvPr>
                <p:cNvGrpSpPr>
                  <a:grpSpLocks/>
                </p:cNvGrpSpPr>
                <p:nvPr/>
              </p:nvGrpSpPr>
              <p:grpSpPr bwMode="auto">
                <a:xfrm>
                  <a:off x="3156259" y="2871344"/>
                  <a:ext cx="1015631" cy="307777"/>
                  <a:chOff x="3156259" y="2307387"/>
                  <a:chExt cx="1015631" cy="307777"/>
                </a:xfrm>
              </p:grpSpPr>
              <p:sp>
                <p:nvSpPr>
                  <p:cNvPr id="101709" name="TextBox 458">
                    <a:extLst>
                      <a:ext uri="{FF2B5EF4-FFF2-40B4-BE49-F238E27FC236}">
                        <a16:creationId xmlns:a16="http://schemas.microsoft.com/office/drawing/2014/main" id="{08D3169A-E9E7-553F-F97E-72DFA8131362}"/>
                      </a:ext>
                    </a:extLst>
                  </p:cNvPr>
                  <p:cNvSpPr txBox="1">
                    <a:spLocks noChangeArrowheads="1"/>
                  </p:cNvSpPr>
                  <p:nvPr/>
                </p:nvSpPr>
                <p:spPr bwMode="auto">
                  <a:xfrm>
                    <a:off x="3371671" y="234455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60" name="Rectangle 459">
                    <a:extLst>
                      <a:ext uri="{FF2B5EF4-FFF2-40B4-BE49-F238E27FC236}">
                        <a16:creationId xmlns:a16="http://schemas.microsoft.com/office/drawing/2014/main" id="{894166FE-B504-68CE-8150-1A3A50DA00A1}"/>
                      </a:ext>
                    </a:extLst>
                  </p:cNvPr>
                  <p:cNvSpPr/>
                  <p:nvPr/>
                </p:nvSpPr>
                <p:spPr>
                  <a:xfrm>
                    <a:off x="3431053" y="2351026"/>
                    <a:ext cx="665112" cy="20162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11" name="TextBox 460">
                    <a:extLst>
                      <a:ext uri="{FF2B5EF4-FFF2-40B4-BE49-F238E27FC236}">
                        <a16:creationId xmlns:a16="http://schemas.microsoft.com/office/drawing/2014/main" id="{A375EE25-B49D-34C0-629C-9E73A73F7FC7}"/>
                      </a:ext>
                    </a:extLst>
                  </p:cNvPr>
                  <p:cNvSpPr txBox="1">
                    <a:spLocks noChangeArrowheads="1"/>
                  </p:cNvSpPr>
                  <p:nvPr/>
                </p:nvSpPr>
                <p:spPr bwMode="auto">
                  <a:xfrm>
                    <a:off x="3156259" y="230738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C</a:t>
                    </a:r>
                  </a:p>
                </p:txBody>
              </p:sp>
            </p:grpSp>
            <p:sp>
              <p:nvSpPr>
                <p:cNvPr id="455" name="Rectangle 454">
                  <a:extLst>
                    <a:ext uri="{FF2B5EF4-FFF2-40B4-BE49-F238E27FC236}">
                      <a16:creationId xmlns:a16="http://schemas.microsoft.com/office/drawing/2014/main" id="{957DF874-DC19-D319-A911-B49D66CE80CF}"/>
                    </a:ext>
                  </a:extLst>
                </p:cNvPr>
                <p:cNvSpPr/>
                <p:nvPr/>
              </p:nvSpPr>
              <p:spPr>
                <a:xfrm>
                  <a:off x="3185009" y="1673483"/>
                  <a:ext cx="1498487" cy="204164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705" name="Group 453">
                  <a:extLst>
                    <a:ext uri="{FF2B5EF4-FFF2-40B4-BE49-F238E27FC236}">
                      <a16:creationId xmlns:a16="http://schemas.microsoft.com/office/drawing/2014/main" id="{F6CA32C1-2617-2A60-CA30-25A25DEA4D8F}"/>
                    </a:ext>
                  </a:extLst>
                </p:cNvPr>
                <p:cNvGrpSpPr>
                  <a:grpSpLocks/>
                </p:cNvGrpSpPr>
                <p:nvPr/>
              </p:nvGrpSpPr>
              <p:grpSpPr bwMode="auto">
                <a:xfrm>
                  <a:off x="3156259" y="3298170"/>
                  <a:ext cx="1015631" cy="307777"/>
                  <a:chOff x="3156259" y="2453647"/>
                  <a:chExt cx="1015631" cy="307777"/>
                </a:xfrm>
              </p:grpSpPr>
              <p:sp>
                <p:nvSpPr>
                  <p:cNvPr id="101706" name="TextBox 455">
                    <a:extLst>
                      <a:ext uri="{FF2B5EF4-FFF2-40B4-BE49-F238E27FC236}">
                        <a16:creationId xmlns:a16="http://schemas.microsoft.com/office/drawing/2014/main" id="{1927551B-BBB8-B9B2-7505-D2DC12A05578}"/>
                      </a:ext>
                    </a:extLst>
                  </p:cNvPr>
                  <p:cNvSpPr txBox="1">
                    <a:spLocks noChangeArrowheads="1"/>
                  </p:cNvSpPr>
                  <p:nvPr/>
                </p:nvSpPr>
                <p:spPr bwMode="auto">
                  <a:xfrm>
                    <a:off x="3371671" y="2490817"/>
                    <a:ext cx="80021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00000000</a:t>
                    </a:r>
                  </a:p>
                </p:txBody>
              </p:sp>
              <p:sp>
                <p:nvSpPr>
                  <p:cNvPr id="457" name="Rectangle 456">
                    <a:extLst>
                      <a:ext uri="{FF2B5EF4-FFF2-40B4-BE49-F238E27FC236}">
                        <a16:creationId xmlns:a16="http://schemas.microsoft.com/office/drawing/2014/main" id="{A2F978F7-2259-FBED-2066-9EFDEB7DF5D1}"/>
                      </a:ext>
                    </a:extLst>
                  </p:cNvPr>
                  <p:cNvSpPr/>
                  <p:nvPr/>
                </p:nvSpPr>
                <p:spPr>
                  <a:xfrm>
                    <a:off x="3431053" y="2497523"/>
                    <a:ext cx="665112" cy="201624"/>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708" name="TextBox 457">
                    <a:extLst>
                      <a:ext uri="{FF2B5EF4-FFF2-40B4-BE49-F238E27FC236}">
                        <a16:creationId xmlns:a16="http://schemas.microsoft.com/office/drawing/2014/main" id="{708D8499-9684-2172-E162-141AA4A8EE42}"/>
                      </a:ext>
                    </a:extLst>
                  </p:cNvPr>
                  <p:cNvSpPr txBox="1">
                    <a:spLocks noChangeArrowheads="1"/>
                  </p:cNvSpPr>
                  <p:nvPr/>
                </p:nvSpPr>
                <p:spPr bwMode="auto">
                  <a:xfrm>
                    <a:off x="3156259" y="2453647"/>
                    <a:ext cx="31451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t>D</a:t>
                    </a:r>
                  </a:p>
                </p:txBody>
              </p:sp>
            </p:grpSp>
          </p:grpSp>
          <p:grpSp>
            <p:nvGrpSpPr>
              <p:cNvPr id="101683" name="Group 44">
                <a:extLst>
                  <a:ext uri="{FF2B5EF4-FFF2-40B4-BE49-F238E27FC236}">
                    <a16:creationId xmlns:a16="http://schemas.microsoft.com/office/drawing/2014/main" id="{9568FF0C-E43D-43D6-D510-39CC61B2972C}"/>
                  </a:ext>
                </a:extLst>
              </p:cNvPr>
              <p:cNvGrpSpPr>
                <a:grpSpLocks/>
              </p:cNvGrpSpPr>
              <p:nvPr/>
            </p:nvGrpSpPr>
            <p:grpSpPr bwMode="auto">
              <a:xfrm>
                <a:off x="3407947" y="3691312"/>
                <a:ext cx="293670" cy="304511"/>
                <a:chOff x="3407947" y="3691312"/>
                <a:chExt cx="293670" cy="304511"/>
              </a:xfrm>
            </p:grpSpPr>
            <p:sp>
              <p:nvSpPr>
                <p:cNvPr id="101699" name="TextBox 443">
                  <a:extLst>
                    <a:ext uri="{FF2B5EF4-FFF2-40B4-BE49-F238E27FC236}">
                      <a16:creationId xmlns:a16="http://schemas.microsoft.com/office/drawing/2014/main" id="{5AA44371-466F-D049-C44E-C3350A854CF8}"/>
                    </a:ext>
                  </a:extLst>
                </p:cNvPr>
                <p:cNvSpPr txBox="1">
                  <a:spLocks noChangeArrowheads="1"/>
                </p:cNvSpPr>
                <p:nvPr/>
              </p:nvSpPr>
              <p:spPr bwMode="auto">
                <a:xfrm>
                  <a:off x="3407947" y="3691312"/>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6</a:t>
                  </a:r>
                </a:p>
              </p:txBody>
            </p:sp>
            <p:cxnSp>
              <p:nvCxnSpPr>
                <p:cNvPr id="445" name="Straight Arrow Connector 444">
                  <a:extLst>
                    <a:ext uri="{FF2B5EF4-FFF2-40B4-BE49-F238E27FC236}">
                      <a16:creationId xmlns:a16="http://schemas.microsoft.com/office/drawing/2014/main" id="{5C0F8360-E3E7-EA65-DF5B-CE17B80885C9}"/>
                    </a:ext>
                  </a:extLst>
                </p:cNvPr>
                <p:cNvCxnSpPr/>
                <p:nvPr/>
              </p:nvCxnSpPr>
              <p:spPr>
                <a:xfrm>
                  <a:off x="3646394" y="3794723"/>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4" name="Group 48">
                <a:extLst>
                  <a:ext uri="{FF2B5EF4-FFF2-40B4-BE49-F238E27FC236}">
                    <a16:creationId xmlns:a16="http://schemas.microsoft.com/office/drawing/2014/main" id="{36180C8F-FAC2-12EB-89BA-E52F55EE5823}"/>
                  </a:ext>
                </a:extLst>
              </p:cNvPr>
              <p:cNvGrpSpPr>
                <a:grpSpLocks/>
              </p:cNvGrpSpPr>
              <p:nvPr/>
            </p:nvGrpSpPr>
            <p:grpSpPr bwMode="auto">
              <a:xfrm>
                <a:off x="3673143" y="3710530"/>
                <a:ext cx="293670" cy="333896"/>
                <a:chOff x="3673143" y="3710530"/>
                <a:chExt cx="293670" cy="333896"/>
              </a:xfrm>
            </p:grpSpPr>
            <p:sp>
              <p:nvSpPr>
                <p:cNvPr id="101697" name="TextBox 445">
                  <a:extLst>
                    <a:ext uri="{FF2B5EF4-FFF2-40B4-BE49-F238E27FC236}">
                      <a16:creationId xmlns:a16="http://schemas.microsoft.com/office/drawing/2014/main" id="{EA742198-000E-CEE1-8B33-1DE35947AD54}"/>
                    </a:ext>
                  </a:extLst>
                </p:cNvPr>
                <p:cNvSpPr txBox="1">
                  <a:spLocks noChangeArrowheads="1"/>
                </p:cNvSpPr>
                <p:nvPr/>
              </p:nvSpPr>
              <p:spPr bwMode="auto">
                <a:xfrm>
                  <a:off x="3673143" y="3710530"/>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7</a:t>
                  </a:r>
                </a:p>
              </p:txBody>
            </p:sp>
            <p:cxnSp>
              <p:nvCxnSpPr>
                <p:cNvPr id="447" name="Straight Arrow Connector 446">
                  <a:extLst>
                    <a:ext uri="{FF2B5EF4-FFF2-40B4-BE49-F238E27FC236}">
                      <a16:creationId xmlns:a16="http://schemas.microsoft.com/office/drawing/2014/main" id="{322DEFB9-B62B-5BF8-CE0A-6F845B5C78D1}"/>
                    </a:ext>
                  </a:extLst>
                </p:cNvPr>
                <p:cNvCxnSpPr>
                  <a:cxnSpLocks/>
                </p:cNvCxnSpPr>
                <p:nvPr/>
              </p:nvCxnSpPr>
              <p:spPr>
                <a:xfrm>
                  <a:off x="3733700" y="3793135"/>
                  <a:ext cx="0" cy="250840"/>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85" name="TextBox 448">
                <a:extLst>
                  <a:ext uri="{FF2B5EF4-FFF2-40B4-BE49-F238E27FC236}">
                    <a16:creationId xmlns:a16="http://schemas.microsoft.com/office/drawing/2014/main" id="{5EC069D2-D409-A308-D2AA-14024C80D252}"/>
                  </a:ext>
                </a:extLst>
              </p:cNvPr>
              <p:cNvSpPr txBox="1">
                <a:spLocks noChangeArrowheads="1"/>
              </p:cNvSpPr>
              <p:nvPr/>
            </p:nvSpPr>
            <p:spPr bwMode="auto">
              <a:xfrm>
                <a:off x="3485500" y="3978180"/>
                <a:ext cx="334766" cy="5847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800">
                    <a:solidFill>
                      <a:schemeClr val="tx1"/>
                    </a:solidFill>
                    <a:latin typeface="Times New Roman" panose="02020603050405020304" pitchFamily="18" charset="0"/>
                  </a:rPr>
                  <a:t>A</a:t>
                </a:r>
              </a:p>
              <a:p>
                <a:r>
                  <a:rPr lang="en-US" altLang="en-US" sz="800">
                    <a:solidFill>
                      <a:schemeClr val="tx1"/>
                    </a:solidFill>
                    <a:latin typeface="Times New Roman" panose="02020603050405020304" pitchFamily="18" charset="0"/>
                  </a:rPr>
                  <a:t>B</a:t>
                </a:r>
              </a:p>
              <a:p>
                <a:r>
                  <a:rPr lang="en-US" altLang="en-US" sz="800">
                    <a:solidFill>
                      <a:schemeClr val="tx1"/>
                    </a:solidFill>
                    <a:latin typeface="Times New Roman" panose="02020603050405020304" pitchFamily="18" charset="0"/>
                  </a:rPr>
                  <a:t>C</a:t>
                </a:r>
              </a:p>
              <a:p>
                <a:r>
                  <a:rPr lang="en-US" altLang="en-US" sz="800">
                    <a:solidFill>
                      <a:schemeClr val="tx1"/>
                    </a:solidFill>
                    <a:latin typeface="Times New Roman" panose="02020603050405020304" pitchFamily="18" charset="0"/>
                  </a:rPr>
                  <a:t>D</a:t>
                </a:r>
              </a:p>
            </p:txBody>
          </p:sp>
          <p:sp>
            <p:nvSpPr>
              <p:cNvPr id="101686" name="TextBox 474">
                <a:extLst>
                  <a:ext uri="{FF2B5EF4-FFF2-40B4-BE49-F238E27FC236}">
                    <a16:creationId xmlns:a16="http://schemas.microsoft.com/office/drawing/2014/main" id="{85494800-F2ED-00FD-0D60-662696D3698A}"/>
                  </a:ext>
                </a:extLst>
              </p:cNvPr>
              <p:cNvSpPr txBox="1">
                <a:spLocks noChangeArrowheads="1"/>
              </p:cNvSpPr>
              <p:nvPr/>
            </p:nvSpPr>
            <p:spPr bwMode="auto">
              <a:xfrm>
                <a:off x="2593437" y="2702644"/>
                <a:ext cx="838950"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Registers</a:t>
                </a:r>
              </a:p>
            </p:txBody>
          </p:sp>
          <p:grpSp>
            <p:nvGrpSpPr>
              <p:cNvPr id="101687" name="Group 475">
                <a:extLst>
                  <a:ext uri="{FF2B5EF4-FFF2-40B4-BE49-F238E27FC236}">
                    <a16:creationId xmlns:a16="http://schemas.microsoft.com/office/drawing/2014/main" id="{77196714-9E60-8513-1318-A93AB0A93BE6}"/>
                  </a:ext>
                </a:extLst>
              </p:cNvPr>
              <p:cNvGrpSpPr>
                <a:grpSpLocks/>
              </p:cNvGrpSpPr>
              <p:nvPr/>
            </p:nvGrpSpPr>
            <p:grpSpPr bwMode="auto">
              <a:xfrm>
                <a:off x="3312754" y="2385720"/>
                <a:ext cx="340158" cy="272788"/>
                <a:chOff x="3284418" y="5102016"/>
                <a:chExt cx="340158" cy="272788"/>
              </a:xfrm>
            </p:grpSpPr>
            <p:sp>
              <p:nvSpPr>
                <p:cNvPr id="101695" name="TextBox 476">
                  <a:extLst>
                    <a:ext uri="{FF2B5EF4-FFF2-40B4-BE49-F238E27FC236}">
                      <a16:creationId xmlns:a16="http://schemas.microsoft.com/office/drawing/2014/main" id="{B68CE126-C376-3AEE-B420-A17987F798E2}"/>
                    </a:ext>
                  </a:extLst>
                </p:cNvPr>
                <p:cNvSpPr txBox="1">
                  <a:spLocks noChangeArrowheads="1"/>
                </p:cNvSpPr>
                <p:nvPr/>
              </p:nvSpPr>
              <p:spPr bwMode="auto">
                <a:xfrm>
                  <a:off x="3284418" y="5102016"/>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10</a:t>
                  </a:r>
                </a:p>
              </p:txBody>
            </p:sp>
            <p:cxnSp>
              <p:nvCxnSpPr>
                <p:cNvPr id="478" name="Straight Arrow Connector 477">
                  <a:extLst>
                    <a:ext uri="{FF2B5EF4-FFF2-40B4-BE49-F238E27FC236}">
                      <a16:creationId xmlns:a16="http://schemas.microsoft.com/office/drawing/2014/main" id="{F4581482-3828-2EB9-AC4A-D8C9073AF1FB}"/>
                    </a:ext>
                  </a:extLst>
                </p:cNvPr>
                <p:cNvCxnSpPr/>
                <p:nvPr/>
              </p:nvCxnSpPr>
              <p:spPr>
                <a:xfrm>
                  <a:off x="3321218" y="5153625"/>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8" name="Group 478">
                <a:extLst>
                  <a:ext uri="{FF2B5EF4-FFF2-40B4-BE49-F238E27FC236}">
                    <a16:creationId xmlns:a16="http://schemas.microsoft.com/office/drawing/2014/main" id="{D6F9F71B-7459-0DC8-BECA-265499DA9A5E}"/>
                  </a:ext>
                </a:extLst>
              </p:cNvPr>
              <p:cNvGrpSpPr>
                <a:grpSpLocks/>
              </p:cNvGrpSpPr>
              <p:nvPr/>
            </p:nvGrpSpPr>
            <p:grpSpPr bwMode="auto">
              <a:xfrm>
                <a:off x="2671297" y="2388361"/>
                <a:ext cx="293670" cy="272788"/>
                <a:chOff x="3144219" y="5102016"/>
                <a:chExt cx="293670" cy="272788"/>
              </a:xfrm>
            </p:grpSpPr>
            <p:sp>
              <p:nvSpPr>
                <p:cNvPr id="101693" name="TextBox 482">
                  <a:extLst>
                    <a:ext uri="{FF2B5EF4-FFF2-40B4-BE49-F238E27FC236}">
                      <a16:creationId xmlns:a16="http://schemas.microsoft.com/office/drawing/2014/main" id="{5B70AEE6-B57A-D97E-28F2-BB2392A79332}"/>
                    </a:ext>
                  </a:extLst>
                </p:cNvPr>
                <p:cNvSpPr txBox="1">
                  <a:spLocks noChangeArrowheads="1"/>
                </p:cNvSpPr>
                <p:nvPr/>
              </p:nvSpPr>
              <p:spPr bwMode="auto">
                <a:xfrm>
                  <a:off x="3144219"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8</a:t>
                  </a:r>
                </a:p>
              </p:txBody>
            </p:sp>
            <p:cxnSp>
              <p:nvCxnSpPr>
                <p:cNvPr id="498" name="Straight Arrow Connector 497">
                  <a:extLst>
                    <a:ext uri="{FF2B5EF4-FFF2-40B4-BE49-F238E27FC236}">
                      <a16:creationId xmlns:a16="http://schemas.microsoft.com/office/drawing/2014/main" id="{2DEE4F49-6DFA-A943-27E4-BEAA3A1424C4}"/>
                    </a:ext>
                  </a:extLst>
                </p:cNvPr>
                <p:cNvCxnSpPr/>
                <p:nvPr/>
              </p:nvCxnSpPr>
              <p:spPr>
                <a:xfrm>
                  <a:off x="3392295" y="515415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89" name="Group 498">
                <a:extLst>
                  <a:ext uri="{FF2B5EF4-FFF2-40B4-BE49-F238E27FC236}">
                    <a16:creationId xmlns:a16="http://schemas.microsoft.com/office/drawing/2014/main" id="{974F4F10-FC8A-8F9B-70C4-3DF045AE3A0B}"/>
                  </a:ext>
                </a:extLst>
              </p:cNvPr>
              <p:cNvGrpSpPr>
                <a:grpSpLocks/>
              </p:cNvGrpSpPr>
              <p:nvPr/>
            </p:nvGrpSpPr>
            <p:grpSpPr bwMode="auto">
              <a:xfrm>
                <a:off x="2982991" y="2388362"/>
                <a:ext cx="293670" cy="272788"/>
                <a:chOff x="3270018" y="5102016"/>
                <a:chExt cx="293670" cy="272788"/>
              </a:xfrm>
            </p:grpSpPr>
            <p:sp>
              <p:nvSpPr>
                <p:cNvPr id="101691" name="TextBox 499">
                  <a:extLst>
                    <a:ext uri="{FF2B5EF4-FFF2-40B4-BE49-F238E27FC236}">
                      <a16:creationId xmlns:a16="http://schemas.microsoft.com/office/drawing/2014/main" id="{58F63970-252C-A1CB-0A22-49A25C9105E0}"/>
                    </a:ext>
                  </a:extLst>
                </p:cNvPr>
                <p:cNvSpPr txBox="1">
                  <a:spLocks noChangeArrowheads="1"/>
                </p:cNvSpPr>
                <p:nvPr/>
              </p:nvSpPr>
              <p:spPr bwMode="auto">
                <a:xfrm>
                  <a:off x="32700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9</a:t>
                  </a:r>
                </a:p>
              </p:txBody>
            </p:sp>
            <p:cxnSp>
              <p:nvCxnSpPr>
                <p:cNvPr id="501" name="Straight Arrow Connector 500">
                  <a:extLst>
                    <a:ext uri="{FF2B5EF4-FFF2-40B4-BE49-F238E27FC236}">
                      <a16:creationId xmlns:a16="http://schemas.microsoft.com/office/drawing/2014/main" id="{374EAAFA-16FC-38B8-A739-0DCB8A342A2C}"/>
                    </a:ext>
                  </a:extLst>
                </p:cNvPr>
                <p:cNvCxnSpPr/>
                <p:nvPr/>
              </p:nvCxnSpPr>
              <p:spPr>
                <a:xfrm>
                  <a:off x="3314343" y="5154158"/>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448" name="Trapezoid 447">
                <a:extLst>
                  <a:ext uri="{FF2B5EF4-FFF2-40B4-BE49-F238E27FC236}">
                    <a16:creationId xmlns:a16="http://schemas.microsoft.com/office/drawing/2014/main" id="{F5C08805-698B-2289-4885-AE09078D67B0}"/>
                  </a:ext>
                </a:extLst>
              </p:cNvPr>
              <p:cNvSpPr/>
              <p:nvPr/>
            </p:nvSpPr>
            <p:spPr>
              <a:xfrm rot="5400000">
                <a:off x="3343161" y="4131312"/>
                <a:ext cx="642975" cy="274616"/>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3" name="Group 132">
              <a:extLst>
                <a:ext uri="{FF2B5EF4-FFF2-40B4-BE49-F238E27FC236}">
                  <a16:creationId xmlns:a16="http://schemas.microsoft.com/office/drawing/2014/main" id="{7653BBBA-6B05-1600-A2D5-B690759DA190}"/>
                </a:ext>
              </a:extLst>
            </p:cNvPr>
            <p:cNvGrpSpPr>
              <a:grpSpLocks/>
            </p:cNvGrpSpPr>
            <p:nvPr/>
          </p:nvGrpSpPr>
          <p:grpSpPr bwMode="auto">
            <a:xfrm>
              <a:off x="6824862" y="4032363"/>
              <a:ext cx="342419" cy="894328"/>
              <a:chOff x="8364611" y="5087641"/>
              <a:chExt cx="342419" cy="894328"/>
            </a:xfrm>
          </p:grpSpPr>
          <p:sp>
            <p:nvSpPr>
              <p:cNvPr id="215" name="Trapezoid 109">
                <a:extLst>
                  <a:ext uri="{FF2B5EF4-FFF2-40B4-BE49-F238E27FC236}">
                    <a16:creationId xmlns:a16="http://schemas.microsoft.com/office/drawing/2014/main" id="{F5AE4FBC-8E64-8EA4-899E-A5073454BBE2}"/>
                  </a:ext>
                </a:extLst>
              </p:cNvPr>
              <p:cNvSpPr/>
              <p:nvPr/>
            </p:nvSpPr>
            <p:spPr>
              <a:xfrm rot="5400000" flipH="1">
                <a:off x="8102102" y="5378691"/>
                <a:ext cx="893815" cy="31271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16" name="Straight Connector 215">
                <a:extLst>
                  <a:ext uri="{FF2B5EF4-FFF2-40B4-BE49-F238E27FC236}">
                    <a16:creationId xmlns:a16="http://schemas.microsoft.com/office/drawing/2014/main" id="{41CD8BE7-47FE-A77A-23EF-A4F437394E1F}"/>
                  </a:ext>
                </a:extLst>
              </p:cNvPr>
              <p:cNvCxnSpPr>
                <a:cxnSpLocks/>
              </p:cNvCxnSpPr>
              <p:nvPr/>
            </p:nvCxnSpPr>
            <p:spPr>
              <a:xfrm flipV="1">
                <a:off x="8384715" y="5724766"/>
                <a:ext cx="322238" cy="1588"/>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Oval 131">
                <a:extLst>
                  <a:ext uri="{FF2B5EF4-FFF2-40B4-BE49-F238E27FC236}">
                    <a16:creationId xmlns:a16="http://schemas.microsoft.com/office/drawing/2014/main" id="{A59C353E-8993-DE18-AEBA-235F457C8F97}"/>
                  </a:ext>
                </a:extLst>
              </p:cNvPr>
              <p:cNvSpPr>
                <a:spLocks noChangeAspect="1"/>
              </p:cNvSpPr>
              <p:nvPr/>
            </p:nvSpPr>
            <p:spPr>
              <a:xfrm>
                <a:off x="8364079" y="5689839"/>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01514" name="Group 6">
              <a:extLst>
                <a:ext uri="{FF2B5EF4-FFF2-40B4-BE49-F238E27FC236}">
                  <a16:creationId xmlns:a16="http://schemas.microsoft.com/office/drawing/2014/main" id="{574ED63F-C137-26C2-3D4A-4348036E8C64}"/>
                </a:ext>
              </a:extLst>
            </p:cNvPr>
            <p:cNvGrpSpPr>
              <a:grpSpLocks/>
            </p:cNvGrpSpPr>
            <p:nvPr/>
          </p:nvGrpSpPr>
          <p:grpSpPr bwMode="auto">
            <a:xfrm>
              <a:off x="5062752" y="772852"/>
              <a:ext cx="2978701" cy="939625"/>
              <a:chOff x="4955851" y="962686"/>
              <a:chExt cx="2978701" cy="939625"/>
            </a:xfrm>
          </p:grpSpPr>
          <p:grpSp>
            <p:nvGrpSpPr>
              <p:cNvPr id="101652" name="Group 55">
                <a:extLst>
                  <a:ext uri="{FF2B5EF4-FFF2-40B4-BE49-F238E27FC236}">
                    <a16:creationId xmlns:a16="http://schemas.microsoft.com/office/drawing/2014/main" id="{6D8B55E7-3466-1747-A276-058A01F622B1}"/>
                  </a:ext>
                </a:extLst>
              </p:cNvPr>
              <p:cNvGrpSpPr>
                <a:grpSpLocks/>
              </p:cNvGrpSpPr>
              <p:nvPr/>
            </p:nvGrpSpPr>
            <p:grpSpPr bwMode="auto">
              <a:xfrm>
                <a:off x="4985587" y="962686"/>
                <a:ext cx="2832797" cy="477914"/>
                <a:chOff x="2840081" y="429053"/>
                <a:chExt cx="2832797" cy="477914"/>
              </a:xfrm>
            </p:grpSpPr>
            <p:sp>
              <p:nvSpPr>
                <p:cNvPr id="101673" name="TextBox 57">
                  <a:extLst>
                    <a:ext uri="{FF2B5EF4-FFF2-40B4-BE49-F238E27FC236}">
                      <a16:creationId xmlns:a16="http://schemas.microsoft.com/office/drawing/2014/main" id="{A4E2D3DC-4227-5A36-842B-3FD6FC5B4E3F}"/>
                    </a:ext>
                  </a:extLst>
                </p:cNvPr>
                <p:cNvSpPr txBox="1">
                  <a:spLocks noChangeArrowheads="1"/>
                </p:cNvSpPr>
                <p:nvPr/>
              </p:nvSpPr>
              <p:spPr bwMode="auto">
                <a:xfrm>
                  <a:off x="2850831" y="429053"/>
                  <a:ext cx="28169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Control</a:t>
                  </a:r>
                </a:p>
              </p:txBody>
            </p:sp>
            <p:sp>
              <p:nvSpPr>
                <p:cNvPr id="57" name="Rectangle 56">
                  <a:extLst>
                    <a:ext uri="{FF2B5EF4-FFF2-40B4-BE49-F238E27FC236}">
                      <a16:creationId xmlns:a16="http://schemas.microsoft.com/office/drawing/2014/main" id="{C01251FC-9786-73EE-A668-69ED52AA1D09}"/>
                    </a:ext>
                  </a:extLst>
                </p:cNvPr>
                <p:cNvSpPr/>
                <p:nvPr/>
              </p:nvSpPr>
              <p:spPr>
                <a:xfrm>
                  <a:off x="2840092" y="442432"/>
                  <a:ext cx="2833474" cy="46516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53" name="TextBox 59">
                <a:extLst>
                  <a:ext uri="{FF2B5EF4-FFF2-40B4-BE49-F238E27FC236}">
                    <a16:creationId xmlns:a16="http://schemas.microsoft.com/office/drawing/2014/main" id="{6756EA83-0933-9AFB-761E-5724D30480BE}"/>
                  </a:ext>
                </a:extLst>
              </p:cNvPr>
              <p:cNvSpPr txBox="1">
                <a:spLocks noChangeArrowheads="1"/>
              </p:cNvSpPr>
              <p:nvPr/>
            </p:nvSpPr>
            <p:spPr bwMode="auto">
              <a:xfrm>
                <a:off x="4955851" y="1213411"/>
                <a:ext cx="297870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c</a:t>
                </a:r>
                <a:r>
                  <a:rPr lang="en-US" altLang="en-US" sz="1000" baseline="-25000">
                    <a:solidFill>
                      <a:schemeClr val="tx1"/>
                    </a:solidFill>
                    <a:latin typeface="Times New Roman" panose="02020603050405020304" pitchFamily="18" charset="0"/>
                  </a:rPr>
                  <a:t>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8</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9</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10</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11</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12</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13</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14</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15</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16</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17</a:t>
                </a:r>
                <a:r>
                  <a:rPr lang="en-US" altLang="en-US" sz="1000">
                    <a:solidFill>
                      <a:schemeClr val="tx1"/>
                    </a:solidFill>
                    <a:latin typeface="Times New Roman" panose="02020603050405020304" pitchFamily="18" charset="0"/>
                  </a:rPr>
                  <a:t> c</a:t>
                </a:r>
                <a:r>
                  <a:rPr lang="en-US" altLang="en-US" sz="1000" baseline="-25000">
                    <a:solidFill>
                      <a:schemeClr val="tx1"/>
                    </a:solidFill>
                    <a:latin typeface="Times New Roman" panose="02020603050405020304" pitchFamily="18" charset="0"/>
                  </a:rPr>
                  <a:t>18</a:t>
                </a:r>
              </a:p>
            </p:txBody>
          </p:sp>
          <p:cxnSp>
            <p:nvCxnSpPr>
              <p:cNvPr id="62" name="Straight Arrow Connector 61">
                <a:extLst>
                  <a:ext uri="{FF2B5EF4-FFF2-40B4-BE49-F238E27FC236}">
                    <a16:creationId xmlns:a16="http://schemas.microsoft.com/office/drawing/2014/main" id="{916F7770-9D94-4710-F063-C47D0C600A32}"/>
                  </a:ext>
                </a:extLst>
              </p:cNvPr>
              <p:cNvCxnSpPr/>
              <p:nvPr/>
            </p:nvCxnSpPr>
            <p:spPr>
              <a:xfrm>
                <a:off x="507925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F95F42AB-F31B-E1D3-1A3E-AF98E9EA6EFD}"/>
                  </a:ext>
                </a:extLst>
              </p:cNvPr>
              <p:cNvCxnSpPr/>
              <p:nvPr/>
            </p:nvCxnSpPr>
            <p:spPr>
              <a:xfrm>
                <a:off x="522053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4" name="Straight Arrow Connector 63">
                <a:extLst>
                  <a:ext uri="{FF2B5EF4-FFF2-40B4-BE49-F238E27FC236}">
                    <a16:creationId xmlns:a16="http://schemas.microsoft.com/office/drawing/2014/main" id="{2AEAD10D-CE2D-2A0C-C645-F5CDC6562A07}"/>
                  </a:ext>
                </a:extLst>
              </p:cNvPr>
              <p:cNvCxnSpPr/>
              <p:nvPr/>
            </p:nvCxnSpPr>
            <p:spPr>
              <a:xfrm>
                <a:off x="536498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5" name="Straight Arrow Connector 64">
                <a:extLst>
                  <a:ext uri="{FF2B5EF4-FFF2-40B4-BE49-F238E27FC236}">
                    <a16:creationId xmlns:a16="http://schemas.microsoft.com/office/drawing/2014/main" id="{95D41108-37E3-488F-A1ED-2AAC5510EAE1}"/>
                  </a:ext>
                </a:extLst>
              </p:cNvPr>
              <p:cNvCxnSpPr/>
              <p:nvPr/>
            </p:nvCxnSpPr>
            <p:spPr>
              <a:xfrm>
                <a:off x="550625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6" name="Straight Arrow Connector 65">
                <a:extLst>
                  <a:ext uri="{FF2B5EF4-FFF2-40B4-BE49-F238E27FC236}">
                    <a16:creationId xmlns:a16="http://schemas.microsoft.com/office/drawing/2014/main" id="{AD9A2E8B-C673-680F-9488-E3AA8C5FD0B5}"/>
                  </a:ext>
                </a:extLst>
              </p:cNvPr>
              <p:cNvCxnSpPr/>
              <p:nvPr/>
            </p:nvCxnSpPr>
            <p:spPr>
              <a:xfrm>
                <a:off x="563801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7" name="Straight Arrow Connector 66">
                <a:extLst>
                  <a:ext uri="{FF2B5EF4-FFF2-40B4-BE49-F238E27FC236}">
                    <a16:creationId xmlns:a16="http://schemas.microsoft.com/office/drawing/2014/main" id="{FDEC729F-F9B6-27CB-9917-E8E8B4908DFD}"/>
                  </a:ext>
                </a:extLst>
              </p:cNvPr>
              <p:cNvCxnSpPr/>
              <p:nvPr/>
            </p:nvCxnSpPr>
            <p:spPr>
              <a:xfrm>
                <a:off x="5779288"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8" name="Straight Arrow Connector 67">
                <a:extLst>
                  <a:ext uri="{FF2B5EF4-FFF2-40B4-BE49-F238E27FC236}">
                    <a16:creationId xmlns:a16="http://schemas.microsoft.com/office/drawing/2014/main" id="{30CDB8D3-0B31-2F76-90AB-89807BAB2B0B}"/>
                  </a:ext>
                </a:extLst>
              </p:cNvPr>
              <p:cNvCxnSpPr/>
              <p:nvPr/>
            </p:nvCxnSpPr>
            <p:spPr>
              <a:xfrm>
                <a:off x="592373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D647764B-DC8A-EB84-D6F9-93045BDB9D59}"/>
                  </a:ext>
                </a:extLst>
              </p:cNvPr>
              <p:cNvCxnSpPr/>
              <p:nvPr/>
            </p:nvCxnSpPr>
            <p:spPr>
              <a:xfrm>
                <a:off x="6065017"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0" name="Straight Arrow Connector 69">
                <a:extLst>
                  <a:ext uri="{FF2B5EF4-FFF2-40B4-BE49-F238E27FC236}">
                    <a16:creationId xmlns:a16="http://schemas.microsoft.com/office/drawing/2014/main" id="{5688E832-6362-03C1-16BD-61EB83A2C7D6}"/>
                  </a:ext>
                </a:extLst>
              </p:cNvPr>
              <p:cNvCxnSpPr/>
              <p:nvPr/>
            </p:nvCxnSpPr>
            <p:spPr>
              <a:xfrm>
                <a:off x="6206293"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1" name="Straight Arrow Connector 70">
                <a:extLst>
                  <a:ext uri="{FF2B5EF4-FFF2-40B4-BE49-F238E27FC236}">
                    <a16:creationId xmlns:a16="http://schemas.microsoft.com/office/drawing/2014/main" id="{9C750EC4-6937-AAC5-2640-182C107D786D}"/>
                  </a:ext>
                </a:extLst>
              </p:cNvPr>
              <p:cNvCxnSpPr/>
              <p:nvPr/>
            </p:nvCxnSpPr>
            <p:spPr>
              <a:xfrm>
                <a:off x="6347570"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D1914A89-DEBD-6E41-D46E-364779AE7EE7}"/>
                  </a:ext>
                </a:extLst>
              </p:cNvPr>
              <p:cNvCxnSpPr/>
              <p:nvPr/>
            </p:nvCxnSpPr>
            <p:spPr>
              <a:xfrm>
                <a:off x="64920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3" name="Straight Arrow Connector 72">
                <a:extLst>
                  <a:ext uri="{FF2B5EF4-FFF2-40B4-BE49-F238E27FC236}">
                    <a16:creationId xmlns:a16="http://schemas.microsoft.com/office/drawing/2014/main" id="{91CF4B92-8569-7012-D76A-9DE352B42253}"/>
                  </a:ext>
                </a:extLst>
              </p:cNvPr>
              <p:cNvCxnSpPr/>
              <p:nvPr/>
            </p:nvCxnSpPr>
            <p:spPr>
              <a:xfrm>
                <a:off x="667139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4" name="Straight Arrow Connector 73">
                <a:extLst>
                  <a:ext uri="{FF2B5EF4-FFF2-40B4-BE49-F238E27FC236}">
                    <a16:creationId xmlns:a16="http://schemas.microsoft.com/office/drawing/2014/main" id="{5432FCE7-FA95-15C2-A227-366C5879DB42}"/>
                  </a:ext>
                </a:extLst>
              </p:cNvPr>
              <p:cNvCxnSpPr/>
              <p:nvPr/>
            </p:nvCxnSpPr>
            <p:spPr>
              <a:xfrm>
                <a:off x="6831721"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30B7F1C0-C0FE-8697-C7AF-6C431608F1C8}"/>
                  </a:ext>
                </a:extLst>
              </p:cNvPr>
              <p:cNvCxnSpPr/>
              <p:nvPr/>
            </p:nvCxnSpPr>
            <p:spPr>
              <a:xfrm>
                <a:off x="7011095"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6" name="Straight Arrow Connector 75">
                <a:extLst>
                  <a:ext uri="{FF2B5EF4-FFF2-40B4-BE49-F238E27FC236}">
                    <a16:creationId xmlns:a16="http://schemas.microsoft.com/office/drawing/2014/main" id="{65646622-198C-F91C-BF4A-5110858812A1}"/>
                  </a:ext>
                </a:extLst>
              </p:cNvPr>
              <p:cNvCxnSpPr/>
              <p:nvPr/>
            </p:nvCxnSpPr>
            <p:spPr>
              <a:xfrm>
                <a:off x="7195232"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7" name="Straight Arrow Connector 76">
                <a:extLst>
                  <a:ext uri="{FF2B5EF4-FFF2-40B4-BE49-F238E27FC236}">
                    <a16:creationId xmlns:a16="http://schemas.microsoft.com/office/drawing/2014/main" id="{16C6F9CD-4644-466C-F927-53B5A6F71C72}"/>
                  </a:ext>
                </a:extLst>
              </p:cNvPr>
              <p:cNvCxnSpPr/>
              <p:nvPr/>
            </p:nvCxnSpPr>
            <p:spPr>
              <a:xfrm>
                <a:off x="7360319"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41D4E7B6-BAA5-A06E-CE4A-F4DAB1E1430A}"/>
                  </a:ext>
                </a:extLst>
              </p:cNvPr>
              <p:cNvCxnSpPr/>
              <p:nvPr/>
            </p:nvCxnSpPr>
            <p:spPr>
              <a:xfrm>
                <a:off x="7538106" y="145234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cxnSp>
            <p:nvCxnSpPr>
              <p:cNvPr id="79" name="Straight Arrow Connector 78">
                <a:extLst>
                  <a:ext uri="{FF2B5EF4-FFF2-40B4-BE49-F238E27FC236}">
                    <a16:creationId xmlns:a16="http://schemas.microsoft.com/office/drawing/2014/main" id="{BF332AD6-D123-D13A-7C67-2359A5BA067A}"/>
                  </a:ext>
                </a:extLst>
              </p:cNvPr>
              <p:cNvCxnSpPr/>
              <p:nvPr/>
            </p:nvCxnSpPr>
            <p:spPr>
              <a:xfrm>
                <a:off x="7709543" y="1452343"/>
                <a:ext cx="0" cy="220676"/>
              </a:xfrm>
              <a:prstGeom prst="straightConnector1">
                <a:avLst/>
              </a:prstGeom>
              <a:ln w="22225">
                <a:solidFill>
                  <a:schemeClr val="tx1"/>
                </a:solidFill>
                <a:headEnd w="med" len="med"/>
                <a:tailEnd type="triangle" w="sm" len="med"/>
              </a:ln>
            </p:spPr>
            <p:style>
              <a:lnRef idx="1">
                <a:schemeClr val="accent1"/>
              </a:lnRef>
              <a:fillRef idx="0">
                <a:schemeClr val="accent1"/>
              </a:fillRef>
              <a:effectRef idx="0">
                <a:schemeClr val="accent1"/>
              </a:effectRef>
              <a:fontRef idx="minor">
                <a:schemeClr val="tx1"/>
              </a:fontRef>
            </p:style>
          </p:cxnSp>
          <p:sp>
            <p:nvSpPr>
              <p:cNvPr id="80" name="TextBox 79">
                <a:extLst>
                  <a:ext uri="{FF2B5EF4-FFF2-40B4-BE49-F238E27FC236}">
                    <a16:creationId xmlns:a16="http://schemas.microsoft.com/office/drawing/2014/main" id="{75CEA379-AD13-E251-8F46-0FF742FBEF73}"/>
                  </a:ext>
                </a:extLst>
              </p:cNvPr>
              <p:cNvSpPr txBox="1"/>
              <p:nvPr/>
            </p:nvSpPr>
            <p:spPr>
              <a:xfrm>
                <a:off x="4963374" y="1625391"/>
                <a:ext cx="2911256" cy="276241"/>
              </a:xfrm>
              <a:prstGeom prst="rect">
                <a:avLst/>
              </a:prstGeom>
              <a:noFill/>
            </p:spPr>
            <p:txBody>
              <a:bodyPr>
                <a:spAutoFit/>
              </a:bodyPr>
              <a:lstStyle/>
              <a:p>
                <a:pPr>
                  <a:defRPr/>
                </a:pPr>
                <a:r>
                  <a:rPr lang="en-US" sz="1100" dirty="0">
                    <a:latin typeface="Times New Roman" panose="02020603050405020304" pitchFamily="18" charset="0"/>
                    <a:cs typeface="Times New Roman" panose="02020603050405020304" pitchFamily="18" charset="0"/>
                  </a:rPr>
                  <a:t>0</a:t>
                </a:r>
                <a:r>
                  <a:rPr lang="en-US" sz="120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 0  0  0  0  0  0  0  0  0</a:t>
                </a:r>
                <a:r>
                  <a:rPr lang="en-US" sz="800" dirty="0">
                    <a:latin typeface="Times New Roman" panose="02020603050405020304" pitchFamily="18" charset="0"/>
                    <a:cs typeface="Times New Roman" panose="02020603050405020304" pitchFamily="18" charset="0"/>
                  </a:rPr>
                  <a:t>  </a:t>
                </a:r>
                <a:r>
                  <a:rPr lang="en-US" sz="1050" dirty="0">
                    <a:latin typeface="Times New Roman" panose="02020603050405020304" pitchFamily="18" charset="0"/>
                    <a:cs typeface="Times New Roman" panose="02020603050405020304" pitchFamily="18" charset="0"/>
                  </a:rPr>
                  <a:t> </a:t>
                </a:r>
                <a:r>
                  <a:rPr lang="en-US" sz="1100" dirty="0">
                    <a:latin typeface="Times New Roman" panose="02020603050405020304" pitchFamily="18" charset="0"/>
                    <a:cs typeface="Times New Roman" panose="02020603050405020304" pitchFamily="18" charset="0"/>
                  </a:rPr>
                  <a:t>0   0   0   0   0   0   0   0</a:t>
                </a:r>
              </a:p>
            </p:txBody>
          </p:sp>
        </p:grpSp>
        <p:grpSp>
          <p:nvGrpSpPr>
            <p:cNvPr id="101515" name="Group 17">
              <a:extLst>
                <a:ext uri="{FF2B5EF4-FFF2-40B4-BE49-F238E27FC236}">
                  <a16:creationId xmlns:a16="http://schemas.microsoft.com/office/drawing/2014/main" id="{851F4FE5-6237-DADD-A6AE-01B0ABCA3BEE}"/>
                </a:ext>
              </a:extLst>
            </p:cNvPr>
            <p:cNvGrpSpPr>
              <a:grpSpLocks/>
            </p:cNvGrpSpPr>
            <p:nvPr/>
          </p:nvGrpSpPr>
          <p:grpSpPr bwMode="auto">
            <a:xfrm>
              <a:off x="2645792" y="5371346"/>
              <a:ext cx="449048" cy="937728"/>
              <a:chOff x="2645792" y="5371346"/>
              <a:chExt cx="449048" cy="937728"/>
            </a:xfrm>
          </p:grpSpPr>
          <p:sp>
            <p:nvSpPr>
              <p:cNvPr id="81" name="Trapezoid 80">
                <a:extLst>
                  <a:ext uri="{FF2B5EF4-FFF2-40B4-BE49-F238E27FC236}">
                    <a16:creationId xmlns:a16="http://schemas.microsoft.com/office/drawing/2014/main" id="{13C73ABF-2609-A5F0-6E08-F5B858AA18D9}"/>
                  </a:ext>
                </a:extLst>
              </p:cNvPr>
              <p:cNvSpPr/>
              <p:nvPr/>
            </p:nvSpPr>
            <p:spPr>
              <a:xfrm rot="5400000">
                <a:off x="2458190" y="57974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646" name="Group 16">
                <a:extLst>
                  <a:ext uri="{FF2B5EF4-FFF2-40B4-BE49-F238E27FC236}">
                    <a16:creationId xmlns:a16="http://schemas.microsoft.com/office/drawing/2014/main" id="{9E9657D2-591F-C4A9-A056-BFA12879C102}"/>
                  </a:ext>
                </a:extLst>
              </p:cNvPr>
              <p:cNvGrpSpPr>
                <a:grpSpLocks/>
              </p:cNvGrpSpPr>
              <p:nvPr/>
            </p:nvGrpSpPr>
            <p:grpSpPr bwMode="auto">
              <a:xfrm>
                <a:off x="2801170" y="5371346"/>
                <a:ext cx="293670" cy="272788"/>
                <a:chOff x="2801170" y="5371346"/>
                <a:chExt cx="293670" cy="272788"/>
              </a:xfrm>
            </p:grpSpPr>
            <p:sp>
              <p:nvSpPr>
                <p:cNvPr id="101650" name="TextBox 82">
                  <a:extLst>
                    <a:ext uri="{FF2B5EF4-FFF2-40B4-BE49-F238E27FC236}">
                      <a16:creationId xmlns:a16="http://schemas.microsoft.com/office/drawing/2014/main" id="{44D26E57-BA2F-9BB6-26DD-3CB65DE14141}"/>
                    </a:ext>
                  </a:extLst>
                </p:cNvPr>
                <p:cNvSpPr txBox="1">
                  <a:spLocks noChangeArrowheads="1"/>
                </p:cNvSpPr>
                <p:nvPr/>
              </p:nvSpPr>
              <p:spPr bwMode="auto">
                <a:xfrm>
                  <a:off x="2801170" y="537134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2</a:t>
                  </a:r>
                </a:p>
              </p:txBody>
            </p:sp>
            <p:cxnSp>
              <p:nvCxnSpPr>
                <p:cNvPr id="82" name="Straight Arrow Connector 81">
                  <a:extLst>
                    <a:ext uri="{FF2B5EF4-FFF2-40B4-BE49-F238E27FC236}">
                      <a16:creationId xmlns:a16="http://schemas.microsoft.com/office/drawing/2014/main" id="{A246330E-C281-8AA4-6084-C18E0D8B489C}"/>
                    </a:ext>
                  </a:extLst>
                </p:cNvPr>
                <p:cNvCxnSpPr/>
                <p:nvPr/>
              </p:nvCxnSpPr>
              <p:spPr>
                <a:xfrm>
                  <a:off x="2838417" y="54235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47" name="TextBox 87">
                <a:extLst>
                  <a:ext uri="{FF2B5EF4-FFF2-40B4-BE49-F238E27FC236}">
                    <a16:creationId xmlns:a16="http://schemas.microsoft.com/office/drawing/2014/main" id="{4D591641-CE75-D7CF-2946-8BD2AE32CA7B}"/>
                  </a:ext>
                </a:extLst>
              </p:cNvPr>
              <p:cNvSpPr txBox="1">
                <a:spLocks noChangeArrowheads="1"/>
              </p:cNvSpPr>
              <p:nvPr/>
            </p:nvSpPr>
            <p:spPr bwMode="auto">
              <a:xfrm>
                <a:off x="2645792" y="5610699"/>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1</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0</a:t>
                </a:r>
              </a:p>
            </p:txBody>
          </p:sp>
          <p:cxnSp>
            <p:nvCxnSpPr>
              <p:cNvPr id="89" name="Straight Connector 88">
                <a:extLst>
                  <a:ext uri="{FF2B5EF4-FFF2-40B4-BE49-F238E27FC236}">
                    <a16:creationId xmlns:a16="http://schemas.microsoft.com/office/drawing/2014/main" id="{D66EE0B9-BBF4-0D09-9A2F-015A9C97498A}"/>
                  </a:ext>
                </a:extLst>
              </p:cNvPr>
              <p:cNvCxnSpPr>
                <a:cxnSpLocks/>
              </p:cNvCxnSpPr>
              <p:nvPr/>
            </p:nvCxnSpPr>
            <p:spPr>
              <a:xfrm>
                <a:off x="2686029" y="57823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91" name="Straight Connector 90">
                <a:extLst>
                  <a:ext uri="{FF2B5EF4-FFF2-40B4-BE49-F238E27FC236}">
                    <a16:creationId xmlns:a16="http://schemas.microsoft.com/office/drawing/2014/main" id="{23FFD530-4AB7-9F79-E29D-D561DEBDC817}"/>
                  </a:ext>
                </a:extLst>
              </p:cNvPr>
              <p:cNvCxnSpPr>
                <a:cxnSpLocks/>
                <a:endCxn id="81" idx="0"/>
              </p:cNvCxnSpPr>
              <p:nvPr/>
            </p:nvCxnSpPr>
            <p:spPr>
              <a:xfrm flipV="1">
                <a:off x="2689204" y="5944326"/>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6" name="Group 154">
              <a:extLst>
                <a:ext uri="{FF2B5EF4-FFF2-40B4-BE49-F238E27FC236}">
                  <a16:creationId xmlns:a16="http://schemas.microsoft.com/office/drawing/2014/main" id="{1B9DB30E-85BB-9F04-AB88-D8CA3600901F}"/>
                </a:ext>
              </a:extLst>
            </p:cNvPr>
            <p:cNvGrpSpPr>
              <a:grpSpLocks/>
            </p:cNvGrpSpPr>
            <p:nvPr/>
          </p:nvGrpSpPr>
          <p:grpSpPr bwMode="auto">
            <a:xfrm>
              <a:off x="8427906" y="3634006"/>
              <a:ext cx="495536" cy="937728"/>
              <a:chOff x="5114153" y="3529161"/>
              <a:chExt cx="495536" cy="937728"/>
            </a:xfrm>
          </p:grpSpPr>
          <p:sp>
            <p:nvSpPr>
              <p:cNvPr id="101639" name="TextBox 155">
                <a:extLst>
                  <a:ext uri="{FF2B5EF4-FFF2-40B4-BE49-F238E27FC236}">
                    <a16:creationId xmlns:a16="http://schemas.microsoft.com/office/drawing/2014/main" id="{C648BE76-F3C0-DFFC-1AD6-17273009B81B}"/>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18</a:t>
                </a:r>
              </a:p>
            </p:txBody>
          </p:sp>
          <p:sp>
            <p:nvSpPr>
              <p:cNvPr id="157" name="Trapezoid 156">
                <a:extLst>
                  <a:ext uri="{FF2B5EF4-FFF2-40B4-BE49-F238E27FC236}">
                    <a16:creationId xmlns:a16="http://schemas.microsoft.com/office/drawing/2014/main" id="{5B9F90D1-8908-21A8-B1F5-F95D5EF11F16}"/>
                  </a:ext>
                </a:extLst>
              </p:cNvPr>
              <p:cNvSpPr/>
              <p:nvPr/>
            </p:nvSpPr>
            <p:spPr>
              <a:xfrm rot="5400000">
                <a:off x="4926472" y="3955026"/>
                <a:ext cx="730294"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58" name="Straight Arrow Connector 157">
                <a:extLst>
                  <a:ext uri="{FF2B5EF4-FFF2-40B4-BE49-F238E27FC236}">
                    <a16:creationId xmlns:a16="http://schemas.microsoft.com/office/drawing/2014/main" id="{66E439AE-5B39-1080-8A21-BA305485F6A2}"/>
                  </a:ext>
                </a:extLst>
              </p:cNvPr>
              <p:cNvCxnSpPr/>
              <p:nvPr/>
            </p:nvCxnSpPr>
            <p:spPr>
              <a:xfrm>
                <a:off x="5305906" y="3581922"/>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42" name="TextBox 161">
                <a:extLst>
                  <a:ext uri="{FF2B5EF4-FFF2-40B4-BE49-F238E27FC236}">
                    <a16:creationId xmlns:a16="http://schemas.microsoft.com/office/drawing/2014/main" id="{FF76B51E-E2FD-CA02-08B5-E57F91C721FE}"/>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63" name="Straight Connector 162">
                <a:extLst>
                  <a:ext uri="{FF2B5EF4-FFF2-40B4-BE49-F238E27FC236}">
                    <a16:creationId xmlns:a16="http://schemas.microsoft.com/office/drawing/2014/main" id="{0235079E-3E9F-C39D-6FE5-3830B51EBF6B}"/>
                  </a:ext>
                </a:extLst>
              </p:cNvPr>
              <p:cNvCxnSpPr>
                <a:cxnSpLocks/>
              </p:cNvCxnSpPr>
              <p:nvPr/>
            </p:nvCxnSpPr>
            <p:spPr>
              <a:xfrm>
                <a:off x="5153517" y="3940719"/>
                <a:ext cx="277791" cy="16034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64" name="Straight Connector 163">
                <a:extLst>
                  <a:ext uri="{FF2B5EF4-FFF2-40B4-BE49-F238E27FC236}">
                    <a16:creationId xmlns:a16="http://schemas.microsoft.com/office/drawing/2014/main" id="{9E799088-0851-E9A5-39E7-CDFFC41661F1}"/>
                  </a:ext>
                </a:extLst>
              </p:cNvPr>
              <p:cNvCxnSpPr>
                <a:cxnSpLocks/>
                <a:endCxn id="157" idx="0"/>
              </p:cNvCxnSpPr>
              <p:nvPr/>
            </p:nvCxnSpPr>
            <p:spPr>
              <a:xfrm flipV="1">
                <a:off x="5156692" y="4101065"/>
                <a:ext cx="280966"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517" name="Group 138">
              <a:extLst>
                <a:ext uri="{FF2B5EF4-FFF2-40B4-BE49-F238E27FC236}">
                  <a16:creationId xmlns:a16="http://schemas.microsoft.com/office/drawing/2014/main" id="{E7AA5B0C-2868-3762-A090-BEB01CC16341}"/>
                </a:ext>
              </a:extLst>
            </p:cNvPr>
            <p:cNvGrpSpPr>
              <a:grpSpLocks/>
            </p:cNvGrpSpPr>
            <p:nvPr/>
          </p:nvGrpSpPr>
          <p:grpSpPr bwMode="auto">
            <a:xfrm>
              <a:off x="6260334" y="3475863"/>
              <a:ext cx="2212198" cy="937728"/>
              <a:chOff x="5114153" y="3529161"/>
              <a:chExt cx="2212198" cy="937728"/>
            </a:xfrm>
          </p:grpSpPr>
          <p:sp>
            <p:nvSpPr>
              <p:cNvPr id="101632" name="TextBox 139">
                <a:extLst>
                  <a:ext uri="{FF2B5EF4-FFF2-40B4-BE49-F238E27FC236}">
                    <a16:creationId xmlns:a16="http://schemas.microsoft.com/office/drawing/2014/main" id="{260B0873-3F4C-81B9-CBCE-B879CD65E31B}"/>
                  </a:ext>
                </a:extLst>
              </p:cNvPr>
              <p:cNvSpPr txBox="1">
                <a:spLocks noChangeArrowheads="1"/>
              </p:cNvSpPr>
              <p:nvPr/>
            </p:nvSpPr>
            <p:spPr bwMode="auto">
              <a:xfrm>
                <a:off x="5269531" y="3529161"/>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15</a:t>
                </a:r>
              </a:p>
            </p:txBody>
          </p:sp>
          <p:sp>
            <p:nvSpPr>
              <p:cNvPr id="141" name="Trapezoid 140">
                <a:extLst>
                  <a:ext uri="{FF2B5EF4-FFF2-40B4-BE49-F238E27FC236}">
                    <a16:creationId xmlns:a16="http://schemas.microsoft.com/office/drawing/2014/main" id="{DFD586D6-0647-01F9-8F30-83AE04D871CF}"/>
                  </a:ext>
                </a:extLst>
              </p:cNvPr>
              <p:cNvSpPr/>
              <p:nvPr/>
            </p:nvSpPr>
            <p:spPr>
              <a:xfrm rot="5400000">
                <a:off x="4926476" y="395520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2" name="Straight Arrow Connector 141">
                <a:extLst>
                  <a:ext uri="{FF2B5EF4-FFF2-40B4-BE49-F238E27FC236}">
                    <a16:creationId xmlns:a16="http://schemas.microsoft.com/office/drawing/2014/main" id="{CC121F8D-40DC-5112-7443-C154C1915E7A}"/>
                  </a:ext>
                </a:extLst>
              </p:cNvPr>
              <p:cNvCxnSpPr/>
              <p:nvPr/>
            </p:nvCxnSpPr>
            <p:spPr>
              <a:xfrm>
                <a:off x="5306703" y="358130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635" name="TextBox 145">
                <a:extLst>
                  <a:ext uri="{FF2B5EF4-FFF2-40B4-BE49-F238E27FC236}">
                    <a16:creationId xmlns:a16="http://schemas.microsoft.com/office/drawing/2014/main" id="{437CE2C3-C01E-DE76-411F-B1675E073F16}"/>
                  </a:ext>
                </a:extLst>
              </p:cNvPr>
              <p:cNvSpPr txBox="1">
                <a:spLocks noChangeArrowheads="1"/>
              </p:cNvSpPr>
              <p:nvPr/>
            </p:nvSpPr>
            <p:spPr bwMode="auto">
              <a:xfrm>
                <a:off x="5114153" y="3768514"/>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47" name="Straight Connector 146">
                <a:extLst>
                  <a:ext uri="{FF2B5EF4-FFF2-40B4-BE49-F238E27FC236}">
                    <a16:creationId xmlns:a16="http://schemas.microsoft.com/office/drawing/2014/main" id="{9EC647E8-3276-307A-4AEE-437804295DDA}"/>
                  </a:ext>
                </a:extLst>
              </p:cNvPr>
              <p:cNvCxnSpPr>
                <a:cxnSpLocks/>
              </p:cNvCxnSpPr>
              <p:nvPr/>
            </p:nvCxnSpPr>
            <p:spPr>
              <a:xfrm>
                <a:off x="5154314" y="394010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8" name="Straight Connector 147">
                <a:extLst>
                  <a:ext uri="{FF2B5EF4-FFF2-40B4-BE49-F238E27FC236}">
                    <a16:creationId xmlns:a16="http://schemas.microsoft.com/office/drawing/2014/main" id="{48472A02-10BB-6D71-A110-2C64C45EC6EA}"/>
                  </a:ext>
                </a:extLst>
              </p:cNvPr>
              <p:cNvCxnSpPr>
                <a:cxnSpLocks/>
                <a:endCxn id="141" idx="0"/>
              </p:cNvCxnSpPr>
              <p:nvPr/>
            </p:nvCxnSpPr>
            <p:spPr>
              <a:xfrm flipV="1">
                <a:off x="5157489" y="410203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43" name="Straight Connector 142">
                <a:extLst>
                  <a:ext uri="{FF2B5EF4-FFF2-40B4-BE49-F238E27FC236}">
                    <a16:creationId xmlns:a16="http://schemas.microsoft.com/office/drawing/2014/main" id="{182F42C3-B230-4F82-7B32-E6B707DBA8C1}"/>
                  </a:ext>
                </a:extLst>
              </p:cNvPr>
              <p:cNvCxnSpPr>
                <a:cxnSpLocks/>
                <a:stCxn id="141" idx="0"/>
              </p:cNvCxnSpPr>
              <p:nvPr/>
            </p:nvCxnSpPr>
            <p:spPr>
              <a:xfrm flipV="1">
                <a:off x="5438456" y="4102036"/>
                <a:ext cx="18873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22" name="Trapezoid 109">
              <a:extLst>
                <a:ext uri="{FF2B5EF4-FFF2-40B4-BE49-F238E27FC236}">
                  <a16:creationId xmlns:a16="http://schemas.microsoft.com/office/drawing/2014/main" id="{5CFAE8FA-A3C3-A7F5-950D-9D9C2FE4E658}"/>
                </a:ext>
              </a:extLst>
            </p:cNvPr>
            <p:cNvSpPr/>
            <p:nvPr/>
          </p:nvSpPr>
          <p:spPr>
            <a:xfrm rot="5400000" flipH="1">
              <a:off x="4495506" y="-275404"/>
              <a:ext cx="2044822" cy="6924154"/>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71845"/>
                <a:gd name="connsiteY0" fmla="*/ 51572 h 1299602"/>
                <a:gd name="connsiteX1" fmla="*/ 23640 w 2771845"/>
                <a:gd name="connsiteY1" fmla="*/ 3654 h 1299602"/>
                <a:gd name="connsiteX2" fmla="*/ 2768533 w 2771845"/>
                <a:gd name="connsiteY2" fmla="*/ 0 h 1299602"/>
                <a:gd name="connsiteX3" fmla="*/ 2771845 w 2771845"/>
                <a:gd name="connsiteY3" fmla="*/ 1299097 h 1299602"/>
                <a:gd name="connsiteX4" fmla="*/ 595072 w 2771845"/>
                <a:gd name="connsiteY4" fmla="*/ 1299602 h 1299602"/>
                <a:gd name="connsiteX5" fmla="*/ 593495 w 2771845"/>
                <a:gd name="connsiteY5" fmla="*/ 1232449 h 1299602"/>
                <a:gd name="connsiteX0" fmla="*/ 1275 w 2748204"/>
                <a:gd name="connsiteY0" fmla="*/ 48141 h 1299602"/>
                <a:gd name="connsiteX1" fmla="*/ -1 w 2748204"/>
                <a:gd name="connsiteY1" fmla="*/ 3654 h 1299602"/>
                <a:gd name="connsiteX2" fmla="*/ 2744892 w 2748204"/>
                <a:gd name="connsiteY2" fmla="*/ 0 h 1299602"/>
                <a:gd name="connsiteX3" fmla="*/ 2748204 w 2748204"/>
                <a:gd name="connsiteY3" fmla="*/ 1299097 h 1299602"/>
                <a:gd name="connsiteX4" fmla="*/ 571431 w 2748204"/>
                <a:gd name="connsiteY4" fmla="*/ 1299602 h 1299602"/>
                <a:gd name="connsiteX5" fmla="*/ 569854 w 2748204"/>
                <a:gd name="connsiteY5" fmla="*/ 1232449 h 1299602"/>
                <a:gd name="connsiteX0" fmla="*/ 1276 w 2779038"/>
                <a:gd name="connsiteY0" fmla="*/ 48141 h 1299602"/>
                <a:gd name="connsiteX1" fmla="*/ 0 w 2779038"/>
                <a:gd name="connsiteY1" fmla="*/ 3654 h 1299602"/>
                <a:gd name="connsiteX2" fmla="*/ 2744893 w 2779038"/>
                <a:gd name="connsiteY2" fmla="*/ 0 h 1299602"/>
                <a:gd name="connsiteX3" fmla="*/ 2748205 w 2779038"/>
                <a:gd name="connsiteY3" fmla="*/ 1299097 h 1299602"/>
                <a:gd name="connsiteX4" fmla="*/ 2779038 w 2779038"/>
                <a:gd name="connsiteY4" fmla="*/ 1297785 h 1299602"/>
                <a:gd name="connsiteX5" fmla="*/ 571432 w 2779038"/>
                <a:gd name="connsiteY5" fmla="*/ 1299602 h 1299602"/>
                <a:gd name="connsiteX6" fmla="*/ 569855 w 2779038"/>
                <a:gd name="connsiteY6" fmla="*/ 1232449 h 1299602"/>
                <a:gd name="connsiteX0" fmla="*/ 1276 w 2748205"/>
                <a:gd name="connsiteY0" fmla="*/ 48141 h 1299602"/>
                <a:gd name="connsiteX1" fmla="*/ 0 w 2748205"/>
                <a:gd name="connsiteY1" fmla="*/ 3654 h 1299602"/>
                <a:gd name="connsiteX2" fmla="*/ 2744893 w 2748205"/>
                <a:gd name="connsiteY2" fmla="*/ 0 h 1299602"/>
                <a:gd name="connsiteX3" fmla="*/ 2748205 w 2748205"/>
                <a:gd name="connsiteY3" fmla="*/ 1299097 h 1299602"/>
                <a:gd name="connsiteX4" fmla="*/ 1852247 w 2748205"/>
                <a:gd name="connsiteY4" fmla="*/ 1299036 h 1299602"/>
                <a:gd name="connsiteX5" fmla="*/ 571432 w 2748205"/>
                <a:gd name="connsiteY5" fmla="*/ 1299602 h 1299602"/>
                <a:gd name="connsiteX6" fmla="*/ 569855 w 2748205"/>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1852247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3 w 2744893"/>
                <a:gd name="connsiteY3" fmla="*/ 1162714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97573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299602"/>
                <a:gd name="connsiteX1" fmla="*/ 0 w 2744893"/>
                <a:gd name="connsiteY1" fmla="*/ 3654 h 1299602"/>
                <a:gd name="connsiteX2" fmla="*/ 2744893 w 2744893"/>
                <a:gd name="connsiteY2" fmla="*/ 0 h 1299602"/>
                <a:gd name="connsiteX3" fmla="*/ 2702772 w 2744893"/>
                <a:gd name="connsiteY3" fmla="*/ 1099679 h 1299602"/>
                <a:gd name="connsiteX4" fmla="*/ 2060952 w 2744893"/>
                <a:gd name="connsiteY4" fmla="*/ 1299036 h 1299602"/>
                <a:gd name="connsiteX5" fmla="*/ 571432 w 2744893"/>
                <a:gd name="connsiteY5" fmla="*/ 1299602 h 1299602"/>
                <a:gd name="connsiteX6" fmla="*/ 569855 w 2744893"/>
                <a:gd name="connsiteY6" fmla="*/ 1232449 h 1299602"/>
                <a:gd name="connsiteX0" fmla="*/ 1276 w 2744893"/>
                <a:gd name="connsiteY0" fmla="*/ 48141 h 1300297"/>
                <a:gd name="connsiteX1" fmla="*/ 0 w 2744893"/>
                <a:gd name="connsiteY1" fmla="*/ 3654 h 1300297"/>
                <a:gd name="connsiteX2" fmla="*/ 2744893 w 2744893"/>
                <a:gd name="connsiteY2" fmla="*/ 0 h 1300297"/>
                <a:gd name="connsiteX3" fmla="*/ 2702772 w 2744893"/>
                <a:gd name="connsiteY3" fmla="*/ 1099679 h 1300297"/>
                <a:gd name="connsiteX4" fmla="*/ 2015176 w 2744893"/>
                <a:gd name="connsiteY4" fmla="*/ 1300297 h 1300297"/>
                <a:gd name="connsiteX5" fmla="*/ 571432 w 2744893"/>
                <a:gd name="connsiteY5" fmla="*/ 1299602 h 1300297"/>
                <a:gd name="connsiteX6" fmla="*/ 569855 w 2744893"/>
                <a:gd name="connsiteY6" fmla="*/ 1232449 h 1300297"/>
                <a:gd name="connsiteX0" fmla="*/ 1276 w 2736322"/>
                <a:gd name="connsiteY0" fmla="*/ 44487 h 1296643"/>
                <a:gd name="connsiteX1" fmla="*/ 0 w 2736322"/>
                <a:gd name="connsiteY1" fmla="*/ 0 h 1296643"/>
                <a:gd name="connsiteX2" fmla="*/ 2736322 w 2736322"/>
                <a:gd name="connsiteY2" fmla="*/ 1122 h 1296643"/>
                <a:gd name="connsiteX3" fmla="*/ 2702772 w 2736322"/>
                <a:gd name="connsiteY3" fmla="*/ 1096025 h 1296643"/>
                <a:gd name="connsiteX4" fmla="*/ 2015176 w 2736322"/>
                <a:gd name="connsiteY4" fmla="*/ 1296643 h 1296643"/>
                <a:gd name="connsiteX5" fmla="*/ 571432 w 2736322"/>
                <a:gd name="connsiteY5" fmla="*/ 1295948 h 1296643"/>
                <a:gd name="connsiteX6" fmla="*/ 569855 w 2736322"/>
                <a:gd name="connsiteY6" fmla="*/ 1228795 h 1296643"/>
                <a:gd name="connsiteX0" fmla="*/ 1276 w 2719181"/>
                <a:gd name="connsiteY0" fmla="*/ 48141 h 1300297"/>
                <a:gd name="connsiteX1" fmla="*/ 0 w 2719181"/>
                <a:gd name="connsiteY1" fmla="*/ 3654 h 1300297"/>
                <a:gd name="connsiteX2" fmla="*/ 2719181 w 2719181"/>
                <a:gd name="connsiteY2" fmla="*/ 0 h 1300297"/>
                <a:gd name="connsiteX3" fmla="*/ 2702772 w 2719181"/>
                <a:gd name="connsiteY3" fmla="*/ 1099679 h 1300297"/>
                <a:gd name="connsiteX4" fmla="*/ 2015176 w 2719181"/>
                <a:gd name="connsiteY4" fmla="*/ 1300297 h 1300297"/>
                <a:gd name="connsiteX5" fmla="*/ 571432 w 2719181"/>
                <a:gd name="connsiteY5" fmla="*/ 1299602 h 1300297"/>
                <a:gd name="connsiteX6" fmla="*/ 569855 w 2719181"/>
                <a:gd name="connsiteY6" fmla="*/ 1232449 h 1300297"/>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10610"/>
                <a:gd name="connsiteY0" fmla="*/ 44559 h 1296715"/>
                <a:gd name="connsiteX1" fmla="*/ 0 w 2710610"/>
                <a:gd name="connsiteY1" fmla="*/ 72 h 1296715"/>
                <a:gd name="connsiteX2" fmla="*/ 2710610 w 2710610"/>
                <a:gd name="connsiteY2" fmla="*/ 0 h 1296715"/>
                <a:gd name="connsiteX3" fmla="*/ 2702772 w 2710610"/>
                <a:gd name="connsiteY3" fmla="*/ 1096097 h 1296715"/>
                <a:gd name="connsiteX4" fmla="*/ 2015176 w 2710610"/>
                <a:gd name="connsiteY4" fmla="*/ 1296715 h 1296715"/>
                <a:gd name="connsiteX5" fmla="*/ 571432 w 2710610"/>
                <a:gd name="connsiteY5" fmla="*/ 1296020 h 1296715"/>
                <a:gd name="connsiteX6" fmla="*/ 569855 w 2710610"/>
                <a:gd name="connsiteY6" fmla="*/ 1228867 h 1296715"/>
                <a:gd name="connsiteX0" fmla="*/ 1276 w 2702772"/>
                <a:gd name="connsiteY0" fmla="*/ 44559 h 1296715"/>
                <a:gd name="connsiteX1" fmla="*/ 0 w 2702772"/>
                <a:gd name="connsiteY1" fmla="*/ 72 h 1296715"/>
                <a:gd name="connsiteX2" fmla="*/ 2686114 w 2702772"/>
                <a:gd name="connsiteY2" fmla="*/ 0 h 1296715"/>
                <a:gd name="connsiteX3" fmla="*/ 2702772 w 2702772"/>
                <a:gd name="connsiteY3" fmla="*/ 1096097 h 1296715"/>
                <a:gd name="connsiteX4" fmla="*/ 2015176 w 2702772"/>
                <a:gd name="connsiteY4" fmla="*/ 1296715 h 1296715"/>
                <a:gd name="connsiteX5" fmla="*/ 571432 w 2702772"/>
                <a:gd name="connsiteY5" fmla="*/ 1296020 h 1296715"/>
                <a:gd name="connsiteX6" fmla="*/ 569855 w 2702772"/>
                <a:gd name="connsiteY6" fmla="*/ 1228867 h 1296715"/>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2015176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6643"/>
                <a:gd name="connsiteX1" fmla="*/ 0 w 2702772"/>
                <a:gd name="connsiteY1" fmla="*/ 0 h 1296643"/>
                <a:gd name="connsiteX2" fmla="*/ 2702446 w 2702772"/>
                <a:gd name="connsiteY2" fmla="*/ 1084 h 1296643"/>
                <a:gd name="connsiteX3" fmla="*/ 2702772 w 2702772"/>
                <a:gd name="connsiteY3" fmla="*/ 1096025 h 1296643"/>
                <a:gd name="connsiteX4" fmla="*/ 1998697 w 2702772"/>
                <a:gd name="connsiteY4" fmla="*/ 1296643 h 1296643"/>
                <a:gd name="connsiteX5" fmla="*/ 571432 w 2702772"/>
                <a:gd name="connsiteY5" fmla="*/ 1295948 h 1296643"/>
                <a:gd name="connsiteX6" fmla="*/ 569855 w 2702772"/>
                <a:gd name="connsiteY6" fmla="*/ 1228795 h 1296643"/>
                <a:gd name="connsiteX0" fmla="*/ 1276 w 2702772"/>
                <a:gd name="connsiteY0" fmla="*/ 44487 h 1295948"/>
                <a:gd name="connsiteX1" fmla="*/ 0 w 2702772"/>
                <a:gd name="connsiteY1" fmla="*/ 0 h 1295948"/>
                <a:gd name="connsiteX2" fmla="*/ 2702446 w 2702772"/>
                <a:gd name="connsiteY2" fmla="*/ 1084 h 1295948"/>
                <a:gd name="connsiteX3" fmla="*/ 2702772 w 2702772"/>
                <a:gd name="connsiteY3" fmla="*/ 1096025 h 1295948"/>
                <a:gd name="connsiteX4" fmla="*/ 1976725 w 2702772"/>
                <a:gd name="connsiteY4" fmla="*/ 1295865 h 1295948"/>
                <a:gd name="connsiteX5" fmla="*/ 571432 w 2702772"/>
                <a:gd name="connsiteY5" fmla="*/ 1295948 h 1295948"/>
                <a:gd name="connsiteX6" fmla="*/ 569855 w 2702772"/>
                <a:gd name="connsiteY6" fmla="*/ 1228795 h 1295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02772" h="1295948">
                  <a:moveTo>
                    <a:pt x="1276" y="44487"/>
                  </a:moveTo>
                  <a:cubicBezTo>
                    <a:pt x="851" y="29658"/>
                    <a:pt x="425" y="14829"/>
                    <a:pt x="0" y="0"/>
                  </a:cubicBezTo>
                  <a:lnTo>
                    <a:pt x="2702446" y="1084"/>
                  </a:lnTo>
                  <a:cubicBezTo>
                    <a:pt x="2702584" y="427309"/>
                    <a:pt x="2702634" y="669800"/>
                    <a:pt x="2702772" y="1096025"/>
                  </a:cubicBezTo>
                  <a:lnTo>
                    <a:pt x="1976725" y="1295865"/>
                  </a:lnTo>
                  <a:lnTo>
                    <a:pt x="571432" y="1295948"/>
                  </a:lnTo>
                  <a:cubicBezTo>
                    <a:pt x="570907" y="1263377"/>
                    <a:pt x="570380" y="1261366"/>
                    <a:pt x="569855" y="1228795"/>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3" name="Trapezoid 109">
              <a:extLst>
                <a:ext uri="{FF2B5EF4-FFF2-40B4-BE49-F238E27FC236}">
                  <a16:creationId xmlns:a16="http://schemas.microsoft.com/office/drawing/2014/main" id="{2494148C-CC0E-090D-B3AF-A26633732806}"/>
                </a:ext>
              </a:extLst>
            </p:cNvPr>
            <p:cNvSpPr/>
            <p:nvPr/>
          </p:nvSpPr>
          <p:spPr>
            <a:xfrm rot="5400000" flipH="1">
              <a:off x="2282571" y="-1799434"/>
              <a:ext cx="3916595" cy="7801975"/>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054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86545 w 2178349"/>
                <a:gd name="connsiteY0" fmla="*/ 7934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836249 w 2219789"/>
                <a:gd name="connsiteY0" fmla="*/ 73949 h 1299602"/>
                <a:gd name="connsiteX1" fmla="*/ 1833619 w 2219789"/>
                <a:gd name="connsiteY1" fmla="*/ 1856 h 1299602"/>
                <a:gd name="connsiteX2" fmla="*/ 2216477 w 2219789"/>
                <a:gd name="connsiteY2" fmla="*/ 0 h 1299602"/>
                <a:gd name="connsiteX3" fmla="*/ 2219789 w 2219789"/>
                <a:gd name="connsiteY3" fmla="*/ 1299097 h 1299602"/>
                <a:gd name="connsiteX4" fmla="*/ 43016 w 2219789"/>
                <a:gd name="connsiteY4" fmla="*/ 1299602 h 1299602"/>
                <a:gd name="connsiteX5" fmla="*/ 0 w 2219789"/>
                <a:gd name="connsiteY5" fmla="*/ 1234247 h 1299602"/>
                <a:gd name="connsiteX0" fmla="*/ 1794809 w 2178349"/>
                <a:gd name="connsiteY0" fmla="*/ 73949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1 w 2178349"/>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2364665 w 2748205"/>
                <a:gd name="connsiteY0" fmla="*/ 73949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44069 w 2748205"/>
                <a:gd name="connsiteY0" fmla="*/ 109902 h 1299602"/>
                <a:gd name="connsiteX1" fmla="*/ 0 w 2748205"/>
                <a:gd name="connsiteY1" fmla="*/ 3654 h 1299602"/>
                <a:gd name="connsiteX2" fmla="*/ 2744893 w 2748205"/>
                <a:gd name="connsiteY2" fmla="*/ 0 h 1299602"/>
                <a:gd name="connsiteX3" fmla="*/ 2748205 w 2748205"/>
                <a:gd name="connsiteY3" fmla="*/ 1299097 h 1299602"/>
                <a:gd name="connsiteX4" fmla="*/ 571432 w 2748205"/>
                <a:gd name="connsiteY4" fmla="*/ 1299602 h 1299602"/>
                <a:gd name="connsiteX5" fmla="*/ 569855 w 2748205"/>
                <a:gd name="connsiteY5" fmla="*/ 1232449 h 1299602"/>
                <a:gd name="connsiteX0" fmla="*/ 0 w 2759388"/>
                <a:gd name="connsiteY0" fmla="*/ 109902 h 1299602"/>
                <a:gd name="connsiteX1" fmla="*/ 11183 w 2759388"/>
                <a:gd name="connsiteY1" fmla="*/ 3654 h 1299602"/>
                <a:gd name="connsiteX2" fmla="*/ 2756076 w 2759388"/>
                <a:gd name="connsiteY2" fmla="*/ 0 h 1299602"/>
                <a:gd name="connsiteX3" fmla="*/ 2759388 w 2759388"/>
                <a:gd name="connsiteY3" fmla="*/ 1299097 h 1299602"/>
                <a:gd name="connsiteX4" fmla="*/ 582615 w 2759388"/>
                <a:gd name="connsiteY4" fmla="*/ 1299602 h 1299602"/>
                <a:gd name="connsiteX5" fmla="*/ 581038 w 2759388"/>
                <a:gd name="connsiteY5"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569855 w 2748205"/>
                <a:gd name="connsiteY4" fmla="*/ 1232449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602"/>
                <a:gd name="connsiteX1" fmla="*/ 2744893 w 2748205"/>
                <a:gd name="connsiteY1" fmla="*/ 0 h 1299602"/>
                <a:gd name="connsiteX2" fmla="*/ 2748205 w 2748205"/>
                <a:gd name="connsiteY2" fmla="*/ 1299097 h 1299602"/>
                <a:gd name="connsiteX3" fmla="*/ 571432 w 2748205"/>
                <a:gd name="connsiteY3" fmla="*/ 1299602 h 1299602"/>
                <a:gd name="connsiteX4" fmla="*/ 1849388 w 2748205"/>
                <a:gd name="connsiteY4" fmla="*/ 1249482 h 1299602"/>
                <a:gd name="connsiteX0" fmla="*/ 0 w 2748205"/>
                <a:gd name="connsiteY0" fmla="*/ 3654 h 1299097"/>
                <a:gd name="connsiteX1" fmla="*/ 2744893 w 2748205"/>
                <a:gd name="connsiteY1" fmla="*/ 0 h 1299097"/>
                <a:gd name="connsiteX2" fmla="*/ 2748205 w 2748205"/>
                <a:gd name="connsiteY2" fmla="*/ 1299097 h 1299097"/>
                <a:gd name="connsiteX3" fmla="*/ 1850964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1849388 w 2748205"/>
                <a:gd name="connsiteY4" fmla="*/ 1249482 h 1299097"/>
                <a:gd name="connsiteX0" fmla="*/ 0 w 2748205"/>
                <a:gd name="connsiteY0" fmla="*/ 3654 h 1299097"/>
                <a:gd name="connsiteX1" fmla="*/ 2744893 w 2748205"/>
                <a:gd name="connsiteY1" fmla="*/ 0 h 1299097"/>
                <a:gd name="connsiteX2" fmla="*/ 2748205 w 2748205"/>
                <a:gd name="connsiteY2" fmla="*/ 1299097 h 1299097"/>
                <a:gd name="connsiteX3" fmla="*/ 2206218 w 2748205"/>
                <a:gd name="connsiteY3" fmla="*/ 1296982 h 1299097"/>
                <a:gd name="connsiteX4" fmla="*/ 2204642 w 2748205"/>
                <a:gd name="connsiteY4" fmla="*/ 1246083 h 1299097"/>
                <a:gd name="connsiteX0" fmla="*/ 0 w 2748205"/>
                <a:gd name="connsiteY0" fmla="*/ 3654 h 1300381"/>
                <a:gd name="connsiteX1" fmla="*/ 2744893 w 2748205"/>
                <a:gd name="connsiteY1" fmla="*/ 0 h 1300381"/>
                <a:gd name="connsiteX2" fmla="*/ 2748205 w 2748205"/>
                <a:gd name="connsiteY2" fmla="*/ 1299097 h 1300381"/>
                <a:gd name="connsiteX3" fmla="*/ 2206218 w 2748205"/>
                <a:gd name="connsiteY3" fmla="*/ 1300381 h 1300381"/>
                <a:gd name="connsiteX4" fmla="*/ 2204642 w 2748205"/>
                <a:gd name="connsiteY4" fmla="*/ 1246083 h 1300381"/>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04642 w 2748205"/>
                <a:gd name="connsiteY4" fmla="*/ 1246083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292047 w 2748205"/>
                <a:gd name="connsiteY4" fmla="*/ 1248366 h 1299097"/>
                <a:gd name="connsiteX0" fmla="*/ 0 w 2748205"/>
                <a:gd name="connsiteY0" fmla="*/ 3654 h 1299097"/>
                <a:gd name="connsiteX1" fmla="*/ 2744893 w 2748205"/>
                <a:gd name="connsiteY1" fmla="*/ 0 h 1299097"/>
                <a:gd name="connsiteX2" fmla="*/ 2748205 w 2748205"/>
                <a:gd name="connsiteY2" fmla="*/ 1299097 h 1299097"/>
                <a:gd name="connsiteX3" fmla="*/ 2303335 w 2748205"/>
                <a:gd name="connsiteY3" fmla="*/ 1298098 h 1299097"/>
                <a:gd name="connsiteX4" fmla="*/ 2306614 w 2748205"/>
                <a:gd name="connsiteY4" fmla="*/ 1246083 h 1299097"/>
                <a:gd name="connsiteX0" fmla="*/ 0 w 2744903"/>
                <a:gd name="connsiteY0" fmla="*/ 3654 h 1298098"/>
                <a:gd name="connsiteX1" fmla="*/ 2744893 w 2744903"/>
                <a:gd name="connsiteY1" fmla="*/ 0 h 1298098"/>
                <a:gd name="connsiteX2" fmla="*/ 2743874 w 2744903"/>
                <a:gd name="connsiteY2" fmla="*/ 1298079 h 1298098"/>
                <a:gd name="connsiteX3" fmla="*/ 2303335 w 2744903"/>
                <a:gd name="connsiteY3" fmla="*/ 1298098 h 1298098"/>
                <a:gd name="connsiteX4" fmla="*/ 2306614 w 2744903"/>
                <a:gd name="connsiteY4" fmla="*/ 1246083 h 1298098"/>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4 w 2744903"/>
                <a:gd name="connsiteY4" fmla="*/ 1243029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4 w 2744903"/>
                <a:gd name="connsiteY4" fmla="*/ 1242270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661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0203 w 2744903"/>
                <a:gd name="connsiteY4" fmla="*/ 1241511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9817 w 2744903"/>
                <a:gd name="connsiteY4" fmla="*/ 1240752 h 1295044"/>
                <a:gd name="connsiteX0" fmla="*/ 0 w 2744903"/>
                <a:gd name="connsiteY0" fmla="*/ 600 h 1295044"/>
                <a:gd name="connsiteX1" fmla="*/ 2744893 w 2744903"/>
                <a:gd name="connsiteY1" fmla="*/ 0 h 1295044"/>
                <a:gd name="connsiteX2" fmla="*/ 2743874 w 2744903"/>
                <a:gd name="connsiteY2" fmla="*/ 1295025 h 1295044"/>
                <a:gd name="connsiteX3" fmla="*/ 2303335 w 2744903"/>
                <a:gd name="connsiteY3" fmla="*/ 1295044 h 1295044"/>
                <a:gd name="connsiteX4" fmla="*/ 2303407 w 2744903"/>
                <a:gd name="connsiteY4" fmla="*/ 1240752 h 129504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44903" h="1295044">
                  <a:moveTo>
                    <a:pt x="0" y="600"/>
                  </a:moveTo>
                  <a:lnTo>
                    <a:pt x="2744893" y="0"/>
                  </a:lnTo>
                  <a:cubicBezTo>
                    <a:pt x="2745031" y="426225"/>
                    <a:pt x="2743736" y="868800"/>
                    <a:pt x="2743874" y="1295025"/>
                  </a:cubicBezTo>
                  <a:lnTo>
                    <a:pt x="2303335" y="1295044"/>
                  </a:lnTo>
                  <a:cubicBezTo>
                    <a:pt x="2302810" y="1279211"/>
                    <a:pt x="2303932" y="1256585"/>
                    <a:pt x="2303407" y="124075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0" name="Group 37">
              <a:extLst>
                <a:ext uri="{FF2B5EF4-FFF2-40B4-BE49-F238E27FC236}">
                  <a16:creationId xmlns:a16="http://schemas.microsoft.com/office/drawing/2014/main" id="{996AB9E5-C1E5-41B1-11B9-5DD8F97A4234}"/>
                </a:ext>
              </a:extLst>
            </p:cNvPr>
            <p:cNvGrpSpPr>
              <a:grpSpLocks/>
            </p:cNvGrpSpPr>
            <p:nvPr/>
          </p:nvGrpSpPr>
          <p:grpSpPr bwMode="auto">
            <a:xfrm>
              <a:off x="3519897" y="785708"/>
              <a:ext cx="854927" cy="465384"/>
              <a:chOff x="3092603" y="442329"/>
              <a:chExt cx="854927" cy="465384"/>
            </a:xfrm>
          </p:grpSpPr>
          <p:sp>
            <p:nvSpPr>
              <p:cNvPr id="36" name="Rectangle 35">
                <a:extLst>
                  <a:ext uri="{FF2B5EF4-FFF2-40B4-BE49-F238E27FC236}">
                    <a16:creationId xmlns:a16="http://schemas.microsoft.com/office/drawing/2014/main" id="{6CD0CD4F-55E1-550E-AE35-897302E352EC}"/>
                  </a:ext>
                </a:extLst>
              </p:cNvPr>
              <p:cNvSpPr/>
              <p:nvPr/>
            </p:nvSpPr>
            <p:spPr>
              <a:xfrm>
                <a:off x="3092110" y="442852"/>
                <a:ext cx="855599" cy="465166"/>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31" name="TextBox 36">
                <a:extLst>
                  <a:ext uri="{FF2B5EF4-FFF2-40B4-BE49-F238E27FC236}">
                    <a16:creationId xmlns:a16="http://schemas.microsoft.com/office/drawing/2014/main" id="{0033A23A-F5B9-1508-DC3B-9D866B3A4A5D}"/>
                  </a:ext>
                </a:extLst>
              </p:cNvPr>
              <p:cNvSpPr txBox="1">
                <a:spLocks noChangeArrowheads="1"/>
              </p:cNvSpPr>
              <p:nvPr/>
            </p:nvSpPr>
            <p:spPr bwMode="auto">
              <a:xfrm>
                <a:off x="3139483" y="446048"/>
                <a:ext cx="7633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OpCode</a:t>
                </a:r>
              </a:p>
              <a:p>
                <a:r>
                  <a:rPr lang="en-US" altLang="en-US" sz="1200"/>
                  <a:t>Decoder</a:t>
                </a:r>
              </a:p>
            </p:txBody>
          </p:sp>
        </p:grpSp>
        <p:cxnSp>
          <p:nvCxnSpPr>
            <p:cNvPr id="232" name="Straight Connector 231">
              <a:extLst>
                <a:ext uri="{FF2B5EF4-FFF2-40B4-BE49-F238E27FC236}">
                  <a16:creationId xmlns:a16="http://schemas.microsoft.com/office/drawing/2014/main" id="{74B9B8D3-B245-3A2F-583D-23615BD1502E}"/>
                </a:ext>
              </a:extLst>
            </p:cNvPr>
            <p:cNvCxnSpPr>
              <a:cxnSpLocks/>
            </p:cNvCxnSpPr>
            <p:nvPr/>
          </p:nvCxnSpPr>
          <p:spPr>
            <a:xfrm>
              <a:off x="2520942" y="1018020"/>
              <a:ext cx="100639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Straight Connector 235">
              <a:extLst>
                <a:ext uri="{FF2B5EF4-FFF2-40B4-BE49-F238E27FC236}">
                  <a16:creationId xmlns:a16="http://schemas.microsoft.com/office/drawing/2014/main" id="{57603DAE-1AC5-0146-9316-7CBB01294D41}"/>
                </a:ext>
              </a:extLst>
            </p:cNvPr>
            <p:cNvCxnSpPr>
              <a:cxnSpLocks/>
            </p:cNvCxnSpPr>
            <p:nvPr/>
          </p:nvCxnSpPr>
          <p:spPr>
            <a:xfrm>
              <a:off x="4386114" y="914827"/>
              <a:ext cx="70479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7" name="Oval 246">
              <a:extLst>
                <a:ext uri="{FF2B5EF4-FFF2-40B4-BE49-F238E27FC236}">
                  <a16:creationId xmlns:a16="http://schemas.microsoft.com/office/drawing/2014/main" id="{53D4CD92-CADC-BA09-8FC0-E2C724B9050F}"/>
                </a:ext>
              </a:extLst>
            </p:cNvPr>
            <p:cNvSpPr>
              <a:spLocks noChangeAspect="1"/>
            </p:cNvSpPr>
            <p:nvPr/>
          </p:nvSpPr>
          <p:spPr>
            <a:xfrm>
              <a:off x="1157381" y="4999707"/>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48" name="Oval 247">
              <a:extLst>
                <a:ext uri="{FF2B5EF4-FFF2-40B4-BE49-F238E27FC236}">
                  <a16:creationId xmlns:a16="http://schemas.microsoft.com/office/drawing/2014/main" id="{27E09282-D246-A1D3-AD3B-455D0ED443BF}"/>
                </a:ext>
              </a:extLst>
            </p:cNvPr>
            <p:cNvSpPr>
              <a:spLocks noChangeAspect="1"/>
            </p:cNvSpPr>
            <p:nvPr/>
          </p:nvSpPr>
          <p:spPr>
            <a:xfrm>
              <a:off x="2878102" y="98468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5" name="Group 186">
              <a:extLst>
                <a:ext uri="{FF2B5EF4-FFF2-40B4-BE49-F238E27FC236}">
                  <a16:creationId xmlns:a16="http://schemas.microsoft.com/office/drawing/2014/main" id="{CF75E801-559E-3983-D731-20E0539D9A98}"/>
                </a:ext>
              </a:extLst>
            </p:cNvPr>
            <p:cNvGrpSpPr>
              <a:grpSpLocks/>
            </p:cNvGrpSpPr>
            <p:nvPr/>
          </p:nvGrpSpPr>
          <p:grpSpPr bwMode="auto">
            <a:xfrm>
              <a:off x="1198857" y="4203386"/>
              <a:ext cx="5102058" cy="851697"/>
              <a:chOff x="671007" y="4005733"/>
              <a:chExt cx="5102058" cy="851697"/>
            </a:xfrm>
          </p:grpSpPr>
          <p:sp>
            <p:nvSpPr>
              <p:cNvPr id="213" name="Trapezoid 109">
                <a:extLst>
                  <a:ext uri="{FF2B5EF4-FFF2-40B4-BE49-F238E27FC236}">
                    <a16:creationId xmlns:a16="http://schemas.microsoft.com/office/drawing/2014/main" id="{EBAA6739-9768-C743-8C57-1BB7DE272AF9}"/>
                  </a:ext>
                </a:extLst>
              </p:cNvPr>
              <p:cNvSpPr/>
              <p:nvPr/>
            </p:nvSpPr>
            <p:spPr>
              <a:xfrm rot="5400000">
                <a:off x="2808949" y="1866936"/>
                <a:ext cx="825549" cy="5101841"/>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61266 w 2261266"/>
                  <a:gd name="connsiteY0" fmla="*/ 2189128 h 2189128"/>
                  <a:gd name="connsiteX1" fmla="*/ 2178349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29247 w 2261266"/>
                  <a:gd name="connsiteY1" fmla="*/ 97207 h 2189128"/>
                  <a:gd name="connsiteX2" fmla="*/ 1576 w 2261266"/>
                  <a:gd name="connsiteY2" fmla="*/ 97712 h 2189128"/>
                  <a:gd name="connsiteX3" fmla="*/ 0 w 2261266"/>
                  <a:gd name="connsiteY3" fmla="*/ 0 h 2189128"/>
                  <a:gd name="connsiteX0" fmla="*/ 2261266 w 2261266"/>
                  <a:gd name="connsiteY0" fmla="*/ 2189128 h 2189128"/>
                  <a:gd name="connsiteX1" fmla="*/ 2212287 w 2261266"/>
                  <a:gd name="connsiteY1" fmla="*/ 97207 h 2189128"/>
                  <a:gd name="connsiteX2" fmla="*/ 1576 w 2261266"/>
                  <a:gd name="connsiteY2" fmla="*/ 97712 h 2189128"/>
                  <a:gd name="connsiteX3" fmla="*/ 0 w 2261266"/>
                  <a:gd name="connsiteY3" fmla="*/ 0 h 2189128"/>
                  <a:gd name="connsiteX0" fmla="*/ 2261266 w 2263185"/>
                  <a:gd name="connsiteY0" fmla="*/ 2189128 h 2189128"/>
                  <a:gd name="connsiteX1" fmla="*/ 2263184 w 2263185"/>
                  <a:gd name="connsiteY1" fmla="*/ 99858 h 2189128"/>
                  <a:gd name="connsiteX2" fmla="*/ 1576 w 2263185"/>
                  <a:gd name="connsiteY2" fmla="*/ 97712 h 2189128"/>
                  <a:gd name="connsiteX3" fmla="*/ 0 w 2263185"/>
                  <a:gd name="connsiteY3" fmla="*/ 0 h 2189128"/>
                </a:gdLst>
                <a:ahLst/>
                <a:cxnLst>
                  <a:cxn ang="0">
                    <a:pos x="connsiteX0" y="connsiteY0"/>
                  </a:cxn>
                  <a:cxn ang="0">
                    <a:pos x="connsiteX1" y="connsiteY1"/>
                  </a:cxn>
                  <a:cxn ang="0">
                    <a:pos x="connsiteX2" y="connsiteY2"/>
                  </a:cxn>
                  <a:cxn ang="0">
                    <a:pos x="connsiteX3" y="connsiteY3"/>
                  </a:cxn>
                </a:cxnLst>
                <a:rect l="l" t="t" r="r" b="b"/>
                <a:pathLst>
                  <a:path w="2263185" h="2189128">
                    <a:moveTo>
                      <a:pt x="2261266" y="2189128"/>
                    </a:moveTo>
                    <a:cubicBezTo>
                      <a:pt x="2261905" y="1492705"/>
                      <a:pt x="2262545" y="796281"/>
                      <a:pt x="2263184" y="99858"/>
                    </a:cubicBez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21" name="Oval 220">
                <a:extLst>
                  <a:ext uri="{FF2B5EF4-FFF2-40B4-BE49-F238E27FC236}">
                    <a16:creationId xmlns:a16="http://schemas.microsoft.com/office/drawing/2014/main" id="{8092D733-5821-D768-F15C-482AB8A611B1}"/>
                  </a:ext>
                </a:extLst>
              </p:cNvPr>
              <p:cNvSpPr>
                <a:spLocks noChangeAspect="1"/>
              </p:cNvSpPr>
              <p:nvPr/>
            </p:nvSpPr>
            <p:spPr>
              <a:xfrm>
                <a:off x="3821754" y="4792529"/>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43" name="Trapezoid 109">
              <a:extLst>
                <a:ext uri="{FF2B5EF4-FFF2-40B4-BE49-F238E27FC236}">
                  <a16:creationId xmlns:a16="http://schemas.microsoft.com/office/drawing/2014/main" id="{2F56046D-EB40-B88C-9FE6-BCEBDA874A17}"/>
                </a:ext>
              </a:extLst>
            </p:cNvPr>
            <p:cNvSpPr/>
            <p:nvPr/>
          </p:nvSpPr>
          <p:spPr>
            <a:xfrm rot="5400000">
              <a:off x="-331108" y="2552546"/>
              <a:ext cx="4761196" cy="171754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5987 w 2176773"/>
                <a:gd name="connsiteY0" fmla="*/ 117093 h 1299602"/>
                <a:gd name="connsiteX1" fmla="*/ 1790603 w 2176773"/>
                <a:gd name="connsiteY1" fmla="*/ 1856 h 1299602"/>
                <a:gd name="connsiteX2" fmla="*/ 2173461 w 2176773"/>
                <a:gd name="connsiteY2" fmla="*/ 0 h 1299602"/>
                <a:gd name="connsiteX3" fmla="*/ 2176773 w 2176773"/>
                <a:gd name="connsiteY3" fmla="*/ 1299097 h 1299602"/>
                <a:gd name="connsiteX4" fmla="*/ 0 w 2176773"/>
                <a:gd name="connsiteY4" fmla="*/ 1299602 h 1299602"/>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2173461"/>
                <a:gd name="connsiteY0" fmla="*/ 117093 h 1302948"/>
                <a:gd name="connsiteX1" fmla="*/ 1790603 w 2173461"/>
                <a:gd name="connsiteY1" fmla="*/ 1856 h 1302948"/>
                <a:gd name="connsiteX2" fmla="*/ 2173461 w 2173461"/>
                <a:gd name="connsiteY2" fmla="*/ 0 h 1302948"/>
                <a:gd name="connsiteX3" fmla="*/ 542662 w 2173461"/>
                <a:gd name="connsiteY3" fmla="*/ 1302948 h 1302948"/>
                <a:gd name="connsiteX4" fmla="*/ 0 w 2173461"/>
                <a:gd name="connsiteY4" fmla="*/ 1299602 h 1302948"/>
                <a:gd name="connsiteX0" fmla="*/ 1795987 w 1795987"/>
                <a:gd name="connsiteY0" fmla="*/ 115237 h 1581031"/>
                <a:gd name="connsiteX1" fmla="*/ 1790603 w 1795987"/>
                <a:gd name="connsiteY1" fmla="*/ 0 h 1581031"/>
                <a:gd name="connsiteX2" fmla="*/ 542355 w 1795987"/>
                <a:gd name="connsiteY2" fmla="*/ 1581031 h 1581031"/>
                <a:gd name="connsiteX3" fmla="*/ 542662 w 1795987"/>
                <a:gd name="connsiteY3" fmla="*/ 1301092 h 1581031"/>
                <a:gd name="connsiteX4" fmla="*/ 0 w 1795987"/>
                <a:gd name="connsiteY4" fmla="*/ 1297746 h 1581031"/>
                <a:gd name="connsiteX0" fmla="*/ 1795987 w 2406399"/>
                <a:gd name="connsiteY0" fmla="*/ 0 h 1610148"/>
                <a:gd name="connsiteX1" fmla="*/ 2406399 w 2406399"/>
                <a:gd name="connsiteY1" fmla="*/ 1610148 h 1610148"/>
                <a:gd name="connsiteX2" fmla="*/ 542355 w 2406399"/>
                <a:gd name="connsiteY2" fmla="*/ 1465794 h 1610148"/>
                <a:gd name="connsiteX3" fmla="*/ 542662 w 2406399"/>
                <a:gd name="connsiteY3" fmla="*/ 1185855 h 1610148"/>
                <a:gd name="connsiteX4" fmla="*/ 0 w 2406399"/>
                <a:gd name="connsiteY4" fmla="*/ 1182509 h 1610148"/>
                <a:gd name="connsiteX0" fmla="*/ 2396764 w 2406399"/>
                <a:gd name="connsiteY0" fmla="*/ 329129 h 427639"/>
                <a:gd name="connsiteX1" fmla="*/ 2406399 w 2406399"/>
                <a:gd name="connsiteY1" fmla="*/ 427639 h 427639"/>
                <a:gd name="connsiteX2" fmla="*/ 542355 w 2406399"/>
                <a:gd name="connsiteY2" fmla="*/ 283285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542662 w 2406399"/>
                <a:gd name="connsiteY3" fmla="*/ 3346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396764 w 2406399"/>
                <a:gd name="connsiteY0" fmla="*/ 329129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17793 w 2417793"/>
                <a:gd name="connsiteY0" fmla="*/ 334906 h 427639"/>
                <a:gd name="connsiteX1" fmla="*/ 2406399 w 2417793"/>
                <a:gd name="connsiteY1" fmla="*/ 427639 h 427639"/>
                <a:gd name="connsiteX2" fmla="*/ 815710 w 2417793"/>
                <a:gd name="connsiteY2" fmla="*/ 423858 h 427639"/>
                <a:gd name="connsiteX3" fmla="*/ 497605 w 2417793"/>
                <a:gd name="connsiteY3" fmla="*/ 1420 h 427639"/>
                <a:gd name="connsiteX4" fmla="*/ 0 w 2417793"/>
                <a:gd name="connsiteY4" fmla="*/ 0 h 427639"/>
                <a:gd name="connsiteX0" fmla="*/ 2405777 w 2406399"/>
                <a:gd name="connsiteY0" fmla="*/ 332980 h 427639"/>
                <a:gd name="connsiteX1" fmla="*/ 2406399 w 2406399"/>
                <a:gd name="connsiteY1" fmla="*/ 427639 h 427639"/>
                <a:gd name="connsiteX2" fmla="*/ 815710 w 2406399"/>
                <a:gd name="connsiteY2" fmla="*/ 423858 h 427639"/>
                <a:gd name="connsiteX3" fmla="*/ 497605 w 2406399"/>
                <a:gd name="connsiteY3" fmla="*/ 1420 h 427639"/>
                <a:gd name="connsiteX4" fmla="*/ 0 w 2406399"/>
                <a:gd name="connsiteY4" fmla="*/ 0 h 427639"/>
                <a:gd name="connsiteX0" fmla="*/ 2405777 w 2406399"/>
                <a:gd name="connsiteY0" fmla="*/ 335955 h 430614"/>
                <a:gd name="connsiteX1" fmla="*/ 2406399 w 2406399"/>
                <a:gd name="connsiteY1" fmla="*/ 430614 h 430614"/>
                <a:gd name="connsiteX2" fmla="*/ 815710 w 2406399"/>
                <a:gd name="connsiteY2" fmla="*/ 426833 h 430614"/>
                <a:gd name="connsiteX3" fmla="*/ 389998 w 2406399"/>
                <a:gd name="connsiteY3" fmla="*/ 0 h 430614"/>
                <a:gd name="connsiteX4" fmla="*/ 0 w 2406399"/>
                <a:gd name="connsiteY4" fmla="*/ 2975 h 430614"/>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100394 h 528033"/>
                <a:gd name="connsiteX0" fmla="*/ 2405777 w 2406399"/>
                <a:gd name="connsiteY0" fmla="*/ 433374 h 528033"/>
                <a:gd name="connsiteX1" fmla="*/ 2406399 w 2406399"/>
                <a:gd name="connsiteY1" fmla="*/ 528033 h 528033"/>
                <a:gd name="connsiteX2" fmla="*/ 815710 w 2406399"/>
                <a:gd name="connsiteY2" fmla="*/ 524252 h 528033"/>
                <a:gd name="connsiteX3" fmla="*/ 429753 w 2406399"/>
                <a:gd name="connsiteY3" fmla="*/ 0 h 528033"/>
                <a:gd name="connsiteX4" fmla="*/ 0 w 2406399"/>
                <a:gd name="connsiteY4" fmla="*/ 5189 h 528033"/>
                <a:gd name="connsiteX0" fmla="*/ 2405777 w 2406399"/>
                <a:gd name="connsiteY0" fmla="*/ 433374 h 528033"/>
                <a:gd name="connsiteX1" fmla="*/ 2406399 w 2406399"/>
                <a:gd name="connsiteY1" fmla="*/ 528033 h 528033"/>
                <a:gd name="connsiteX2" fmla="*/ 889402 w 2406399"/>
                <a:gd name="connsiteY2" fmla="*/ 517124 h 528033"/>
                <a:gd name="connsiteX3" fmla="*/ 429753 w 2406399"/>
                <a:gd name="connsiteY3" fmla="*/ 0 h 528033"/>
                <a:gd name="connsiteX4" fmla="*/ 0 w 2406399"/>
                <a:gd name="connsiteY4" fmla="*/ 5189 h 528033"/>
                <a:gd name="connsiteX0" fmla="*/ 2405777 w 2406399"/>
                <a:gd name="connsiteY0" fmla="*/ 457135 h 551794"/>
                <a:gd name="connsiteX1" fmla="*/ 2406399 w 2406399"/>
                <a:gd name="connsiteY1" fmla="*/ 551794 h 551794"/>
                <a:gd name="connsiteX2" fmla="*/ 889402 w 2406399"/>
                <a:gd name="connsiteY2" fmla="*/ 540885 h 551794"/>
                <a:gd name="connsiteX3" fmla="*/ 441389 w 2406399"/>
                <a:gd name="connsiteY3" fmla="*/ 0 h 551794"/>
                <a:gd name="connsiteX4" fmla="*/ 0 w 2406399"/>
                <a:gd name="connsiteY4" fmla="*/ 28950 h 551794"/>
                <a:gd name="connsiteX0" fmla="*/ 2491105 w 2491727"/>
                <a:gd name="connsiteY0" fmla="*/ 463826 h 558485"/>
                <a:gd name="connsiteX1" fmla="*/ 2491727 w 2491727"/>
                <a:gd name="connsiteY1" fmla="*/ 558485 h 558485"/>
                <a:gd name="connsiteX2" fmla="*/ 974730 w 2491727"/>
                <a:gd name="connsiteY2" fmla="*/ 547576 h 558485"/>
                <a:gd name="connsiteX3" fmla="*/ 526717 w 2491727"/>
                <a:gd name="connsiteY3" fmla="*/ 6691 h 558485"/>
                <a:gd name="connsiteX4" fmla="*/ 0 w 2491727"/>
                <a:gd name="connsiteY4" fmla="*/ 0 h 558485"/>
                <a:gd name="connsiteX0" fmla="*/ 2483348 w 2483970"/>
                <a:gd name="connsiteY0" fmla="*/ 457135 h 551794"/>
                <a:gd name="connsiteX1" fmla="*/ 2483970 w 2483970"/>
                <a:gd name="connsiteY1" fmla="*/ 551794 h 551794"/>
                <a:gd name="connsiteX2" fmla="*/ 966973 w 2483970"/>
                <a:gd name="connsiteY2" fmla="*/ 540885 h 551794"/>
                <a:gd name="connsiteX3" fmla="*/ 518960 w 2483970"/>
                <a:gd name="connsiteY3" fmla="*/ 0 h 551794"/>
                <a:gd name="connsiteX4" fmla="*/ 0 w 2483970"/>
                <a:gd name="connsiteY4" fmla="*/ 2813 h 551794"/>
                <a:gd name="connsiteX0" fmla="*/ 2483348 w 2483970"/>
                <a:gd name="connsiteY0" fmla="*/ 457135 h 551794"/>
                <a:gd name="connsiteX1" fmla="*/ 2483970 w 2483970"/>
                <a:gd name="connsiteY1" fmla="*/ 551794 h 551794"/>
                <a:gd name="connsiteX2" fmla="*/ 974730 w 2483970"/>
                <a:gd name="connsiteY2" fmla="*/ 548013 h 551794"/>
                <a:gd name="connsiteX3" fmla="*/ 518960 w 2483970"/>
                <a:gd name="connsiteY3" fmla="*/ 0 h 551794"/>
                <a:gd name="connsiteX4" fmla="*/ 0 w 2483970"/>
                <a:gd name="connsiteY4" fmla="*/ 2813 h 551794"/>
                <a:gd name="connsiteX0" fmla="*/ 2483348 w 2483970"/>
                <a:gd name="connsiteY0" fmla="*/ 457135 h 555141"/>
                <a:gd name="connsiteX1" fmla="*/ 2483970 w 2483970"/>
                <a:gd name="connsiteY1" fmla="*/ 551794 h 555141"/>
                <a:gd name="connsiteX2" fmla="*/ 978609 w 2483970"/>
                <a:gd name="connsiteY2" fmla="*/ 555141 h 555141"/>
                <a:gd name="connsiteX3" fmla="*/ 518960 w 2483970"/>
                <a:gd name="connsiteY3" fmla="*/ 0 h 555141"/>
                <a:gd name="connsiteX4" fmla="*/ 0 w 2483970"/>
                <a:gd name="connsiteY4" fmla="*/ 2813 h 555141"/>
                <a:gd name="connsiteX0" fmla="*/ 2483348 w 2483970"/>
                <a:gd name="connsiteY0" fmla="*/ 454322 h 552328"/>
                <a:gd name="connsiteX1" fmla="*/ 2483970 w 2483970"/>
                <a:gd name="connsiteY1" fmla="*/ 548981 h 552328"/>
                <a:gd name="connsiteX2" fmla="*/ 978609 w 2483970"/>
                <a:gd name="connsiteY2" fmla="*/ 552328 h 552328"/>
                <a:gd name="connsiteX3" fmla="*/ 522840 w 2483970"/>
                <a:gd name="connsiteY3" fmla="*/ 1939 h 552328"/>
                <a:gd name="connsiteX4" fmla="*/ 0 w 2483970"/>
                <a:gd name="connsiteY4" fmla="*/ 0 h 552328"/>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 name="connsiteX0" fmla="*/ 2483348 w 2483970"/>
                <a:gd name="connsiteY0" fmla="*/ 454322 h 554303"/>
                <a:gd name="connsiteX1" fmla="*/ 2483970 w 2483970"/>
                <a:gd name="connsiteY1" fmla="*/ 548981 h 554303"/>
                <a:gd name="connsiteX2" fmla="*/ 985056 w 2483970"/>
                <a:gd name="connsiteY2" fmla="*/ 554303 h 554303"/>
                <a:gd name="connsiteX3" fmla="*/ 522840 w 2483970"/>
                <a:gd name="connsiteY3" fmla="*/ 1939 h 554303"/>
                <a:gd name="connsiteX4" fmla="*/ 0 w 2483970"/>
                <a:gd name="connsiteY4" fmla="*/ 0 h 554303"/>
                <a:gd name="connsiteX0" fmla="*/ 2483348 w 2483970"/>
                <a:gd name="connsiteY0" fmla="*/ 454322 h 548981"/>
                <a:gd name="connsiteX1" fmla="*/ 2483970 w 2483970"/>
                <a:gd name="connsiteY1" fmla="*/ 548981 h 548981"/>
                <a:gd name="connsiteX2" fmla="*/ 985056 w 2483970"/>
                <a:gd name="connsiteY2" fmla="*/ 548379 h 548981"/>
                <a:gd name="connsiteX3" fmla="*/ 522840 w 2483970"/>
                <a:gd name="connsiteY3" fmla="*/ 1939 h 548981"/>
                <a:gd name="connsiteX4" fmla="*/ 0 w 2483970"/>
                <a:gd name="connsiteY4" fmla="*/ 0 h 5489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83970" h="548981">
                  <a:moveTo>
                    <a:pt x="2483348" y="454322"/>
                  </a:moveTo>
                  <a:cubicBezTo>
                    <a:pt x="2483555" y="485875"/>
                    <a:pt x="2483763" y="517428"/>
                    <a:pt x="2483970" y="548981"/>
                  </a:cubicBezTo>
                  <a:lnTo>
                    <a:pt x="985056" y="548379"/>
                  </a:lnTo>
                  <a:lnTo>
                    <a:pt x="522840" y="1939"/>
                  </a:lnTo>
                  <a:lnTo>
                    <a:pt x="0" y="0"/>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1" name="Trapezoid 109">
              <a:extLst>
                <a:ext uri="{FF2B5EF4-FFF2-40B4-BE49-F238E27FC236}">
                  <a16:creationId xmlns:a16="http://schemas.microsoft.com/office/drawing/2014/main" id="{5F794C6F-9C74-2646-1220-0F04E2A894BB}"/>
                </a:ext>
              </a:extLst>
            </p:cNvPr>
            <p:cNvSpPr/>
            <p:nvPr/>
          </p:nvSpPr>
          <p:spPr>
            <a:xfrm rot="5400000">
              <a:off x="96695" y="2043883"/>
              <a:ext cx="4705630" cy="410496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2148706 w 2529492"/>
                <a:gd name="connsiteY0" fmla="*/ 117093 h 1299602"/>
                <a:gd name="connsiteX1" fmla="*/ 2143322 w 2529492"/>
                <a:gd name="connsiteY1" fmla="*/ 1856 h 1299602"/>
                <a:gd name="connsiteX2" fmla="*/ 2526180 w 2529492"/>
                <a:gd name="connsiteY2" fmla="*/ 0 h 1299602"/>
                <a:gd name="connsiteX3" fmla="*/ 2529492 w 2529492"/>
                <a:gd name="connsiteY3" fmla="*/ 1299097 h 1299602"/>
                <a:gd name="connsiteX4" fmla="*/ 0 w 2529492"/>
                <a:gd name="connsiteY4" fmla="*/ 1299602 h 1299602"/>
                <a:gd name="connsiteX5" fmla="*/ 351143 w 2529492"/>
                <a:gd name="connsiteY5" fmla="*/ 1201890 h 1299602"/>
                <a:gd name="connsiteX0" fmla="*/ 2148765 w 2529551"/>
                <a:gd name="connsiteY0" fmla="*/ 117093 h 1299602"/>
                <a:gd name="connsiteX1" fmla="*/ 2143381 w 2529551"/>
                <a:gd name="connsiteY1" fmla="*/ 1856 h 1299602"/>
                <a:gd name="connsiteX2" fmla="*/ 2526239 w 2529551"/>
                <a:gd name="connsiteY2" fmla="*/ 0 h 1299602"/>
                <a:gd name="connsiteX3" fmla="*/ 2529551 w 2529551"/>
                <a:gd name="connsiteY3" fmla="*/ 1299097 h 1299602"/>
                <a:gd name="connsiteX4" fmla="*/ 59 w 2529551"/>
                <a:gd name="connsiteY4" fmla="*/ 1299602 h 1299602"/>
                <a:gd name="connsiteX5" fmla="*/ 2120 w 2529551"/>
                <a:gd name="connsiteY5" fmla="*/ 1206243 h 1299602"/>
                <a:gd name="connsiteX0" fmla="*/ 2148726 w 2529512"/>
                <a:gd name="connsiteY0" fmla="*/ 117093 h 1299602"/>
                <a:gd name="connsiteX1" fmla="*/ 2143342 w 2529512"/>
                <a:gd name="connsiteY1" fmla="*/ 1856 h 1299602"/>
                <a:gd name="connsiteX2" fmla="*/ 2526200 w 2529512"/>
                <a:gd name="connsiteY2" fmla="*/ 0 h 1299602"/>
                <a:gd name="connsiteX3" fmla="*/ 2529512 w 2529512"/>
                <a:gd name="connsiteY3" fmla="*/ 1299097 h 1299602"/>
                <a:gd name="connsiteX4" fmla="*/ 20 w 2529512"/>
                <a:gd name="connsiteY4" fmla="*/ 1299602 h 1299602"/>
                <a:gd name="connsiteX5" fmla="*/ 9353 w 2529512"/>
                <a:gd name="connsiteY5" fmla="*/ 1228010 h 1299602"/>
                <a:gd name="connsiteX0" fmla="*/ 2164827 w 2545613"/>
                <a:gd name="connsiteY0" fmla="*/ 117093 h 1299602"/>
                <a:gd name="connsiteX1" fmla="*/ 2159443 w 2545613"/>
                <a:gd name="connsiteY1" fmla="*/ 1856 h 1299602"/>
                <a:gd name="connsiteX2" fmla="*/ 2542301 w 2545613"/>
                <a:gd name="connsiteY2" fmla="*/ 0 h 1299602"/>
                <a:gd name="connsiteX3" fmla="*/ 2545613 w 2545613"/>
                <a:gd name="connsiteY3" fmla="*/ 1299097 h 1299602"/>
                <a:gd name="connsiteX4" fmla="*/ 16121 w 2545613"/>
                <a:gd name="connsiteY4" fmla="*/ 1299602 h 1299602"/>
                <a:gd name="connsiteX5" fmla="*/ 0 w 2545613"/>
                <a:gd name="connsiteY5" fmla="*/ 1160534 h 1299602"/>
                <a:gd name="connsiteX0" fmla="*/ 2148766 w 2529552"/>
                <a:gd name="connsiteY0" fmla="*/ 117093 h 1299602"/>
                <a:gd name="connsiteX1" fmla="*/ 2143382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148766 w 2529552"/>
                <a:gd name="connsiteY0" fmla="*/ 117093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47464 w 2529552"/>
                <a:gd name="connsiteY0" fmla="*/ 108320 h 1299602"/>
                <a:gd name="connsiteX1" fmla="*/ 2249673 w 2529552"/>
                <a:gd name="connsiteY1" fmla="*/ 1856 h 1299602"/>
                <a:gd name="connsiteX2" fmla="*/ 2526240 w 2529552"/>
                <a:gd name="connsiteY2" fmla="*/ 0 h 1299602"/>
                <a:gd name="connsiteX3" fmla="*/ 2529552 w 2529552"/>
                <a:gd name="connsiteY3" fmla="*/ 1299097 h 1299602"/>
                <a:gd name="connsiteX4" fmla="*/ 60 w 2529552"/>
                <a:gd name="connsiteY4" fmla="*/ 1299602 h 1299602"/>
                <a:gd name="connsiteX5" fmla="*/ 2121 w 2529552"/>
                <a:gd name="connsiteY5" fmla="*/ 1225833 h 1299602"/>
                <a:gd name="connsiteX0" fmla="*/ 2285369 w 2567457"/>
                <a:gd name="connsiteY0" fmla="*/ 108320 h 1299602"/>
                <a:gd name="connsiteX1" fmla="*/ 2287578 w 2567457"/>
                <a:gd name="connsiteY1" fmla="*/ 1856 h 1299602"/>
                <a:gd name="connsiteX2" fmla="*/ 2564145 w 2567457"/>
                <a:gd name="connsiteY2" fmla="*/ 0 h 1299602"/>
                <a:gd name="connsiteX3" fmla="*/ 2567457 w 2567457"/>
                <a:gd name="connsiteY3" fmla="*/ 1299097 h 1299602"/>
                <a:gd name="connsiteX4" fmla="*/ 4 w 2567457"/>
                <a:gd name="connsiteY4" fmla="*/ 1299602 h 1299602"/>
                <a:gd name="connsiteX5" fmla="*/ 40026 w 2567457"/>
                <a:gd name="connsiteY5" fmla="*/ 1225833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0896 w 2572984"/>
                <a:gd name="connsiteY0" fmla="*/ 108320 h 1299602"/>
                <a:gd name="connsiteX1" fmla="*/ 2293105 w 2572984"/>
                <a:gd name="connsiteY1" fmla="*/ 1856 h 1299602"/>
                <a:gd name="connsiteX2" fmla="*/ 2569672 w 2572984"/>
                <a:gd name="connsiteY2" fmla="*/ 0 h 1299602"/>
                <a:gd name="connsiteX3" fmla="*/ 2572984 w 2572984"/>
                <a:gd name="connsiteY3" fmla="*/ 1299097 h 1299602"/>
                <a:gd name="connsiteX4" fmla="*/ 5531 w 2572984"/>
                <a:gd name="connsiteY4" fmla="*/ 1299602 h 1299602"/>
                <a:gd name="connsiteX5" fmla="*/ 0 w 2572984"/>
                <a:gd name="connsiteY5" fmla="*/ 1223640 h 1299602"/>
                <a:gd name="connsiteX0" fmla="*/ 2296781 w 2578869"/>
                <a:gd name="connsiteY0" fmla="*/ 108320 h 1299602"/>
                <a:gd name="connsiteX1" fmla="*/ 2298990 w 2578869"/>
                <a:gd name="connsiteY1" fmla="*/ 1856 h 1299602"/>
                <a:gd name="connsiteX2" fmla="*/ 2575557 w 2578869"/>
                <a:gd name="connsiteY2" fmla="*/ 0 h 1299602"/>
                <a:gd name="connsiteX3" fmla="*/ 2578869 w 2578869"/>
                <a:gd name="connsiteY3" fmla="*/ 1299097 h 1299602"/>
                <a:gd name="connsiteX4" fmla="*/ 28 w 2578869"/>
                <a:gd name="connsiteY4" fmla="*/ 1299602 h 1299602"/>
                <a:gd name="connsiteX5" fmla="*/ 5885 w 2578869"/>
                <a:gd name="connsiteY5" fmla="*/ 1223640 h 1299602"/>
                <a:gd name="connsiteX0" fmla="*/ 2298489 w 2580577"/>
                <a:gd name="connsiteY0" fmla="*/ 108320 h 1299602"/>
                <a:gd name="connsiteX1" fmla="*/ 2300698 w 2580577"/>
                <a:gd name="connsiteY1" fmla="*/ 1856 h 1299602"/>
                <a:gd name="connsiteX2" fmla="*/ 2577265 w 2580577"/>
                <a:gd name="connsiteY2" fmla="*/ 0 h 1299602"/>
                <a:gd name="connsiteX3" fmla="*/ 2580577 w 2580577"/>
                <a:gd name="connsiteY3" fmla="*/ 1299097 h 1299602"/>
                <a:gd name="connsiteX4" fmla="*/ 1736 w 2580577"/>
                <a:gd name="connsiteY4" fmla="*/ 1299602 h 1299602"/>
                <a:gd name="connsiteX5" fmla="*/ 0 w 2580577"/>
                <a:gd name="connsiteY5" fmla="*/ 1223640 h 1299602"/>
                <a:gd name="connsiteX0" fmla="*/ 2296813 w 2578901"/>
                <a:gd name="connsiteY0" fmla="*/ 108320 h 1299602"/>
                <a:gd name="connsiteX1" fmla="*/ 2299022 w 2578901"/>
                <a:gd name="connsiteY1" fmla="*/ 1856 h 1299602"/>
                <a:gd name="connsiteX2" fmla="*/ 2575589 w 2578901"/>
                <a:gd name="connsiteY2" fmla="*/ 0 h 1299602"/>
                <a:gd name="connsiteX3" fmla="*/ 2578901 w 2578901"/>
                <a:gd name="connsiteY3" fmla="*/ 1299097 h 1299602"/>
                <a:gd name="connsiteX4" fmla="*/ 60 w 2578901"/>
                <a:gd name="connsiteY4" fmla="*/ 1299602 h 1299602"/>
                <a:gd name="connsiteX5" fmla="*/ 2120 w 2578901"/>
                <a:gd name="connsiteY5" fmla="*/ 1214867 h 1299602"/>
                <a:gd name="connsiteX0" fmla="*/ 2296813 w 2578901"/>
                <a:gd name="connsiteY0" fmla="*/ 112332 h 1303614"/>
                <a:gd name="connsiteX1" fmla="*/ 2299024 w 2578901"/>
                <a:gd name="connsiteY1" fmla="*/ 0 h 1303614"/>
                <a:gd name="connsiteX2" fmla="*/ 2575589 w 2578901"/>
                <a:gd name="connsiteY2" fmla="*/ 4012 h 1303614"/>
                <a:gd name="connsiteX3" fmla="*/ 2578901 w 2578901"/>
                <a:gd name="connsiteY3" fmla="*/ 1303109 h 1303614"/>
                <a:gd name="connsiteX4" fmla="*/ 60 w 2578901"/>
                <a:gd name="connsiteY4" fmla="*/ 1303614 h 1303614"/>
                <a:gd name="connsiteX5" fmla="*/ 2120 w 2578901"/>
                <a:gd name="connsiteY5" fmla="*/ 1218879 h 1303614"/>
                <a:gd name="connsiteX0" fmla="*/ 2296813 w 2578901"/>
                <a:gd name="connsiteY0" fmla="*/ 108420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2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6814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303973 w 2578901"/>
                <a:gd name="connsiteY0" fmla="*/ 101527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 name="connsiteX0" fmla="*/ 2297787 w 2578901"/>
                <a:gd name="connsiteY0" fmla="*/ 97953 h 1299702"/>
                <a:gd name="connsiteX1" fmla="*/ 2299026 w 2578901"/>
                <a:gd name="connsiteY1" fmla="*/ 0 h 1299702"/>
                <a:gd name="connsiteX2" fmla="*/ 2575589 w 2578901"/>
                <a:gd name="connsiteY2" fmla="*/ 100 h 1299702"/>
                <a:gd name="connsiteX3" fmla="*/ 2578901 w 2578901"/>
                <a:gd name="connsiteY3" fmla="*/ 1299197 h 1299702"/>
                <a:gd name="connsiteX4" fmla="*/ 60 w 2578901"/>
                <a:gd name="connsiteY4" fmla="*/ 1299702 h 1299702"/>
                <a:gd name="connsiteX5" fmla="*/ 2120 w 2578901"/>
                <a:gd name="connsiteY5" fmla="*/ 1214967 h 1299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578901" h="1299702">
                  <a:moveTo>
                    <a:pt x="2297787" y="97953"/>
                  </a:moveTo>
                  <a:cubicBezTo>
                    <a:pt x="2298523" y="62465"/>
                    <a:pt x="2298290" y="35488"/>
                    <a:pt x="2299026" y="0"/>
                  </a:cubicBezTo>
                  <a:lnTo>
                    <a:pt x="2575589" y="100"/>
                  </a:lnTo>
                  <a:cubicBezTo>
                    <a:pt x="2575727" y="426325"/>
                    <a:pt x="2578763" y="872972"/>
                    <a:pt x="2578901" y="1299197"/>
                  </a:cubicBezTo>
                  <a:lnTo>
                    <a:pt x="60" y="1299702"/>
                  </a:lnTo>
                  <a:cubicBezTo>
                    <a:pt x="-465" y="1267131"/>
                    <a:pt x="2645" y="1247538"/>
                    <a:pt x="2120" y="1214967"/>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51" name="Oval 250">
              <a:extLst>
                <a:ext uri="{FF2B5EF4-FFF2-40B4-BE49-F238E27FC236}">
                  <a16:creationId xmlns:a16="http://schemas.microsoft.com/office/drawing/2014/main" id="{2479E6A2-DB97-E078-A80A-76C7345FBBE8}"/>
                </a:ext>
              </a:extLst>
            </p:cNvPr>
            <p:cNvSpPr>
              <a:spLocks noChangeAspect="1"/>
            </p:cNvSpPr>
            <p:nvPr/>
          </p:nvSpPr>
          <p:spPr>
            <a:xfrm>
              <a:off x="365279" y="6025293"/>
              <a:ext cx="65082"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29" name="Group 23">
              <a:extLst>
                <a:ext uri="{FF2B5EF4-FFF2-40B4-BE49-F238E27FC236}">
                  <a16:creationId xmlns:a16="http://schemas.microsoft.com/office/drawing/2014/main" id="{D28EB90E-6F2F-3188-00D2-9495D6A75BF5}"/>
                </a:ext>
              </a:extLst>
            </p:cNvPr>
            <p:cNvGrpSpPr>
              <a:grpSpLocks/>
            </p:cNvGrpSpPr>
            <p:nvPr/>
          </p:nvGrpSpPr>
          <p:grpSpPr bwMode="auto">
            <a:xfrm>
              <a:off x="397027" y="5620357"/>
              <a:ext cx="3785902" cy="646331"/>
              <a:chOff x="397027" y="5620357"/>
              <a:chExt cx="3785902" cy="646331"/>
            </a:xfrm>
          </p:grpSpPr>
          <p:grpSp>
            <p:nvGrpSpPr>
              <p:cNvPr id="101615" name="Group 43">
                <a:extLst>
                  <a:ext uri="{FF2B5EF4-FFF2-40B4-BE49-F238E27FC236}">
                    <a16:creationId xmlns:a16="http://schemas.microsoft.com/office/drawing/2014/main" id="{1C43ADE6-36E4-5A0F-DFEC-D21C77B9F50A}"/>
                  </a:ext>
                </a:extLst>
              </p:cNvPr>
              <p:cNvGrpSpPr>
                <a:grpSpLocks/>
              </p:cNvGrpSpPr>
              <p:nvPr/>
            </p:nvGrpSpPr>
            <p:grpSpPr bwMode="auto">
              <a:xfrm>
                <a:off x="3328918" y="5672242"/>
                <a:ext cx="854011" cy="495934"/>
                <a:chOff x="1145106" y="4503159"/>
                <a:chExt cx="854011" cy="495934"/>
              </a:xfrm>
            </p:grpSpPr>
            <p:grpSp>
              <p:nvGrpSpPr>
                <p:cNvPr id="101623" name="Group 38">
                  <a:extLst>
                    <a:ext uri="{FF2B5EF4-FFF2-40B4-BE49-F238E27FC236}">
                      <a16:creationId xmlns:a16="http://schemas.microsoft.com/office/drawing/2014/main" id="{99052D88-44E2-86EC-9A87-CB45B6815454}"/>
                    </a:ext>
                  </a:extLst>
                </p:cNvPr>
                <p:cNvGrpSpPr>
                  <a:grpSpLocks/>
                </p:cNvGrpSpPr>
                <p:nvPr/>
              </p:nvGrpSpPr>
              <p:grpSpPr bwMode="auto">
                <a:xfrm>
                  <a:off x="1259314" y="4723379"/>
                  <a:ext cx="646283" cy="246235"/>
                  <a:chOff x="512956" y="1615016"/>
                  <a:chExt cx="646283" cy="246235"/>
                </a:xfrm>
              </p:grpSpPr>
              <p:sp>
                <p:nvSpPr>
                  <p:cNvPr id="101626" name="TextBox 39">
                    <a:extLst>
                      <a:ext uri="{FF2B5EF4-FFF2-40B4-BE49-F238E27FC236}">
                        <a16:creationId xmlns:a16="http://schemas.microsoft.com/office/drawing/2014/main" id="{0C729E2D-6DF9-15AC-1742-0DE03DD49AC4}"/>
                      </a:ext>
                    </a:extLst>
                  </p:cNvPr>
                  <p:cNvSpPr txBox="1">
                    <a:spLocks noChangeArrowheads="1"/>
                  </p:cNvSpPr>
                  <p:nvPr/>
                </p:nvSpPr>
                <p:spPr bwMode="auto">
                  <a:xfrm>
                    <a:off x="512956" y="1615016"/>
                    <a:ext cx="646283" cy="2462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100000</a:t>
                    </a:r>
                  </a:p>
                </p:txBody>
              </p:sp>
              <p:sp>
                <p:nvSpPr>
                  <p:cNvPr id="41" name="Rectangle 40">
                    <a:extLst>
                      <a:ext uri="{FF2B5EF4-FFF2-40B4-BE49-F238E27FC236}">
                        <a16:creationId xmlns:a16="http://schemas.microsoft.com/office/drawing/2014/main" id="{2E4E7AA6-2F08-90FF-5174-E71924A4E707}"/>
                      </a:ext>
                    </a:extLst>
                  </p:cNvPr>
                  <p:cNvSpPr/>
                  <p:nvPr/>
                </p:nvSpPr>
                <p:spPr>
                  <a:xfrm>
                    <a:off x="571772" y="1651004"/>
                    <a:ext cx="517487" cy="184160"/>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101624" name="TextBox 41">
                  <a:extLst>
                    <a:ext uri="{FF2B5EF4-FFF2-40B4-BE49-F238E27FC236}">
                      <a16:creationId xmlns:a16="http://schemas.microsoft.com/office/drawing/2014/main" id="{062C2DF3-D720-F566-E255-C022A953029F}"/>
                    </a:ext>
                  </a:extLst>
                </p:cNvPr>
                <p:cNvSpPr txBox="1">
                  <a:spLocks noChangeArrowheads="1"/>
                </p:cNvSpPr>
                <p:nvPr/>
              </p:nvSpPr>
              <p:spPr bwMode="auto">
                <a:xfrm>
                  <a:off x="1393416" y="4503159"/>
                  <a:ext cx="397866"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PC</a:t>
                  </a:r>
                </a:p>
              </p:txBody>
            </p:sp>
            <p:sp>
              <p:nvSpPr>
                <p:cNvPr id="43" name="Rectangle 42">
                  <a:extLst>
                    <a:ext uri="{FF2B5EF4-FFF2-40B4-BE49-F238E27FC236}">
                      <a16:creationId xmlns:a16="http://schemas.microsoft.com/office/drawing/2014/main" id="{2D50E047-BAA2-5D6F-35E1-055ECDFFAD40}"/>
                    </a:ext>
                  </a:extLst>
                </p:cNvPr>
                <p:cNvSpPr/>
                <p:nvPr/>
              </p:nvSpPr>
              <p:spPr>
                <a:xfrm>
                  <a:off x="1145105" y="4535516"/>
                  <a:ext cx="854011" cy="4635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84" name="Straight Connector 83">
                <a:extLst>
                  <a:ext uri="{FF2B5EF4-FFF2-40B4-BE49-F238E27FC236}">
                    <a16:creationId xmlns:a16="http://schemas.microsoft.com/office/drawing/2014/main" id="{08E9BB4F-924A-1BE9-0F01-2758B6BBFC78}"/>
                  </a:ext>
                </a:extLst>
              </p:cNvPr>
              <p:cNvCxnSpPr>
                <a:cxnSpLocks/>
              </p:cNvCxnSpPr>
              <p:nvPr/>
            </p:nvCxnSpPr>
            <p:spPr>
              <a:xfrm>
                <a:off x="2963820" y="5942738"/>
                <a:ext cx="3619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Straight Connector 85">
                <a:extLst>
                  <a:ext uri="{FF2B5EF4-FFF2-40B4-BE49-F238E27FC236}">
                    <a16:creationId xmlns:a16="http://schemas.microsoft.com/office/drawing/2014/main" id="{F9F19E52-4305-CCDC-4471-ADB7898DE879}"/>
                  </a:ext>
                </a:extLst>
              </p:cNvPr>
              <p:cNvCxnSpPr>
                <a:cxnSpLocks/>
              </p:cNvCxnSpPr>
              <p:nvPr/>
            </p:nvCxnSpPr>
            <p:spPr>
              <a:xfrm>
                <a:off x="2341567" y="5787154"/>
                <a:ext cx="34287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Straight Connector 86">
                <a:extLst>
                  <a:ext uri="{FF2B5EF4-FFF2-40B4-BE49-F238E27FC236}">
                    <a16:creationId xmlns:a16="http://schemas.microsoft.com/office/drawing/2014/main" id="{636FE3E1-8B3B-ECF7-A6D0-DA0F526B2BDA}"/>
                  </a:ext>
                </a:extLst>
              </p:cNvPr>
              <p:cNvCxnSpPr>
                <a:cxnSpLocks/>
              </p:cNvCxnSpPr>
              <p:nvPr/>
            </p:nvCxnSpPr>
            <p:spPr>
              <a:xfrm flipV="1">
                <a:off x="2346329" y="6099910"/>
                <a:ext cx="34128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619" name="Group 106">
                <a:extLst>
                  <a:ext uri="{FF2B5EF4-FFF2-40B4-BE49-F238E27FC236}">
                    <a16:creationId xmlns:a16="http://schemas.microsoft.com/office/drawing/2014/main" id="{C97B7499-0CDE-A41C-BFED-EDBA6735E5B6}"/>
                  </a:ext>
                </a:extLst>
              </p:cNvPr>
              <p:cNvGrpSpPr>
                <a:grpSpLocks/>
              </p:cNvGrpSpPr>
              <p:nvPr/>
            </p:nvGrpSpPr>
            <p:grpSpPr bwMode="auto">
              <a:xfrm>
                <a:off x="1479726" y="5620357"/>
                <a:ext cx="854927" cy="646331"/>
                <a:chOff x="3015183" y="442329"/>
                <a:chExt cx="854927" cy="646331"/>
              </a:xfrm>
            </p:grpSpPr>
            <p:sp>
              <p:nvSpPr>
                <p:cNvPr id="108" name="Rectangle 107">
                  <a:extLst>
                    <a:ext uri="{FF2B5EF4-FFF2-40B4-BE49-F238E27FC236}">
                      <a16:creationId xmlns:a16="http://schemas.microsoft.com/office/drawing/2014/main" id="{8AA4782E-2509-9ADD-B0DB-7D5BF5661821}"/>
                    </a:ext>
                  </a:extLst>
                </p:cNvPr>
                <p:cNvSpPr/>
                <p:nvPr/>
              </p:nvSpPr>
              <p:spPr>
                <a:xfrm>
                  <a:off x="3015076" y="442429"/>
                  <a:ext cx="855598" cy="642975"/>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22" name="TextBox 108">
                  <a:extLst>
                    <a:ext uri="{FF2B5EF4-FFF2-40B4-BE49-F238E27FC236}">
                      <a16:creationId xmlns:a16="http://schemas.microsoft.com/office/drawing/2014/main" id="{52898979-733B-09D4-8A42-0C1C0D7938FA}"/>
                    </a:ext>
                  </a:extLst>
                </p:cNvPr>
                <p:cNvSpPr txBox="1">
                  <a:spLocks noChangeArrowheads="1"/>
                </p:cNvSpPr>
                <p:nvPr/>
              </p:nvSpPr>
              <p:spPr bwMode="auto">
                <a:xfrm>
                  <a:off x="3083618" y="442329"/>
                  <a:ext cx="686406"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PC</a:t>
                  </a:r>
                </a:p>
                <a:p>
                  <a:pPr algn="ctr"/>
                  <a:r>
                    <a:rPr lang="en-US" altLang="en-US" sz="1200"/>
                    <a:t>Update</a:t>
                  </a:r>
                </a:p>
                <a:p>
                  <a:pPr algn="ctr"/>
                  <a:r>
                    <a:rPr lang="en-US" altLang="en-US" sz="1200"/>
                    <a:t>Logic</a:t>
                  </a:r>
                </a:p>
              </p:txBody>
            </p:sp>
          </p:grpSp>
          <p:cxnSp>
            <p:nvCxnSpPr>
              <p:cNvPr id="249" name="Straight Connector 248">
                <a:extLst>
                  <a:ext uri="{FF2B5EF4-FFF2-40B4-BE49-F238E27FC236}">
                    <a16:creationId xmlns:a16="http://schemas.microsoft.com/office/drawing/2014/main" id="{CCE55704-5D1A-5CC8-E0C5-563323DF1335}"/>
                  </a:ext>
                </a:extLst>
              </p:cNvPr>
              <p:cNvCxnSpPr>
                <a:cxnSpLocks/>
              </p:cNvCxnSpPr>
              <p:nvPr/>
            </p:nvCxnSpPr>
            <p:spPr>
              <a:xfrm>
                <a:off x="397026" y="6057045"/>
                <a:ext cx="1077831"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2" name="Trapezoid 109">
              <a:extLst>
                <a:ext uri="{FF2B5EF4-FFF2-40B4-BE49-F238E27FC236}">
                  <a16:creationId xmlns:a16="http://schemas.microsoft.com/office/drawing/2014/main" id="{C7E89AA0-3CB8-242D-724A-65CD4B9AEE31}"/>
                </a:ext>
              </a:extLst>
            </p:cNvPr>
            <p:cNvSpPr/>
            <p:nvPr/>
          </p:nvSpPr>
          <p:spPr>
            <a:xfrm rot="5400000">
              <a:off x="5147136" y="580836"/>
              <a:ext cx="1884474" cy="293982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2175037"/>
                <a:gd name="connsiteY0" fmla="*/ 117093 h 1299602"/>
                <a:gd name="connsiteX1" fmla="*/ 1792179 w 2175037"/>
                <a:gd name="connsiteY1" fmla="*/ 1856 h 1299602"/>
                <a:gd name="connsiteX2" fmla="*/ 2175037 w 2175037"/>
                <a:gd name="connsiteY2" fmla="*/ 0 h 1299602"/>
                <a:gd name="connsiteX3" fmla="*/ 844110 w 2175037"/>
                <a:gd name="connsiteY3" fmla="*/ 1299097 h 1299602"/>
                <a:gd name="connsiteX4" fmla="*/ 1576 w 2175037"/>
                <a:gd name="connsiteY4" fmla="*/ 1299602 h 1299602"/>
                <a:gd name="connsiteX5" fmla="*/ 0 w 2175037"/>
                <a:gd name="connsiteY5" fmla="*/ 1201890 h 1299602"/>
                <a:gd name="connsiteX0" fmla="*/ 1797563 w 1797562"/>
                <a:gd name="connsiteY0" fmla="*/ 115237 h 1297746"/>
                <a:gd name="connsiteX1" fmla="*/ 1792179 w 1797562"/>
                <a:gd name="connsiteY1" fmla="*/ 0 h 1297746"/>
                <a:gd name="connsiteX2" fmla="*/ 1793825 w 1797562"/>
                <a:gd name="connsiteY2" fmla="*/ 690967 h 1297746"/>
                <a:gd name="connsiteX3" fmla="*/ 844110 w 1797562"/>
                <a:gd name="connsiteY3" fmla="*/ 1297241 h 1297746"/>
                <a:gd name="connsiteX4" fmla="*/ 1576 w 1797562"/>
                <a:gd name="connsiteY4" fmla="*/ 1297746 h 1297746"/>
                <a:gd name="connsiteX5" fmla="*/ 0 w 1797562"/>
                <a:gd name="connsiteY5" fmla="*/ 1200034 h 1297746"/>
                <a:gd name="connsiteX0" fmla="*/ 2190690 w 2190689"/>
                <a:gd name="connsiteY0" fmla="*/ 874495 h 1297746"/>
                <a:gd name="connsiteX1" fmla="*/ 1792179 w 2190689"/>
                <a:gd name="connsiteY1" fmla="*/ 0 h 1297746"/>
                <a:gd name="connsiteX2" fmla="*/ 1793825 w 2190689"/>
                <a:gd name="connsiteY2" fmla="*/ 690967 h 1297746"/>
                <a:gd name="connsiteX3" fmla="*/ 844110 w 2190689"/>
                <a:gd name="connsiteY3" fmla="*/ 1297241 h 1297746"/>
                <a:gd name="connsiteX4" fmla="*/ 1576 w 2190689"/>
                <a:gd name="connsiteY4" fmla="*/ 1297746 h 1297746"/>
                <a:gd name="connsiteX5" fmla="*/ 0 w 2190689"/>
                <a:gd name="connsiteY5" fmla="*/ 1200034 h 1297746"/>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29"/>
                <a:gd name="connsiteY0" fmla="*/ 276580 h 699831"/>
                <a:gd name="connsiteX1" fmla="*/ 2209129 w 2209129"/>
                <a:gd name="connsiteY1" fmla="*/ 0 h 699831"/>
                <a:gd name="connsiteX2" fmla="*/ 1793825 w 2209129"/>
                <a:gd name="connsiteY2" fmla="*/ 93052 h 699831"/>
                <a:gd name="connsiteX3" fmla="*/ 844110 w 2209129"/>
                <a:gd name="connsiteY3" fmla="*/ 699326 h 699831"/>
                <a:gd name="connsiteX4" fmla="*/ 1576 w 2209129"/>
                <a:gd name="connsiteY4" fmla="*/ 699831 h 699831"/>
                <a:gd name="connsiteX5" fmla="*/ 0 w 2209129"/>
                <a:gd name="connsiteY5" fmla="*/ 602119 h 699831"/>
                <a:gd name="connsiteX0" fmla="*/ 2190690 w 2209132"/>
                <a:gd name="connsiteY0" fmla="*/ 191164 h 614415"/>
                <a:gd name="connsiteX1" fmla="*/ 2209132 w 2209132"/>
                <a:gd name="connsiteY1" fmla="*/ 0 h 614415"/>
                <a:gd name="connsiteX2" fmla="*/ 1793825 w 2209132"/>
                <a:gd name="connsiteY2" fmla="*/ 7636 h 614415"/>
                <a:gd name="connsiteX3" fmla="*/ 844110 w 2209132"/>
                <a:gd name="connsiteY3" fmla="*/ 613910 h 614415"/>
                <a:gd name="connsiteX4" fmla="*/ 1576 w 2209132"/>
                <a:gd name="connsiteY4" fmla="*/ 614415 h 614415"/>
                <a:gd name="connsiteX5" fmla="*/ 0 w 2209132"/>
                <a:gd name="connsiteY5" fmla="*/ 516703 h 614415"/>
                <a:gd name="connsiteX0" fmla="*/ 2214519 w 2214519"/>
                <a:gd name="connsiteY0" fmla="*/ 129041 h 614415"/>
                <a:gd name="connsiteX1" fmla="*/ 2209132 w 2214519"/>
                <a:gd name="connsiteY1" fmla="*/ 0 h 614415"/>
                <a:gd name="connsiteX2" fmla="*/ 1793825 w 2214519"/>
                <a:gd name="connsiteY2" fmla="*/ 7636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14519"/>
                <a:gd name="connsiteY0" fmla="*/ 129041 h 614415"/>
                <a:gd name="connsiteX1" fmla="*/ 2209132 w 2214519"/>
                <a:gd name="connsiteY1" fmla="*/ 0 h 614415"/>
                <a:gd name="connsiteX2" fmla="*/ 864623 w 2214519"/>
                <a:gd name="connsiteY2" fmla="*/ 327 h 614415"/>
                <a:gd name="connsiteX3" fmla="*/ 844110 w 2214519"/>
                <a:gd name="connsiteY3" fmla="*/ 613910 h 614415"/>
                <a:gd name="connsiteX4" fmla="*/ 1576 w 2214519"/>
                <a:gd name="connsiteY4" fmla="*/ 614415 h 614415"/>
                <a:gd name="connsiteX5" fmla="*/ 0 w 2214519"/>
                <a:gd name="connsiteY5" fmla="*/ 516703 h 614415"/>
                <a:gd name="connsiteX0" fmla="*/ 2214519 w 2230979"/>
                <a:gd name="connsiteY0" fmla="*/ 128714 h 614088"/>
                <a:gd name="connsiteX1" fmla="*/ 2230979 w 2230979"/>
                <a:gd name="connsiteY1" fmla="*/ 965 h 614088"/>
                <a:gd name="connsiteX2" fmla="*/ 864623 w 2230979"/>
                <a:gd name="connsiteY2" fmla="*/ 0 h 614088"/>
                <a:gd name="connsiteX3" fmla="*/ 844110 w 2230979"/>
                <a:gd name="connsiteY3" fmla="*/ 613583 h 614088"/>
                <a:gd name="connsiteX4" fmla="*/ 1576 w 2230979"/>
                <a:gd name="connsiteY4" fmla="*/ 614088 h 614088"/>
                <a:gd name="connsiteX5" fmla="*/ 0 w 223097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44110 w 2214519"/>
                <a:gd name="connsiteY3" fmla="*/ 613583 h 614088"/>
                <a:gd name="connsiteX4" fmla="*/ 1576 w 2214519"/>
                <a:gd name="connsiteY4" fmla="*/ 614088 h 614088"/>
                <a:gd name="connsiteX5" fmla="*/ 0 w 2214519"/>
                <a:gd name="connsiteY5" fmla="*/ 516376 h 614088"/>
                <a:gd name="connsiteX0" fmla="*/ 2214519 w 2214519"/>
                <a:gd name="connsiteY0" fmla="*/ 128714 h 614088"/>
                <a:gd name="connsiteX1" fmla="*/ 2209138 w 2214519"/>
                <a:gd name="connsiteY1" fmla="*/ 965 h 614088"/>
                <a:gd name="connsiteX2" fmla="*/ 864623 w 2214519"/>
                <a:gd name="connsiteY2" fmla="*/ 0 h 614088"/>
                <a:gd name="connsiteX3" fmla="*/ 865957 w 2214519"/>
                <a:gd name="connsiteY3" fmla="*/ 613583 h 614088"/>
                <a:gd name="connsiteX4" fmla="*/ 1576 w 2214519"/>
                <a:gd name="connsiteY4" fmla="*/ 614088 h 614088"/>
                <a:gd name="connsiteX5" fmla="*/ 0 w 2214519"/>
                <a:gd name="connsiteY5" fmla="*/ 516376 h 614088"/>
                <a:gd name="connsiteX0" fmla="*/ 2230727 w 2230727"/>
                <a:gd name="connsiteY0" fmla="*/ 74099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0 w 2209138"/>
                <a:gd name="connsiteY0" fmla="*/ 69788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22625 w 2222625"/>
                <a:gd name="connsiteY0" fmla="*/ 69788 h 614088"/>
                <a:gd name="connsiteX1" fmla="*/ 2209138 w 2222625"/>
                <a:gd name="connsiteY1" fmla="*/ 965 h 614088"/>
                <a:gd name="connsiteX2" fmla="*/ 864623 w 2222625"/>
                <a:gd name="connsiteY2" fmla="*/ 0 h 614088"/>
                <a:gd name="connsiteX3" fmla="*/ 865957 w 2222625"/>
                <a:gd name="connsiteY3" fmla="*/ 613583 h 614088"/>
                <a:gd name="connsiteX4" fmla="*/ 1576 w 2222625"/>
                <a:gd name="connsiteY4" fmla="*/ 614088 h 614088"/>
                <a:gd name="connsiteX5" fmla="*/ 0 w 2222625"/>
                <a:gd name="connsiteY5" fmla="*/ 516376 h 614088"/>
                <a:gd name="connsiteX0" fmla="*/ 2230727 w 2230727"/>
                <a:gd name="connsiteY0" fmla="*/ 78411 h 614088"/>
                <a:gd name="connsiteX1" fmla="*/ 2209138 w 2230727"/>
                <a:gd name="connsiteY1" fmla="*/ 965 h 614088"/>
                <a:gd name="connsiteX2" fmla="*/ 864623 w 2230727"/>
                <a:gd name="connsiteY2" fmla="*/ 0 h 614088"/>
                <a:gd name="connsiteX3" fmla="*/ 865957 w 2230727"/>
                <a:gd name="connsiteY3" fmla="*/ 613583 h 614088"/>
                <a:gd name="connsiteX4" fmla="*/ 1576 w 2230727"/>
                <a:gd name="connsiteY4" fmla="*/ 614088 h 614088"/>
                <a:gd name="connsiteX5" fmla="*/ 0 w 2230727"/>
                <a:gd name="connsiteY5" fmla="*/ 516376 h 614088"/>
                <a:gd name="connsiteX0" fmla="*/ 2206423 w 2209138"/>
                <a:gd name="connsiteY0" fmla="*/ 78411 h 614088"/>
                <a:gd name="connsiteX1" fmla="*/ 2209138 w 2209138"/>
                <a:gd name="connsiteY1" fmla="*/ 965 h 614088"/>
                <a:gd name="connsiteX2" fmla="*/ 864623 w 2209138"/>
                <a:gd name="connsiteY2" fmla="*/ 0 h 614088"/>
                <a:gd name="connsiteX3" fmla="*/ 865957 w 2209138"/>
                <a:gd name="connsiteY3" fmla="*/ 613583 h 614088"/>
                <a:gd name="connsiteX4" fmla="*/ 1576 w 2209138"/>
                <a:gd name="connsiteY4" fmla="*/ 614088 h 614088"/>
                <a:gd name="connsiteX5" fmla="*/ 0 w 2209138"/>
                <a:gd name="connsiteY5" fmla="*/ 516376 h 614088"/>
                <a:gd name="connsiteX0" fmla="*/ 2217651 w 2217651"/>
                <a:gd name="connsiteY0" fmla="*/ 77747 h 614088"/>
                <a:gd name="connsiteX1" fmla="*/ 2209138 w 2217651"/>
                <a:gd name="connsiteY1" fmla="*/ 965 h 614088"/>
                <a:gd name="connsiteX2" fmla="*/ 864623 w 2217651"/>
                <a:gd name="connsiteY2" fmla="*/ 0 h 614088"/>
                <a:gd name="connsiteX3" fmla="*/ 865957 w 2217651"/>
                <a:gd name="connsiteY3" fmla="*/ 613583 h 614088"/>
                <a:gd name="connsiteX4" fmla="*/ 1576 w 2217651"/>
                <a:gd name="connsiteY4" fmla="*/ 614088 h 614088"/>
                <a:gd name="connsiteX5" fmla="*/ 0 w 2217651"/>
                <a:gd name="connsiteY5" fmla="*/ 516376 h 614088"/>
                <a:gd name="connsiteX0" fmla="*/ 2217651 w 2220364"/>
                <a:gd name="connsiteY0" fmla="*/ 77747 h 614088"/>
                <a:gd name="connsiteX1" fmla="*/ 2220364 w 2220364"/>
                <a:gd name="connsiteY1" fmla="*/ 965 h 614088"/>
                <a:gd name="connsiteX2" fmla="*/ 864623 w 2220364"/>
                <a:gd name="connsiteY2" fmla="*/ 0 h 614088"/>
                <a:gd name="connsiteX3" fmla="*/ 865957 w 2220364"/>
                <a:gd name="connsiteY3" fmla="*/ 613583 h 614088"/>
                <a:gd name="connsiteX4" fmla="*/ 1576 w 2220364"/>
                <a:gd name="connsiteY4" fmla="*/ 614088 h 614088"/>
                <a:gd name="connsiteX5" fmla="*/ 0 w 2220364"/>
                <a:gd name="connsiteY5" fmla="*/ 516376 h 614088"/>
                <a:gd name="connsiteX0" fmla="*/ 2217651 w 2224106"/>
                <a:gd name="connsiteY0" fmla="*/ 78773 h 615114"/>
                <a:gd name="connsiteX1" fmla="*/ 2224106 w 2224106"/>
                <a:gd name="connsiteY1" fmla="*/ 0 h 615114"/>
                <a:gd name="connsiteX2" fmla="*/ 864623 w 2224106"/>
                <a:gd name="connsiteY2" fmla="*/ 1026 h 615114"/>
                <a:gd name="connsiteX3" fmla="*/ 865957 w 2224106"/>
                <a:gd name="connsiteY3" fmla="*/ 614609 h 615114"/>
                <a:gd name="connsiteX4" fmla="*/ 1576 w 2224106"/>
                <a:gd name="connsiteY4" fmla="*/ 615114 h 615114"/>
                <a:gd name="connsiteX5" fmla="*/ 0 w 2224106"/>
                <a:gd name="connsiteY5" fmla="*/ 517402 h 615114"/>
                <a:gd name="connsiteX0" fmla="*/ 2217651 w 2217831"/>
                <a:gd name="connsiteY0" fmla="*/ 77747 h 614088"/>
                <a:gd name="connsiteX1" fmla="*/ 2216625 w 2217831"/>
                <a:gd name="connsiteY1" fmla="*/ 2292 h 614088"/>
                <a:gd name="connsiteX2" fmla="*/ 864623 w 2217831"/>
                <a:gd name="connsiteY2" fmla="*/ 0 h 614088"/>
                <a:gd name="connsiteX3" fmla="*/ 865957 w 2217831"/>
                <a:gd name="connsiteY3" fmla="*/ 613583 h 614088"/>
                <a:gd name="connsiteX4" fmla="*/ 1576 w 2217831"/>
                <a:gd name="connsiteY4" fmla="*/ 614088 h 614088"/>
                <a:gd name="connsiteX5" fmla="*/ 0 w 2217831"/>
                <a:gd name="connsiteY5" fmla="*/ 516376 h 614088"/>
                <a:gd name="connsiteX0" fmla="*/ 2217651 w 2220370"/>
                <a:gd name="connsiteY0" fmla="*/ 77747 h 614088"/>
                <a:gd name="connsiteX1" fmla="*/ 2220370 w 2220370"/>
                <a:gd name="connsiteY1" fmla="*/ 301 h 614088"/>
                <a:gd name="connsiteX2" fmla="*/ 864623 w 2220370"/>
                <a:gd name="connsiteY2" fmla="*/ 0 h 614088"/>
                <a:gd name="connsiteX3" fmla="*/ 865957 w 2220370"/>
                <a:gd name="connsiteY3" fmla="*/ 613583 h 614088"/>
                <a:gd name="connsiteX4" fmla="*/ 1576 w 2220370"/>
                <a:gd name="connsiteY4" fmla="*/ 614088 h 614088"/>
                <a:gd name="connsiteX5" fmla="*/ 0 w 2220370"/>
                <a:gd name="connsiteY5" fmla="*/ 516376 h 614088"/>
                <a:gd name="connsiteX0" fmla="*/ 2217651 w 2217736"/>
                <a:gd name="connsiteY0" fmla="*/ 77747 h 614088"/>
                <a:gd name="connsiteX1" fmla="*/ 2212889 w 2217736"/>
                <a:gd name="connsiteY1" fmla="*/ 1628 h 614088"/>
                <a:gd name="connsiteX2" fmla="*/ 864623 w 2217736"/>
                <a:gd name="connsiteY2" fmla="*/ 0 h 614088"/>
                <a:gd name="connsiteX3" fmla="*/ 865957 w 2217736"/>
                <a:gd name="connsiteY3" fmla="*/ 613583 h 614088"/>
                <a:gd name="connsiteX4" fmla="*/ 1576 w 2217736"/>
                <a:gd name="connsiteY4" fmla="*/ 614088 h 614088"/>
                <a:gd name="connsiteX5" fmla="*/ 0 w 2217736"/>
                <a:gd name="connsiteY5" fmla="*/ 516376 h 614088"/>
                <a:gd name="connsiteX0" fmla="*/ 2217651 w 2220372"/>
                <a:gd name="connsiteY0" fmla="*/ 78110 h 614451"/>
                <a:gd name="connsiteX1" fmla="*/ 2220372 w 2220372"/>
                <a:gd name="connsiteY1" fmla="*/ 0 h 614451"/>
                <a:gd name="connsiteX2" fmla="*/ 864623 w 2220372"/>
                <a:gd name="connsiteY2" fmla="*/ 363 h 614451"/>
                <a:gd name="connsiteX3" fmla="*/ 865957 w 2220372"/>
                <a:gd name="connsiteY3" fmla="*/ 613946 h 614451"/>
                <a:gd name="connsiteX4" fmla="*/ 1576 w 2220372"/>
                <a:gd name="connsiteY4" fmla="*/ 614451 h 614451"/>
                <a:gd name="connsiteX5" fmla="*/ 0 w 2220372"/>
                <a:gd name="connsiteY5" fmla="*/ 516739 h 6144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20372" h="614451">
                  <a:moveTo>
                    <a:pt x="2217651" y="78110"/>
                  </a:moveTo>
                  <a:cubicBezTo>
                    <a:pt x="2218555" y="52516"/>
                    <a:pt x="2219468" y="25594"/>
                    <a:pt x="2220372" y="0"/>
                  </a:cubicBezTo>
                  <a:lnTo>
                    <a:pt x="864623" y="363"/>
                  </a:lnTo>
                  <a:cubicBezTo>
                    <a:pt x="865068" y="204891"/>
                    <a:pt x="865512" y="409418"/>
                    <a:pt x="865957" y="613946"/>
                  </a:cubicBezTo>
                  <a:lnTo>
                    <a:pt x="1576" y="614451"/>
                  </a:lnTo>
                  <a:cubicBezTo>
                    <a:pt x="1051" y="581880"/>
                    <a:pt x="525" y="549310"/>
                    <a:pt x="0" y="51673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31" name="Group 5">
              <a:extLst>
                <a:ext uri="{FF2B5EF4-FFF2-40B4-BE49-F238E27FC236}">
                  <a16:creationId xmlns:a16="http://schemas.microsoft.com/office/drawing/2014/main" id="{DC584134-DB08-D5CC-38B5-E86AA1FF75C2}"/>
                </a:ext>
              </a:extLst>
            </p:cNvPr>
            <p:cNvGrpSpPr>
              <a:grpSpLocks/>
            </p:cNvGrpSpPr>
            <p:nvPr/>
          </p:nvGrpSpPr>
          <p:grpSpPr bwMode="auto">
            <a:xfrm>
              <a:off x="3743684" y="5415018"/>
              <a:ext cx="293670" cy="272788"/>
              <a:chOff x="3284418" y="5102016"/>
              <a:chExt cx="293670" cy="272788"/>
            </a:xfrm>
          </p:grpSpPr>
          <p:sp>
            <p:nvSpPr>
              <p:cNvPr id="101613" name="TextBox 483">
                <a:extLst>
                  <a:ext uri="{FF2B5EF4-FFF2-40B4-BE49-F238E27FC236}">
                    <a16:creationId xmlns:a16="http://schemas.microsoft.com/office/drawing/2014/main" id="{6C262192-661D-0710-93B7-E984EB957DA3}"/>
                  </a:ext>
                </a:extLst>
              </p:cNvPr>
              <p:cNvSpPr txBox="1">
                <a:spLocks noChangeArrowheads="1"/>
              </p:cNvSpPr>
              <p:nvPr/>
            </p:nvSpPr>
            <p:spPr bwMode="auto">
              <a:xfrm>
                <a:off x="3284418" y="5102016"/>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3</a:t>
                </a:r>
              </a:p>
            </p:txBody>
          </p:sp>
          <p:cxnSp>
            <p:nvCxnSpPr>
              <p:cNvPr id="485" name="Straight Arrow Connector 484">
                <a:extLst>
                  <a:ext uri="{FF2B5EF4-FFF2-40B4-BE49-F238E27FC236}">
                    <a16:creationId xmlns:a16="http://schemas.microsoft.com/office/drawing/2014/main" id="{C9E1A15F-D7F0-BC1D-0B3C-76FC60E88B69}"/>
                  </a:ext>
                </a:extLst>
              </p:cNvPr>
              <p:cNvCxnSpPr/>
              <p:nvPr/>
            </p:nvCxnSpPr>
            <p:spPr>
              <a:xfrm>
                <a:off x="3320468" y="5155046"/>
                <a:ext cx="0" cy="219088"/>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cxnSp>
          <p:nvCxnSpPr>
            <p:cNvPr id="474" name="Straight Connector 473">
              <a:extLst>
                <a:ext uri="{FF2B5EF4-FFF2-40B4-BE49-F238E27FC236}">
                  <a16:creationId xmlns:a16="http://schemas.microsoft.com/office/drawing/2014/main" id="{A3F02534-F6AB-C594-3F55-B594C559DA21}"/>
                </a:ext>
              </a:extLst>
            </p:cNvPr>
            <p:cNvCxnSpPr>
              <a:cxnSpLocks/>
            </p:cNvCxnSpPr>
            <p:nvPr/>
          </p:nvCxnSpPr>
          <p:spPr>
            <a:xfrm>
              <a:off x="3813070" y="3358134"/>
              <a:ext cx="12905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33" name="Group 32">
              <a:extLst>
                <a:ext uri="{FF2B5EF4-FFF2-40B4-BE49-F238E27FC236}">
                  <a16:creationId xmlns:a16="http://schemas.microsoft.com/office/drawing/2014/main" id="{B43FDFE0-A446-EB72-2E52-BF0EFD4EBB96}"/>
                </a:ext>
              </a:extLst>
            </p:cNvPr>
            <p:cNvGrpSpPr>
              <a:grpSpLocks/>
            </p:cNvGrpSpPr>
            <p:nvPr/>
          </p:nvGrpSpPr>
          <p:grpSpPr bwMode="auto">
            <a:xfrm>
              <a:off x="5082238" y="2865955"/>
              <a:ext cx="758347" cy="1783316"/>
              <a:chOff x="5082238" y="2865955"/>
              <a:chExt cx="758347" cy="1783316"/>
            </a:xfrm>
          </p:grpSpPr>
          <p:grpSp>
            <p:nvGrpSpPr>
              <p:cNvPr id="101605" name="Group 491">
                <a:extLst>
                  <a:ext uri="{FF2B5EF4-FFF2-40B4-BE49-F238E27FC236}">
                    <a16:creationId xmlns:a16="http://schemas.microsoft.com/office/drawing/2014/main" id="{080B8B61-7843-F995-91A0-B3DEBF79A986}"/>
                  </a:ext>
                </a:extLst>
              </p:cNvPr>
              <p:cNvGrpSpPr>
                <a:grpSpLocks/>
              </p:cNvGrpSpPr>
              <p:nvPr/>
            </p:nvGrpSpPr>
            <p:grpSpPr bwMode="auto">
              <a:xfrm>
                <a:off x="5082238" y="2865955"/>
                <a:ext cx="340158" cy="322660"/>
                <a:chOff x="3112641" y="5068768"/>
                <a:chExt cx="340158" cy="322660"/>
              </a:xfrm>
            </p:grpSpPr>
            <p:sp>
              <p:nvSpPr>
                <p:cNvPr id="101611" name="TextBox 492">
                  <a:extLst>
                    <a:ext uri="{FF2B5EF4-FFF2-40B4-BE49-F238E27FC236}">
                      <a16:creationId xmlns:a16="http://schemas.microsoft.com/office/drawing/2014/main" id="{A004B7C1-B294-990D-4D7E-5EDD90DBBED5}"/>
                    </a:ext>
                  </a:extLst>
                </p:cNvPr>
                <p:cNvSpPr txBox="1">
                  <a:spLocks noChangeArrowheads="1"/>
                </p:cNvSpPr>
                <p:nvPr/>
              </p:nvSpPr>
              <p:spPr bwMode="auto">
                <a:xfrm>
                  <a:off x="3112641" y="506876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12</a:t>
                  </a:r>
                </a:p>
              </p:txBody>
            </p:sp>
            <p:cxnSp>
              <p:nvCxnSpPr>
                <p:cNvPr id="494" name="Straight Arrow Connector 493">
                  <a:extLst>
                    <a:ext uri="{FF2B5EF4-FFF2-40B4-BE49-F238E27FC236}">
                      <a16:creationId xmlns:a16="http://schemas.microsoft.com/office/drawing/2014/main" id="{358B4A4A-2BAB-C0E5-272F-20A73D3054B4}"/>
                    </a:ext>
                  </a:extLst>
                </p:cNvPr>
                <p:cNvCxnSpPr/>
                <p:nvPr/>
              </p:nvCxnSpPr>
              <p:spPr>
                <a:xfrm>
                  <a:off x="3392756" y="5170399"/>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nvGrpSpPr>
              <p:cNvPr id="101606" name="Group 494">
                <a:extLst>
                  <a:ext uri="{FF2B5EF4-FFF2-40B4-BE49-F238E27FC236}">
                    <a16:creationId xmlns:a16="http://schemas.microsoft.com/office/drawing/2014/main" id="{71D7F59B-210B-7B28-A3D3-2AB17AB9C3EE}"/>
                  </a:ext>
                </a:extLst>
              </p:cNvPr>
              <p:cNvGrpSpPr>
                <a:grpSpLocks/>
              </p:cNvGrpSpPr>
              <p:nvPr/>
            </p:nvGrpSpPr>
            <p:grpSpPr bwMode="auto">
              <a:xfrm>
                <a:off x="5457215" y="2888718"/>
                <a:ext cx="340158" cy="345843"/>
                <a:chOff x="3284418" y="5047988"/>
                <a:chExt cx="340158" cy="345843"/>
              </a:xfrm>
            </p:grpSpPr>
            <p:sp>
              <p:nvSpPr>
                <p:cNvPr id="101609" name="TextBox 495">
                  <a:extLst>
                    <a:ext uri="{FF2B5EF4-FFF2-40B4-BE49-F238E27FC236}">
                      <a16:creationId xmlns:a16="http://schemas.microsoft.com/office/drawing/2014/main" id="{CBB2DC70-C360-79C8-3B4F-24B15825C048}"/>
                    </a:ext>
                  </a:extLst>
                </p:cNvPr>
                <p:cNvSpPr txBox="1">
                  <a:spLocks noChangeArrowheads="1"/>
                </p:cNvSpPr>
                <p:nvPr/>
              </p:nvSpPr>
              <p:spPr bwMode="auto">
                <a:xfrm>
                  <a:off x="3284418" y="5047988"/>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13</a:t>
                  </a:r>
                </a:p>
              </p:txBody>
            </p:sp>
            <p:cxnSp>
              <p:nvCxnSpPr>
                <p:cNvPr id="497" name="Straight Arrow Connector 496">
                  <a:extLst>
                    <a:ext uri="{FF2B5EF4-FFF2-40B4-BE49-F238E27FC236}">
                      <a16:creationId xmlns:a16="http://schemas.microsoft.com/office/drawing/2014/main" id="{75BC652D-5A00-8A81-9DD4-82828E8A1EC8}"/>
                    </a:ext>
                  </a:extLst>
                </p:cNvPr>
                <p:cNvCxnSpPr/>
                <p:nvPr/>
              </p:nvCxnSpPr>
              <p:spPr>
                <a:xfrm>
                  <a:off x="3321308" y="5126856"/>
                  <a:ext cx="0" cy="26671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7" name="TextBox 503">
                <a:extLst>
                  <a:ext uri="{FF2B5EF4-FFF2-40B4-BE49-F238E27FC236}">
                    <a16:creationId xmlns:a16="http://schemas.microsoft.com/office/drawing/2014/main" id="{54655961-AE0D-897D-0628-A4F77CEEA260}"/>
                  </a:ext>
                </a:extLst>
              </p:cNvPr>
              <p:cNvSpPr txBox="1">
                <a:spLocks noChangeArrowheads="1"/>
              </p:cNvSpPr>
              <p:nvPr/>
            </p:nvSpPr>
            <p:spPr bwMode="auto">
              <a:xfrm>
                <a:off x="5357761" y="3751075"/>
                <a:ext cx="482824"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ALU</a:t>
                </a:r>
              </a:p>
            </p:txBody>
          </p:sp>
          <p:sp>
            <p:nvSpPr>
              <p:cNvPr id="503" name="Trapezoid 109">
                <a:extLst>
                  <a:ext uri="{FF2B5EF4-FFF2-40B4-BE49-F238E27FC236}">
                    <a16:creationId xmlns:a16="http://schemas.microsoft.com/office/drawing/2014/main" id="{AA630A40-D9F3-B6E0-C6F6-3BFABC3B03D0}"/>
                  </a:ext>
                </a:extLst>
              </p:cNvPr>
              <p:cNvSpPr/>
              <p:nvPr/>
            </p:nvSpPr>
            <p:spPr>
              <a:xfrm rot="5400000">
                <a:off x="4702693" y="3530437"/>
                <a:ext cx="1527266" cy="709559"/>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32978" h="851904">
                    <a:moveTo>
                      <a:pt x="0" y="851904"/>
                    </a:moveTo>
                    <a:lnTo>
                      <a:pt x="212976" y="0"/>
                    </a:lnTo>
                    <a:lnTo>
                      <a:pt x="1120002" y="0"/>
                    </a:lnTo>
                    <a:lnTo>
                      <a:pt x="1332978" y="851904"/>
                    </a:lnTo>
                    <a:lnTo>
                      <a:pt x="921332" y="846566"/>
                    </a:lnTo>
                    <a:lnTo>
                      <a:pt x="832448" y="544284"/>
                    </a:lnTo>
                    <a:lnTo>
                      <a:pt x="517952" y="547566"/>
                    </a:lnTo>
                    <a:lnTo>
                      <a:pt x="402336" y="851904"/>
                    </a:lnTo>
                    <a:lnTo>
                      <a:pt x="0" y="851904"/>
                    </a:lnTo>
                    <a:close/>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cxnSp>
          <p:nvCxnSpPr>
            <p:cNvPr id="429" name="Straight Connector 428">
              <a:extLst>
                <a:ext uri="{FF2B5EF4-FFF2-40B4-BE49-F238E27FC236}">
                  <a16:creationId xmlns:a16="http://schemas.microsoft.com/office/drawing/2014/main" id="{1426710C-4F2E-2CBD-700A-523F73E0BBCF}"/>
                </a:ext>
              </a:extLst>
            </p:cNvPr>
            <p:cNvCxnSpPr>
              <a:cxnSpLocks/>
            </p:cNvCxnSpPr>
            <p:nvPr/>
          </p:nvCxnSpPr>
          <p:spPr>
            <a:xfrm flipV="1">
              <a:off x="5817931" y="3891566"/>
              <a:ext cx="480977"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3" name="Trapezoid 109">
              <a:extLst>
                <a:ext uri="{FF2B5EF4-FFF2-40B4-BE49-F238E27FC236}">
                  <a16:creationId xmlns:a16="http://schemas.microsoft.com/office/drawing/2014/main" id="{C47C4B92-EF4F-11E6-2748-A0EEA7CC0862}"/>
                </a:ext>
              </a:extLst>
            </p:cNvPr>
            <p:cNvSpPr/>
            <p:nvPr/>
          </p:nvSpPr>
          <p:spPr>
            <a:xfrm rot="5400000">
              <a:off x="5810753" y="2993817"/>
              <a:ext cx="528668" cy="517486"/>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Oval 433">
              <a:extLst>
                <a:ext uri="{FF2B5EF4-FFF2-40B4-BE49-F238E27FC236}">
                  <a16:creationId xmlns:a16="http://schemas.microsoft.com/office/drawing/2014/main" id="{08A68EF4-3A81-BD1D-DD7E-57425E2E4545}"/>
                </a:ext>
              </a:extLst>
            </p:cNvPr>
            <p:cNvSpPr>
              <a:spLocks noChangeAspect="1"/>
            </p:cNvSpPr>
            <p:nvPr/>
          </p:nvSpPr>
          <p:spPr>
            <a:xfrm>
              <a:off x="6824330" y="4018574"/>
              <a:ext cx="65083"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37" name="TextBox 12">
              <a:extLst>
                <a:ext uri="{FF2B5EF4-FFF2-40B4-BE49-F238E27FC236}">
                  <a16:creationId xmlns:a16="http://schemas.microsoft.com/office/drawing/2014/main" id="{5179EDB3-3A54-AF67-1D0F-0529D3D7B9AA}"/>
                </a:ext>
              </a:extLst>
            </p:cNvPr>
            <p:cNvSpPr txBox="1">
              <a:spLocks noChangeArrowheads="1"/>
            </p:cNvSpPr>
            <p:nvPr/>
          </p:nvSpPr>
          <p:spPr bwMode="auto">
            <a:xfrm>
              <a:off x="8202100" y="6538303"/>
              <a:ext cx="95250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a:latin typeface="Helvetica" pitchFamily="2" charset="0"/>
                </a:rPr>
                <a:t>i281 CPU</a:t>
              </a:r>
            </a:p>
          </p:txBody>
        </p:sp>
        <p:grpSp>
          <p:nvGrpSpPr>
            <p:cNvPr id="101538" name="Group 317">
              <a:extLst>
                <a:ext uri="{FF2B5EF4-FFF2-40B4-BE49-F238E27FC236}">
                  <a16:creationId xmlns:a16="http://schemas.microsoft.com/office/drawing/2014/main" id="{1E75F91B-E4A4-F47B-2CC0-B78247E03861}"/>
                </a:ext>
              </a:extLst>
            </p:cNvPr>
            <p:cNvGrpSpPr>
              <a:grpSpLocks/>
            </p:cNvGrpSpPr>
            <p:nvPr/>
          </p:nvGrpSpPr>
          <p:grpSpPr bwMode="auto">
            <a:xfrm>
              <a:off x="6901557" y="4235664"/>
              <a:ext cx="1340266" cy="2039158"/>
              <a:chOff x="4977477" y="3133066"/>
              <a:chExt cx="1340266" cy="2039158"/>
            </a:xfrm>
          </p:grpSpPr>
          <p:grpSp>
            <p:nvGrpSpPr>
              <p:cNvPr id="101588" name="Group 318">
                <a:extLst>
                  <a:ext uri="{FF2B5EF4-FFF2-40B4-BE49-F238E27FC236}">
                    <a16:creationId xmlns:a16="http://schemas.microsoft.com/office/drawing/2014/main" id="{F320F3DD-BED5-9DF1-FF65-F2BF49CF78AB}"/>
                  </a:ext>
                </a:extLst>
              </p:cNvPr>
              <p:cNvGrpSpPr>
                <a:grpSpLocks/>
              </p:cNvGrpSpPr>
              <p:nvPr/>
            </p:nvGrpSpPr>
            <p:grpSpPr bwMode="auto">
              <a:xfrm>
                <a:off x="4977477" y="3133066"/>
                <a:ext cx="1340266" cy="2039158"/>
                <a:chOff x="1478281" y="3081068"/>
                <a:chExt cx="1340266" cy="2039158"/>
              </a:xfrm>
            </p:grpSpPr>
            <p:sp>
              <p:nvSpPr>
                <p:cNvPr id="327" name="Rectangle 326">
                  <a:extLst>
                    <a:ext uri="{FF2B5EF4-FFF2-40B4-BE49-F238E27FC236}">
                      <a16:creationId xmlns:a16="http://schemas.microsoft.com/office/drawing/2014/main" id="{9E77F727-020A-5A4E-E3C9-54B158C53406}"/>
                    </a:ext>
                  </a:extLst>
                </p:cNvPr>
                <p:cNvSpPr/>
                <p:nvPr/>
              </p:nvSpPr>
              <p:spPr>
                <a:xfrm>
                  <a:off x="2050293" y="3500604"/>
                  <a:ext cx="665112" cy="1243086"/>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97" name="Group 327">
                  <a:extLst>
                    <a:ext uri="{FF2B5EF4-FFF2-40B4-BE49-F238E27FC236}">
                      <a16:creationId xmlns:a16="http://schemas.microsoft.com/office/drawing/2014/main" id="{71479517-A22D-99C3-7415-CCAB493852F1}"/>
                    </a:ext>
                  </a:extLst>
                </p:cNvPr>
                <p:cNvGrpSpPr>
                  <a:grpSpLocks/>
                </p:cNvGrpSpPr>
                <p:nvPr/>
              </p:nvGrpSpPr>
              <p:grpSpPr bwMode="auto">
                <a:xfrm>
                  <a:off x="1478281" y="3081068"/>
                  <a:ext cx="1340266" cy="2039158"/>
                  <a:chOff x="2209801" y="3163364"/>
                  <a:chExt cx="1340266" cy="2039158"/>
                </a:xfrm>
              </p:grpSpPr>
              <p:sp>
                <p:nvSpPr>
                  <p:cNvPr id="101598" name="TextBox 7">
                    <a:extLst>
                      <a:ext uri="{FF2B5EF4-FFF2-40B4-BE49-F238E27FC236}">
                        <a16:creationId xmlns:a16="http://schemas.microsoft.com/office/drawing/2014/main" id="{303F3B1F-815A-EA9D-1725-9F110FF3CC0E}"/>
                      </a:ext>
                    </a:extLst>
                  </p:cNvPr>
                  <p:cNvSpPr txBox="1">
                    <a:spLocks noChangeArrowheads="1"/>
                  </p:cNvSpPr>
                  <p:nvPr/>
                </p:nvSpPr>
                <p:spPr bwMode="auto">
                  <a:xfrm>
                    <a:off x="2209801" y="3536767"/>
                    <a:ext cx="878161" cy="13465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0000</a:t>
                    </a:r>
                  </a:p>
                  <a:p>
                    <a:pPr>
                      <a:spcBef>
                        <a:spcPts val="300"/>
                      </a:spcBef>
                    </a:pPr>
                    <a:r>
                      <a:rPr lang="en-US" altLang="en-US" sz="800" b="1">
                        <a:solidFill>
                          <a:srgbClr val="0070C0"/>
                        </a:solidFill>
                        <a:latin typeface="Courier" pitchFamily="2" charset="0"/>
                      </a:rPr>
                      <a:t> 0001</a:t>
                    </a:r>
                  </a:p>
                  <a:p>
                    <a:pPr>
                      <a:spcBef>
                        <a:spcPts val="300"/>
                      </a:spcBef>
                    </a:pPr>
                    <a:r>
                      <a:rPr lang="en-US" altLang="en-US" sz="800" b="1">
                        <a:solidFill>
                          <a:srgbClr val="0070C0"/>
                        </a:solidFill>
                        <a:latin typeface="Courier" pitchFamily="2" charset="0"/>
                      </a:rPr>
                      <a:t> 0010</a:t>
                    </a:r>
                  </a:p>
                  <a:p>
                    <a:pPr>
                      <a:spcBef>
                        <a:spcPts val="300"/>
                      </a:spcBef>
                    </a:pPr>
                    <a:r>
                      <a:rPr lang="en-US" altLang="en-US" sz="800" b="1">
                        <a:solidFill>
                          <a:srgbClr val="0070C0"/>
                        </a:solidFill>
                        <a:latin typeface="Courier" pitchFamily="2" charset="0"/>
                      </a:rPr>
                      <a:t> 0011</a:t>
                    </a:r>
                  </a:p>
                  <a:p>
                    <a:pPr>
                      <a:spcBef>
                        <a:spcPts val="300"/>
                      </a:spcBef>
                    </a:pPr>
                    <a:r>
                      <a:rPr lang="en-US" altLang="en-US" sz="800" b="1">
                        <a:solidFill>
                          <a:srgbClr val="0070C0"/>
                        </a:solidFill>
                        <a:latin typeface="Courier" pitchFamily="2" charset="0"/>
                      </a:rPr>
                      <a:t> 0100</a:t>
                    </a:r>
                  </a:p>
                  <a:p>
                    <a:pPr>
                      <a:spcBef>
                        <a:spcPts val="300"/>
                      </a:spcBef>
                    </a:pPr>
                    <a:r>
                      <a:rPr lang="en-US" altLang="en-US" sz="800" b="1">
                        <a:solidFill>
                          <a:srgbClr val="0070C0"/>
                        </a:solidFill>
                        <a:latin typeface="Courier" pitchFamily="2" charset="0"/>
                      </a:rPr>
                      <a:t> 0101</a:t>
                    </a:r>
                  </a:p>
                  <a:p>
                    <a:pPr>
                      <a:spcBef>
                        <a:spcPts val="300"/>
                      </a:spcBef>
                    </a:pPr>
                    <a:r>
                      <a:rPr lang="en-US" altLang="en-US" sz="800" b="1">
                        <a:solidFill>
                          <a:srgbClr val="0070C0"/>
                        </a:solidFill>
                        <a:latin typeface="Courier" pitchFamily="2" charset="0"/>
                      </a:rPr>
                      <a:t> 0110</a:t>
                    </a:r>
                  </a:p>
                  <a:p>
                    <a:pPr>
                      <a:spcBef>
                        <a:spcPts val="300"/>
                      </a:spcBef>
                    </a:pPr>
                    <a:r>
                      <a:rPr lang="en-US" altLang="en-US" sz="800" b="1">
                        <a:solidFill>
                          <a:srgbClr val="0070C0"/>
                        </a:solidFill>
                        <a:latin typeface="Courier" pitchFamily="2" charset="0"/>
                      </a:rPr>
                      <a:t> 0111</a:t>
                    </a:r>
                  </a:p>
                </p:txBody>
              </p:sp>
              <p:sp>
                <p:nvSpPr>
                  <p:cNvPr id="329" name="Rectangle 328">
                    <a:extLst>
                      <a:ext uri="{FF2B5EF4-FFF2-40B4-BE49-F238E27FC236}">
                        <a16:creationId xmlns:a16="http://schemas.microsoft.com/office/drawing/2014/main" id="{811AA444-956F-7A9F-516A-34384944A69B}"/>
                      </a:ext>
                    </a:extLst>
                  </p:cNvPr>
                  <p:cNvSpPr/>
                  <p:nvPr/>
                </p:nvSpPr>
                <p:spPr>
                  <a:xfrm>
                    <a:off x="2464337" y="3449542"/>
                    <a:ext cx="1060370" cy="1490750"/>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600" name="TextBox 329">
                    <a:extLst>
                      <a:ext uri="{FF2B5EF4-FFF2-40B4-BE49-F238E27FC236}">
                        <a16:creationId xmlns:a16="http://schemas.microsoft.com/office/drawing/2014/main" id="{356C9927-6399-B89F-1F1C-B3055872C3DD}"/>
                      </a:ext>
                    </a:extLst>
                  </p:cNvPr>
                  <p:cNvSpPr txBox="1">
                    <a:spLocks noChangeArrowheads="1"/>
                  </p:cNvSpPr>
                  <p:nvPr/>
                </p:nvSpPr>
                <p:spPr bwMode="auto">
                  <a:xfrm>
                    <a:off x="2443674" y="4925523"/>
                    <a:ext cx="1106393"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Data Memory</a:t>
                    </a:r>
                  </a:p>
                </p:txBody>
              </p:sp>
              <p:grpSp>
                <p:nvGrpSpPr>
                  <p:cNvPr id="101601" name="Group 330">
                    <a:extLst>
                      <a:ext uri="{FF2B5EF4-FFF2-40B4-BE49-F238E27FC236}">
                        <a16:creationId xmlns:a16="http://schemas.microsoft.com/office/drawing/2014/main" id="{E21E12D8-46B2-E670-0195-E6042889E9AA}"/>
                      </a:ext>
                    </a:extLst>
                  </p:cNvPr>
                  <p:cNvGrpSpPr>
                    <a:grpSpLocks/>
                  </p:cNvGrpSpPr>
                  <p:nvPr/>
                </p:nvGrpSpPr>
                <p:grpSpPr bwMode="auto">
                  <a:xfrm>
                    <a:off x="2926576" y="3163364"/>
                    <a:ext cx="340158" cy="272788"/>
                    <a:chOff x="5075416" y="2587292"/>
                    <a:chExt cx="340158" cy="272788"/>
                  </a:xfrm>
                </p:grpSpPr>
                <p:sp>
                  <p:nvSpPr>
                    <p:cNvPr id="101603" name="TextBox 333">
                      <a:extLst>
                        <a:ext uri="{FF2B5EF4-FFF2-40B4-BE49-F238E27FC236}">
                          <a16:creationId xmlns:a16="http://schemas.microsoft.com/office/drawing/2014/main" id="{D2421EDA-37CC-EBD9-6980-31EEE65D9A18}"/>
                        </a:ext>
                      </a:extLst>
                    </p:cNvPr>
                    <p:cNvSpPr txBox="1">
                      <a:spLocks noChangeArrowheads="1"/>
                    </p:cNvSpPr>
                    <p:nvPr/>
                  </p:nvSpPr>
                  <p:spPr bwMode="auto">
                    <a:xfrm>
                      <a:off x="5075416" y="258729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17</a:t>
                      </a:r>
                    </a:p>
                  </p:txBody>
                </p:sp>
                <p:cxnSp>
                  <p:nvCxnSpPr>
                    <p:cNvPr id="335" name="Straight Arrow Connector 334">
                      <a:extLst>
                        <a:ext uri="{FF2B5EF4-FFF2-40B4-BE49-F238E27FC236}">
                          <a16:creationId xmlns:a16="http://schemas.microsoft.com/office/drawing/2014/main" id="{AE96896C-F0D7-613D-633B-856F6D2B0433}"/>
                        </a:ext>
                      </a:extLst>
                    </p:cNvPr>
                    <p:cNvCxnSpPr/>
                    <p:nvPr/>
                  </p:nvCxnSpPr>
                  <p:spPr>
                    <a:xfrm>
                      <a:off x="5111614" y="2640093"/>
                      <a:ext cx="0" cy="220676"/>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602" name="TextBox 332">
                    <a:extLst>
                      <a:ext uri="{FF2B5EF4-FFF2-40B4-BE49-F238E27FC236}">
                        <a16:creationId xmlns:a16="http://schemas.microsoft.com/office/drawing/2014/main" id="{5C7BE8B6-0D69-0D73-829B-C0C32E2D946D}"/>
                      </a:ext>
                    </a:extLst>
                  </p:cNvPr>
                  <p:cNvSpPr txBox="1">
                    <a:spLocks noChangeArrowheads="1"/>
                  </p:cNvSpPr>
                  <p:nvPr/>
                </p:nvSpPr>
                <p:spPr bwMode="auto">
                  <a:xfrm>
                    <a:off x="2719519" y="3552424"/>
                    <a:ext cx="800219"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Courier" pitchFamily="2" charset="0"/>
                      </a:rPr>
                      <a:t>00000101</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r>
                      <a:rPr lang="en-US" altLang="en-US" sz="1000">
                        <a:latin typeface="Courier" pitchFamily="2" charset="0"/>
                      </a:rPr>
                      <a:t>00000000</a:t>
                    </a:r>
                  </a:p>
                  <a:p>
                    <a:endParaRPr lang="en-US" altLang="en-US" sz="1000">
                      <a:latin typeface="Courier" pitchFamily="2" charset="0"/>
                    </a:endParaRPr>
                  </a:p>
                </p:txBody>
              </p:sp>
            </p:grpSp>
          </p:grpSp>
          <p:cxnSp>
            <p:nvCxnSpPr>
              <p:cNvPr id="320" name="Straight Connector 319">
                <a:extLst>
                  <a:ext uri="{FF2B5EF4-FFF2-40B4-BE49-F238E27FC236}">
                    <a16:creationId xmlns:a16="http://schemas.microsoft.com/office/drawing/2014/main" id="{62F069AC-9FBB-38F0-10EC-ED1D764F2BBF}"/>
                  </a:ext>
                </a:extLst>
              </p:cNvPr>
              <p:cNvCxnSpPr>
                <a:cxnSpLocks/>
              </p:cNvCxnSpPr>
              <p:nvPr/>
            </p:nvCxnSpPr>
            <p:spPr>
              <a:xfrm>
                <a:off x="5547901" y="3705011"/>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1" name="Straight Connector 320">
                <a:extLst>
                  <a:ext uri="{FF2B5EF4-FFF2-40B4-BE49-F238E27FC236}">
                    <a16:creationId xmlns:a16="http://schemas.microsoft.com/office/drawing/2014/main" id="{58147758-3CC9-5AC6-2BE1-0BD6A293860F}"/>
                  </a:ext>
                </a:extLst>
              </p:cNvPr>
              <p:cNvCxnSpPr>
                <a:cxnSpLocks/>
              </p:cNvCxnSpPr>
              <p:nvPr/>
            </p:nvCxnSpPr>
            <p:spPr>
              <a:xfrm>
                <a:off x="5543139" y="3862182"/>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2" name="Straight Connector 321">
                <a:extLst>
                  <a:ext uri="{FF2B5EF4-FFF2-40B4-BE49-F238E27FC236}">
                    <a16:creationId xmlns:a16="http://schemas.microsoft.com/office/drawing/2014/main" id="{C78F00A7-31B5-4546-0681-D51894596851}"/>
                  </a:ext>
                </a:extLst>
              </p:cNvPr>
              <p:cNvCxnSpPr>
                <a:cxnSpLocks/>
              </p:cNvCxnSpPr>
              <p:nvPr/>
            </p:nvCxnSpPr>
            <p:spPr>
              <a:xfrm>
                <a:off x="5552664" y="4019355"/>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3" name="Straight Connector 322">
                <a:extLst>
                  <a:ext uri="{FF2B5EF4-FFF2-40B4-BE49-F238E27FC236}">
                    <a16:creationId xmlns:a16="http://schemas.microsoft.com/office/drawing/2014/main" id="{5C8046C3-95F9-E9B7-D17D-65CA1446E7C9}"/>
                  </a:ext>
                </a:extLst>
              </p:cNvPr>
              <p:cNvCxnSpPr>
                <a:cxnSpLocks/>
              </p:cNvCxnSpPr>
              <p:nvPr/>
            </p:nvCxnSpPr>
            <p:spPr>
              <a:xfrm>
                <a:off x="5543139" y="4171764"/>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4" name="Straight Connector 323">
                <a:extLst>
                  <a:ext uri="{FF2B5EF4-FFF2-40B4-BE49-F238E27FC236}">
                    <a16:creationId xmlns:a16="http://schemas.microsoft.com/office/drawing/2014/main" id="{CFF22E3E-DDF3-FBCC-8CC7-E30781DD9765}"/>
                  </a:ext>
                </a:extLst>
              </p:cNvPr>
              <p:cNvCxnSpPr>
                <a:cxnSpLocks/>
              </p:cNvCxnSpPr>
              <p:nvPr/>
            </p:nvCxnSpPr>
            <p:spPr>
              <a:xfrm>
                <a:off x="5547901" y="4319409"/>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5" name="Straight Connector 324">
                <a:extLst>
                  <a:ext uri="{FF2B5EF4-FFF2-40B4-BE49-F238E27FC236}">
                    <a16:creationId xmlns:a16="http://schemas.microsoft.com/office/drawing/2014/main" id="{3B3426C9-2ECA-DD31-4D5B-DF571DE73389}"/>
                  </a:ext>
                </a:extLst>
              </p:cNvPr>
              <p:cNvCxnSpPr>
                <a:cxnSpLocks/>
              </p:cNvCxnSpPr>
              <p:nvPr/>
            </p:nvCxnSpPr>
            <p:spPr>
              <a:xfrm>
                <a:off x="5547901" y="4471818"/>
                <a:ext cx="673049" cy="3175"/>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6" name="Straight Connector 325">
                <a:extLst>
                  <a:ext uri="{FF2B5EF4-FFF2-40B4-BE49-F238E27FC236}">
                    <a16:creationId xmlns:a16="http://schemas.microsoft.com/office/drawing/2014/main" id="{AAF7850D-CD1D-9201-D544-F6DD99D8DE2C}"/>
                  </a:ext>
                </a:extLst>
              </p:cNvPr>
              <p:cNvCxnSpPr>
                <a:cxnSpLocks/>
              </p:cNvCxnSpPr>
              <p:nvPr/>
            </p:nvCxnSpPr>
            <p:spPr>
              <a:xfrm>
                <a:off x="5546314" y="4632166"/>
                <a:ext cx="673049" cy="476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539" name="Group 11">
              <a:extLst>
                <a:ext uri="{FF2B5EF4-FFF2-40B4-BE49-F238E27FC236}">
                  <a16:creationId xmlns:a16="http://schemas.microsoft.com/office/drawing/2014/main" id="{4D49AAE5-0613-9573-CBD1-4A2980C59F9B}"/>
                </a:ext>
              </a:extLst>
            </p:cNvPr>
            <p:cNvGrpSpPr>
              <a:grpSpLocks/>
            </p:cNvGrpSpPr>
            <p:nvPr/>
          </p:nvGrpSpPr>
          <p:grpSpPr bwMode="auto">
            <a:xfrm>
              <a:off x="190667" y="1258500"/>
              <a:ext cx="5625997" cy="5424631"/>
              <a:chOff x="190667" y="1258500"/>
              <a:chExt cx="5625997" cy="5424631"/>
            </a:xfrm>
          </p:grpSpPr>
          <p:sp>
            <p:nvSpPr>
              <p:cNvPr id="225" name="Trapezoid 109">
                <a:extLst>
                  <a:ext uri="{FF2B5EF4-FFF2-40B4-BE49-F238E27FC236}">
                    <a16:creationId xmlns:a16="http://schemas.microsoft.com/office/drawing/2014/main" id="{BA63DC93-A619-0313-980D-3DFF7182266F}"/>
                  </a:ext>
                </a:extLst>
              </p:cNvPr>
              <p:cNvSpPr/>
              <p:nvPr/>
            </p:nvSpPr>
            <p:spPr>
              <a:xfrm rot="5400000">
                <a:off x="274432" y="1173982"/>
                <a:ext cx="5424810" cy="5592342"/>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094737 w 14217987"/>
                  <a:gd name="connsiteY3" fmla="*/ 97712 h 1871887"/>
                  <a:gd name="connsiteX4" fmla="*/ 11907516 w 14217987"/>
                  <a:gd name="connsiteY4" fmla="*/ 0 h 1871887"/>
                  <a:gd name="connsiteX0" fmla="*/ -1 w 14217987"/>
                  <a:gd name="connsiteY0" fmla="*/ 1955893 h 1955893"/>
                  <a:gd name="connsiteX1" fmla="*/ 14217988 w 14217987"/>
                  <a:gd name="connsiteY1" fmla="*/ 1950339 h 1955893"/>
                  <a:gd name="connsiteX2" fmla="*/ 14085865 w 14217987"/>
                  <a:gd name="connsiteY2" fmla="*/ 181213 h 1955893"/>
                  <a:gd name="connsiteX3" fmla="*/ 11094737 w 14217987"/>
                  <a:gd name="connsiteY3" fmla="*/ 181718 h 1955893"/>
                  <a:gd name="connsiteX4" fmla="*/ 11093163 w 14217987"/>
                  <a:gd name="connsiteY4" fmla="*/ 0 h 1955893"/>
                  <a:gd name="connsiteX0" fmla="*/ -1 w 14217987"/>
                  <a:gd name="connsiteY0" fmla="*/ 1774680 h 1774680"/>
                  <a:gd name="connsiteX1" fmla="*/ 14217988 w 14217987"/>
                  <a:gd name="connsiteY1" fmla="*/ 1769126 h 1774680"/>
                  <a:gd name="connsiteX2" fmla="*/ 14085865 w 14217987"/>
                  <a:gd name="connsiteY2" fmla="*/ 0 h 1774680"/>
                  <a:gd name="connsiteX3" fmla="*/ 11094737 w 14217987"/>
                  <a:gd name="connsiteY3" fmla="*/ 505 h 1774680"/>
                  <a:gd name="connsiteX0" fmla="*/ -1 w 14217987"/>
                  <a:gd name="connsiteY0" fmla="*/ 1840008 h 1840008"/>
                  <a:gd name="connsiteX1" fmla="*/ 14217988 w 14217987"/>
                  <a:gd name="connsiteY1" fmla="*/ 1834454 h 1840008"/>
                  <a:gd name="connsiteX2" fmla="*/ 14085865 w 14217987"/>
                  <a:gd name="connsiteY2" fmla="*/ 65328 h 1840008"/>
                  <a:gd name="connsiteX3" fmla="*/ 11623525 w 14217987"/>
                  <a:gd name="connsiteY3" fmla="*/ 0 h 1840008"/>
                  <a:gd name="connsiteX0" fmla="*/ -1 w 14217987"/>
                  <a:gd name="connsiteY0" fmla="*/ 1840008 h 1840008"/>
                  <a:gd name="connsiteX1" fmla="*/ 14217988 w 14217987"/>
                  <a:gd name="connsiteY1" fmla="*/ 1834454 h 1840008"/>
                  <a:gd name="connsiteX2" fmla="*/ 14195273 w 14217987"/>
                  <a:gd name="connsiteY2" fmla="*/ 1846 h 1840008"/>
                  <a:gd name="connsiteX3" fmla="*/ 11623525 w 14217987"/>
                  <a:gd name="connsiteY3" fmla="*/ 0 h 1840008"/>
                  <a:gd name="connsiteX0" fmla="*/ 28529 w 14246517"/>
                  <a:gd name="connsiteY0" fmla="*/ 1840008 h 1840008"/>
                  <a:gd name="connsiteX1" fmla="*/ 0 w 14246517"/>
                  <a:gd name="connsiteY1" fmla="*/ 1838502 h 1840008"/>
                  <a:gd name="connsiteX2" fmla="*/ 14246518 w 14246517"/>
                  <a:gd name="connsiteY2" fmla="*/ 1834454 h 1840008"/>
                  <a:gd name="connsiteX3" fmla="*/ 14223803 w 14246517"/>
                  <a:gd name="connsiteY3" fmla="*/ 1846 h 1840008"/>
                  <a:gd name="connsiteX4" fmla="*/ 11652055 w 14246517"/>
                  <a:gd name="connsiteY4" fmla="*/ 0 h 1840008"/>
                  <a:gd name="connsiteX0" fmla="*/ -1 w 14217987"/>
                  <a:gd name="connsiteY0" fmla="*/ 1840008 h 1840008"/>
                  <a:gd name="connsiteX1" fmla="*/ 463782 w 14217987"/>
                  <a:gd name="connsiteY1" fmla="*/ 1744455 h 1840008"/>
                  <a:gd name="connsiteX2" fmla="*/ 14217988 w 14217987"/>
                  <a:gd name="connsiteY2" fmla="*/ 1834454 h 1840008"/>
                  <a:gd name="connsiteX3" fmla="*/ 14195273 w 14217987"/>
                  <a:gd name="connsiteY3" fmla="*/ 1846 h 1840008"/>
                  <a:gd name="connsiteX4" fmla="*/ 11623525 w 14217987"/>
                  <a:gd name="connsiteY4" fmla="*/ 0 h 1840008"/>
                  <a:gd name="connsiteX0" fmla="*/ 1 w 14236220"/>
                  <a:gd name="connsiteY0" fmla="*/ 1684830 h 1834454"/>
                  <a:gd name="connsiteX1" fmla="*/ 482015 w 14236220"/>
                  <a:gd name="connsiteY1" fmla="*/ 1744455 h 1834454"/>
                  <a:gd name="connsiteX2" fmla="*/ 14236221 w 14236220"/>
                  <a:gd name="connsiteY2" fmla="*/ 1834454 h 1834454"/>
                  <a:gd name="connsiteX3" fmla="*/ 14213506 w 14236220"/>
                  <a:gd name="connsiteY3" fmla="*/ 1846 h 1834454"/>
                  <a:gd name="connsiteX4" fmla="*/ 11641758 w 14236220"/>
                  <a:gd name="connsiteY4" fmla="*/ 0 h 1834454"/>
                  <a:gd name="connsiteX0" fmla="*/ 1 w 14236220"/>
                  <a:gd name="connsiteY0" fmla="*/ 1684830 h 1857312"/>
                  <a:gd name="connsiteX1" fmla="*/ 26169 w 14236220"/>
                  <a:gd name="connsiteY1" fmla="*/ 1857312 h 1857312"/>
                  <a:gd name="connsiteX2" fmla="*/ 14236221 w 14236220"/>
                  <a:gd name="connsiteY2" fmla="*/ 1834454 h 1857312"/>
                  <a:gd name="connsiteX3" fmla="*/ 14213506 w 14236220"/>
                  <a:gd name="connsiteY3" fmla="*/ 1846 h 1857312"/>
                  <a:gd name="connsiteX4" fmla="*/ 11641758 w 14236220"/>
                  <a:gd name="connsiteY4" fmla="*/ 0 h 1857312"/>
                  <a:gd name="connsiteX0" fmla="*/ 1 w 14236220"/>
                  <a:gd name="connsiteY0" fmla="*/ 1684830 h 1845556"/>
                  <a:gd name="connsiteX1" fmla="*/ 62635 w 14236220"/>
                  <a:gd name="connsiteY1" fmla="*/ 1845556 h 1845556"/>
                  <a:gd name="connsiteX2" fmla="*/ 14236221 w 14236220"/>
                  <a:gd name="connsiteY2" fmla="*/ 1834454 h 1845556"/>
                  <a:gd name="connsiteX3" fmla="*/ 14213506 w 14236220"/>
                  <a:gd name="connsiteY3" fmla="*/ 1846 h 1845556"/>
                  <a:gd name="connsiteX4" fmla="*/ 11641758 w 14236220"/>
                  <a:gd name="connsiteY4" fmla="*/ 0 h 1845556"/>
                  <a:gd name="connsiteX0" fmla="*/ 10298 w 14246517"/>
                  <a:gd name="connsiteY0" fmla="*/ 1684830 h 1843205"/>
                  <a:gd name="connsiteX1" fmla="*/ -1 w 14246517"/>
                  <a:gd name="connsiteY1" fmla="*/ 1843205 h 1843205"/>
                  <a:gd name="connsiteX2" fmla="*/ 14246518 w 14246517"/>
                  <a:gd name="connsiteY2" fmla="*/ 1834454 h 1843205"/>
                  <a:gd name="connsiteX3" fmla="*/ 14223803 w 14246517"/>
                  <a:gd name="connsiteY3" fmla="*/ 1846 h 1843205"/>
                  <a:gd name="connsiteX4" fmla="*/ 11652055 w 14246517"/>
                  <a:gd name="connsiteY4" fmla="*/ 0 h 1843205"/>
                  <a:gd name="connsiteX0" fmla="*/ 10298 w 14266087"/>
                  <a:gd name="connsiteY0" fmla="*/ 1684830 h 1843205"/>
                  <a:gd name="connsiteX1" fmla="*/ -1 w 14266087"/>
                  <a:gd name="connsiteY1" fmla="*/ 1843205 h 1843205"/>
                  <a:gd name="connsiteX2" fmla="*/ 14266087 w 14266087"/>
                  <a:gd name="connsiteY2" fmla="*/ 1842024 h 1843205"/>
                  <a:gd name="connsiteX3" fmla="*/ 14223803 w 14266087"/>
                  <a:gd name="connsiteY3" fmla="*/ 1846 h 1843205"/>
                  <a:gd name="connsiteX4" fmla="*/ 11652055 w 14266087"/>
                  <a:gd name="connsiteY4" fmla="*/ 0 h 1843205"/>
                  <a:gd name="connsiteX0" fmla="*/ 10298 w 14266087"/>
                  <a:gd name="connsiteY0" fmla="*/ 1687178 h 1845553"/>
                  <a:gd name="connsiteX1" fmla="*/ -1 w 14266087"/>
                  <a:gd name="connsiteY1" fmla="*/ 1845553 h 1845553"/>
                  <a:gd name="connsiteX2" fmla="*/ 14266087 w 14266087"/>
                  <a:gd name="connsiteY2" fmla="*/ 1844372 h 1845553"/>
                  <a:gd name="connsiteX3" fmla="*/ 14223810 w 14266087"/>
                  <a:gd name="connsiteY3" fmla="*/ 0 h 1845553"/>
                  <a:gd name="connsiteX4" fmla="*/ 11652055 w 14266087"/>
                  <a:gd name="connsiteY4" fmla="*/ 2348 h 1845553"/>
                  <a:gd name="connsiteX0" fmla="*/ 10298 w 14288866"/>
                  <a:gd name="connsiteY0" fmla="*/ 1684830 h 1843205"/>
                  <a:gd name="connsiteX1" fmla="*/ -1 w 14288866"/>
                  <a:gd name="connsiteY1" fmla="*/ 1843205 h 1843205"/>
                  <a:gd name="connsiteX2" fmla="*/ 14266087 w 14288866"/>
                  <a:gd name="connsiteY2" fmla="*/ 1842024 h 1843205"/>
                  <a:gd name="connsiteX3" fmla="*/ 14288867 w 14288866"/>
                  <a:gd name="connsiteY3" fmla="*/ 8137 h 1843205"/>
                  <a:gd name="connsiteX4" fmla="*/ 11652055 w 14288866"/>
                  <a:gd name="connsiteY4" fmla="*/ 0 h 1843205"/>
                  <a:gd name="connsiteX0" fmla="*/ 10298 w 14272615"/>
                  <a:gd name="connsiteY0" fmla="*/ 1684830 h 1843205"/>
                  <a:gd name="connsiteX1" fmla="*/ -1 w 14272615"/>
                  <a:gd name="connsiteY1" fmla="*/ 1843205 h 1843205"/>
                  <a:gd name="connsiteX2" fmla="*/ 14266087 w 14272615"/>
                  <a:gd name="connsiteY2" fmla="*/ 1842024 h 1843205"/>
                  <a:gd name="connsiteX3" fmla="*/ 14272614 w 14272615"/>
                  <a:gd name="connsiteY3" fmla="*/ 1846 h 1843205"/>
                  <a:gd name="connsiteX4" fmla="*/ 11652055 w 14272615"/>
                  <a:gd name="connsiteY4" fmla="*/ 0 h 1843205"/>
                  <a:gd name="connsiteX0" fmla="*/ 10298 w 14288887"/>
                  <a:gd name="connsiteY0" fmla="*/ 1687178 h 1845553"/>
                  <a:gd name="connsiteX1" fmla="*/ -1 w 14288887"/>
                  <a:gd name="connsiteY1" fmla="*/ 1845553 h 1845553"/>
                  <a:gd name="connsiteX2" fmla="*/ 14266087 w 14288887"/>
                  <a:gd name="connsiteY2" fmla="*/ 1844372 h 1845553"/>
                  <a:gd name="connsiteX3" fmla="*/ 14288886 w 14288887"/>
                  <a:gd name="connsiteY3" fmla="*/ 0 h 1845553"/>
                  <a:gd name="connsiteX4" fmla="*/ 11652055 w 14288887"/>
                  <a:gd name="connsiteY4" fmla="*/ 2348 h 1845553"/>
                  <a:gd name="connsiteX0" fmla="*/ 10298 w 14305159"/>
                  <a:gd name="connsiteY0" fmla="*/ 1684830 h 1843205"/>
                  <a:gd name="connsiteX1" fmla="*/ -1 w 14305159"/>
                  <a:gd name="connsiteY1" fmla="*/ 1843205 h 1843205"/>
                  <a:gd name="connsiteX2" fmla="*/ 14266087 w 14305159"/>
                  <a:gd name="connsiteY2" fmla="*/ 1842024 h 1843205"/>
                  <a:gd name="connsiteX3" fmla="*/ 14305158 w 14305159"/>
                  <a:gd name="connsiteY3" fmla="*/ 1846 h 1843205"/>
                  <a:gd name="connsiteX4" fmla="*/ 11652055 w 14305159"/>
                  <a:gd name="connsiteY4" fmla="*/ 0 h 1843205"/>
                  <a:gd name="connsiteX0" fmla="*/ 10298 w 14272641"/>
                  <a:gd name="connsiteY0" fmla="*/ 1685081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94867"/>
                  <a:gd name="connsiteY0" fmla="*/ 1682984 h 1843456"/>
                  <a:gd name="connsiteX1" fmla="*/ 22225 w 14294867"/>
                  <a:gd name="connsiteY1" fmla="*/ 1843456 h 1843456"/>
                  <a:gd name="connsiteX2" fmla="*/ 14288313 w 14294867"/>
                  <a:gd name="connsiteY2" fmla="*/ 1842275 h 1843456"/>
                  <a:gd name="connsiteX3" fmla="*/ 14294866 w 14294867"/>
                  <a:gd name="connsiteY3" fmla="*/ 0 h 1843456"/>
                  <a:gd name="connsiteX4" fmla="*/ 11674281 w 14294867"/>
                  <a:gd name="connsiteY4" fmla="*/ 251 h 1843456"/>
                  <a:gd name="connsiteX0" fmla="*/ 26563 w 14272641"/>
                  <a:gd name="connsiteY0" fmla="*/ 1682984 h 1843456"/>
                  <a:gd name="connsiteX1" fmla="*/ -1 w 14272641"/>
                  <a:gd name="connsiteY1" fmla="*/ 1843456 h 1843456"/>
                  <a:gd name="connsiteX2" fmla="*/ 14266087 w 14272641"/>
                  <a:gd name="connsiteY2" fmla="*/ 1842275 h 1843456"/>
                  <a:gd name="connsiteX3" fmla="*/ 14272640 w 14272641"/>
                  <a:gd name="connsiteY3" fmla="*/ 0 h 1843456"/>
                  <a:gd name="connsiteX4" fmla="*/ 11652055 w 14272641"/>
                  <a:gd name="connsiteY4" fmla="*/ 251 h 1843456"/>
                  <a:gd name="connsiteX0" fmla="*/ 1 w 14278603"/>
                  <a:gd name="connsiteY0" fmla="*/ 1687178 h 1843456"/>
                  <a:gd name="connsiteX1" fmla="*/ 5961 w 14278603"/>
                  <a:gd name="connsiteY1" fmla="*/ 1843456 h 1843456"/>
                  <a:gd name="connsiteX2" fmla="*/ 14272049 w 14278603"/>
                  <a:gd name="connsiteY2" fmla="*/ 1842275 h 1843456"/>
                  <a:gd name="connsiteX3" fmla="*/ 14278602 w 14278603"/>
                  <a:gd name="connsiteY3" fmla="*/ 0 h 1843456"/>
                  <a:gd name="connsiteX4" fmla="*/ 11658017 w 14278603"/>
                  <a:gd name="connsiteY4" fmla="*/ 251 h 184345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278603" h="1843456">
                    <a:moveTo>
                      <a:pt x="1" y="1687178"/>
                    </a:moveTo>
                    <a:lnTo>
                      <a:pt x="5961" y="1843456"/>
                    </a:lnTo>
                    <a:lnTo>
                      <a:pt x="14272049" y="1842275"/>
                    </a:lnTo>
                    <a:cubicBezTo>
                      <a:pt x="14274225" y="1228882"/>
                      <a:pt x="14276426" y="613393"/>
                      <a:pt x="14278602" y="0"/>
                    </a:cubicBezTo>
                    <a:lnTo>
                      <a:pt x="11658017" y="251"/>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39" name="Oval 338">
                <a:extLst>
                  <a:ext uri="{FF2B5EF4-FFF2-40B4-BE49-F238E27FC236}">
                    <a16:creationId xmlns:a16="http://schemas.microsoft.com/office/drawing/2014/main" id="{A536BD8D-5B9E-6190-2106-E5F79D8F340C}"/>
                  </a:ext>
                </a:extLst>
              </p:cNvPr>
              <p:cNvSpPr>
                <a:spLocks noChangeAspect="1"/>
              </p:cNvSpPr>
              <p:nvPr/>
            </p:nvSpPr>
            <p:spPr>
              <a:xfrm>
                <a:off x="5752849" y="5644270"/>
                <a:ext cx="63495" cy="65092"/>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387" name="Oval 386">
              <a:extLst>
                <a:ext uri="{FF2B5EF4-FFF2-40B4-BE49-F238E27FC236}">
                  <a16:creationId xmlns:a16="http://schemas.microsoft.com/office/drawing/2014/main" id="{315C1664-AAD1-8759-71BB-5FE40EF73894}"/>
                </a:ext>
              </a:extLst>
            </p:cNvPr>
            <p:cNvSpPr>
              <a:spLocks noChangeAspect="1"/>
            </p:cNvSpPr>
            <p:nvPr/>
          </p:nvSpPr>
          <p:spPr>
            <a:xfrm>
              <a:off x="8108522" y="4013811"/>
              <a:ext cx="63495"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12" name="Trapezoid 109">
              <a:extLst>
                <a:ext uri="{FF2B5EF4-FFF2-40B4-BE49-F238E27FC236}">
                  <a16:creationId xmlns:a16="http://schemas.microsoft.com/office/drawing/2014/main" id="{4DCE29FD-9051-A9A4-C9BA-97246642EE73}"/>
                </a:ext>
              </a:extLst>
            </p:cNvPr>
            <p:cNvSpPr/>
            <p:nvPr/>
          </p:nvSpPr>
          <p:spPr>
            <a:xfrm rot="5400000">
              <a:off x="7913216" y="4658392"/>
              <a:ext cx="857301" cy="260330"/>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Lst>
              <a:ahLst/>
              <a:cxnLst>
                <a:cxn ang="0">
                  <a:pos x="connsiteX0" y="connsiteY0"/>
                </a:cxn>
                <a:cxn ang="0">
                  <a:pos x="connsiteX1" y="connsiteY1"/>
                </a:cxn>
                <a:cxn ang="0">
                  <a:pos x="connsiteX2" y="connsiteY2"/>
                </a:cxn>
                <a:cxn ang="0">
                  <a:pos x="connsiteX3" y="connsiteY3"/>
                </a:cxn>
              </a:cxnLst>
              <a:rect l="l" t="t" r="r" b="b"/>
              <a:pathLst>
                <a:path w="2178349" h="206772">
                  <a:moveTo>
                    <a:pt x="2175043" y="206772"/>
                  </a:moveTo>
                  <a:lnTo>
                    <a:pt x="2178349" y="97207"/>
                  </a:ln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3" name="Oval 382">
              <a:extLst>
                <a:ext uri="{FF2B5EF4-FFF2-40B4-BE49-F238E27FC236}">
                  <a16:creationId xmlns:a16="http://schemas.microsoft.com/office/drawing/2014/main" id="{D1049CF3-247A-F1F1-F20A-A7060804835E}"/>
                </a:ext>
              </a:extLst>
            </p:cNvPr>
            <p:cNvSpPr>
              <a:spLocks noChangeAspect="1"/>
            </p:cNvSpPr>
            <p:nvPr/>
          </p:nvSpPr>
          <p:spPr>
            <a:xfrm>
              <a:off x="4109909" y="4245600"/>
              <a:ext cx="65083" cy="6509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70" name="Trapezoid 109">
              <a:extLst>
                <a:ext uri="{FF2B5EF4-FFF2-40B4-BE49-F238E27FC236}">
                  <a16:creationId xmlns:a16="http://schemas.microsoft.com/office/drawing/2014/main" id="{E189E4B1-D8BF-422B-63B5-5F89E0E69E00}"/>
                </a:ext>
              </a:extLst>
            </p:cNvPr>
            <p:cNvSpPr/>
            <p:nvPr/>
          </p:nvSpPr>
          <p:spPr>
            <a:xfrm rot="5400000">
              <a:off x="4680498" y="3740099"/>
              <a:ext cx="1108141" cy="2176298"/>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245068 w 2245067"/>
                <a:gd name="connsiteY0" fmla="*/ 1860778 h 1860778"/>
                <a:gd name="connsiteX1" fmla="*/ 2178349 w 2245067"/>
                <a:gd name="connsiteY1" fmla="*/ 97207 h 1860778"/>
                <a:gd name="connsiteX2" fmla="*/ 1576 w 2245067"/>
                <a:gd name="connsiteY2" fmla="*/ 97712 h 1860778"/>
                <a:gd name="connsiteX3" fmla="*/ 0 w 2245067"/>
                <a:gd name="connsiteY3" fmla="*/ 0 h 1860778"/>
                <a:gd name="connsiteX0" fmla="*/ 2245068 w 2245067"/>
                <a:gd name="connsiteY0" fmla="*/ 1860778 h 1860778"/>
                <a:gd name="connsiteX1" fmla="*/ 2219740 w 2245067"/>
                <a:gd name="connsiteY1" fmla="*/ 1858001 h 1860778"/>
                <a:gd name="connsiteX2" fmla="*/ 2178349 w 2245067"/>
                <a:gd name="connsiteY2" fmla="*/ 97207 h 1860778"/>
                <a:gd name="connsiteX3" fmla="*/ 1576 w 2245067"/>
                <a:gd name="connsiteY3" fmla="*/ 97712 h 1860778"/>
                <a:gd name="connsiteX4" fmla="*/ 0 w 2245067"/>
                <a:gd name="connsiteY4" fmla="*/ 0 h 1860778"/>
                <a:gd name="connsiteX0" fmla="*/ 2338730 w 2338729"/>
                <a:gd name="connsiteY0" fmla="*/ 1860778 h 1860778"/>
                <a:gd name="connsiteX1" fmla="*/ 0 w 2338729"/>
                <a:gd name="connsiteY1" fmla="*/ 1841337 h 1860778"/>
                <a:gd name="connsiteX2" fmla="*/ 2272011 w 2338729"/>
                <a:gd name="connsiteY2" fmla="*/ 97207 h 1860778"/>
                <a:gd name="connsiteX3" fmla="*/ 95238 w 2338729"/>
                <a:gd name="connsiteY3" fmla="*/ 97712 h 1860778"/>
                <a:gd name="connsiteX4" fmla="*/ 93662 w 2338729"/>
                <a:gd name="connsiteY4" fmla="*/ 0 h 1860778"/>
                <a:gd name="connsiteX0" fmla="*/ 2245068 w 2355824"/>
                <a:gd name="connsiteY0" fmla="*/ 1860778 h 1860778"/>
                <a:gd name="connsiteX1" fmla="*/ 2355823 w 2355824"/>
                <a:gd name="connsiteY1" fmla="*/ 1777457 h 1860778"/>
                <a:gd name="connsiteX2" fmla="*/ 2178349 w 2355824"/>
                <a:gd name="connsiteY2" fmla="*/ 97207 h 1860778"/>
                <a:gd name="connsiteX3" fmla="*/ 1576 w 2355824"/>
                <a:gd name="connsiteY3" fmla="*/ 97712 h 1860778"/>
                <a:gd name="connsiteX4" fmla="*/ 0 w 2355824"/>
                <a:gd name="connsiteY4" fmla="*/ 0 h 1860778"/>
                <a:gd name="connsiteX0" fmla="*/ -1 w 14263340"/>
                <a:gd name="connsiteY0" fmla="*/ 1871887 h 1871887"/>
                <a:gd name="connsiteX1" fmla="*/ 14263339 w 14263340"/>
                <a:gd name="connsiteY1" fmla="*/ 1777457 h 1871887"/>
                <a:gd name="connsiteX2" fmla="*/ 14085865 w 14263340"/>
                <a:gd name="connsiteY2" fmla="*/ 97207 h 1871887"/>
                <a:gd name="connsiteX3" fmla="*/ 11909092 w 14263340"/>
                <a:gd name="connsiteY3" fmla="*/ 97712 h 1871887"/>
                <a:gd name="connsiteX4" fmla="*/ 11907516 w 14263340"/>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9092 w 14217987"/>
                <a:gd name="connsiteY3" fmla="*/ 97712 h 1871887"/>
                <a:gd name="connsiteX4" fmla="*/ 11907516 w 14217987"/>
                <a:gd name="connsiteY4" fmla="*/ 0 h 1871887"/>
                <a:gd name="connsiteX0" fmla="*/ -1 w 14217987"/>
                <a:gd name="connsiteY0" fmla="*/ 1871887 h 1871887"/>
                <a:gd name="connsiteX1" fmla="*/ 14217988 w 14217987"/>
                <a:gd name="connsiteY1" fmla="*/ 1866333 h 1871887"/>
                <a:gd name="connsiteX2" fmla="*/ 14085865 w 14217987"/>
                <a:gd name="connsiteY2" fmla="*/ 97207 h 1871887"/>
                <a:gd name="connsiteX3" fmla="*/ 11907516 w 14217987"/>
                <a:gd name="connsiteY3" fmla="*/ 0 h 1871887"/>
                <a:gd name="connsiteX0" fmla="*/ -1 w 14217987"/>
                <a:gd name="connsiteY0" fmla="*/ 1774680 h 1774680"/>
                <a:gd name="connsiteX1" fmla="*/ 14217988 w 14217987"/>
                <a:gd name="connsiteY1" fmla="*/ 1769126 h 1774680"/>
                <a:gd name="connsiteX2" fmla="*/ 14085865 w 14217987"/>
                <a:gd name="connsiteY2" fmla="*/ 0 h 1774680"/>
                <a:gd name="connsiteX0" fmla="*/ 0 w 14138032"/>
                <a:gd name="connsiteY0" fmla="*/ 1759094 h 1769126"/>
                <a:gd name="connsiteX1" fmla="*/ 14138033 w 14138032"/>
                <a:gd name="connsiteY1" fmla="*/ 1769126 h 1769126"/>
                <a:gd name="connsiteX2" fmla="*/ 14005910 w 14138032"/>
                <a:gd name="connsiteY2" fmla="*/ 0 h 1769126"/>
                <a:gd name="connsiteX0" fmla="*/ -6 w 14058039"/>
                <a:gd name="connsiteY0" fmla="*/ 1774679 h 1774679"/>
                <a:gd name="connsiteX1" fmla="*/ 14058040 w 14058039"/>
                <a:gd name="connsiteY1" fmla="*/ 1769126 h 1774679"/>
                <a:gd name="connsiteX2" fmla="*/ 13925917 w 14058039"/>
                <a:gd name="connsiteY2" fmla="*/ 0 h 1774679"/>
                <a:gd name="connsiteX0" fmla="*/ -6 w 14137994"/>
                <a:gd name="connsiteY0" fmla="*/ 1774679 h 1774679"/>
                <a:gd name="connsiteX1" fmla="*/ 14137994 w 14137994"/>
                <a:gd name="connsiteY1" fmla="*/ 1774322 h 1774679"/>
                <a:gd name="connsiteX2" fmla="*/ 13925917 w 14137994"/>
                <a:gd name="connsiteY2" fmla="*/ 0 h 1774679"/>
              </a:gdLst>
              <a:ahLst/>
              <a:cxnLst>
                <a:cxn ang="0">
                  <a:pos x="connsiteX0" y="connsiteY0"/>
                </a:cxn>
                <a:cxn ang="0">
                  <a:pos x="connsiteX1" y="connsiteY1"/>
                </a:cxn>
                <a:cxn ang="0">
                  <a:pos x="connsiteX2" y="connsiteY2"/>
                </a:cxn>
              </a:cxnLst>
              <a:rect l="l" t="t" r="r" b="b"/>
              <a:pathLst>
                <a:path w="14137994" h="1774679">
                  <a:moveTo>
                    <a:pt x="-6" y="1774679"/>
                  </a:moveTo>
                  <a:lnTo>
                    <a:pt x="14137994" y="1774322"/>
                  </a:lnTo>
                  <a:lnTo>
                    <a:pt x="13925917" y="0"/>
                  </a:lnTo>
                </a:path>
              </a:pathLst>
            </a:custGeom>
            <a:noFill/>
            <a:ln>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4" name="Group 60">
              <a:extLst>
                <a:ext uri="{FF2B5EF4-FFF2-40B4-BE49-F238E27FC236}">
                  <a16:creationId xmlns:a16="http://schemas.microsoft.com/office/drawing/2014/main" id="{B3459B69-A451-89D2-3060-1CD3B3732E40}"/>
                </a:ext>
              </a:extLst>
            </p:cNvPr>
            <p:cNvGrpSpPr>
              <a:grpSpLocks/>
            </p:cNvGrpSpPr>
            <p:nvPr/>
          </p:nvGrpSpPr>
          <p:grpSpPr bwMode="auto">
            <a:xfrm>
              <a:off x="3808111" y="3854059"/>
              <a:ext cx="1316780" cy="937728"/>
              <a:chOff x="3808111" y="3854059"/>
              <a:chExt cx="1316780" cy="937728"/>
            </a:xfrm>
          </p:grpSpPr>
          <p:cxnSp>
            <p:nvCxnSpPr>
              <p:cNvPr id="126" name="Straight Connector 125">
                <a:extLst>
                  <a:ext uri="{FF2B5EF4-FFF2-40B4-BE49-F238E27FC236}">
                    <a16:creationId xmlns:a16="http://schemas.microsoft.com/office/drawing/2014/main" id="{6F21D838-A48A-0BC1-C762-22C72CDCB29B}"/>
                  </a:ext>
                </a:extLst>
              </p:cNvPr>
              <p:cNvCxnSpPr>
                <a:cxnSpLocks/>
              </p:cNvCxnSpPr>
              <p:nvPr/>
            </p:nvCxnSpPr>
            <p:spPr>
              <a:xfrm>
                <a:off x="4789308" y="4426586"/>
                <a:ext cx="3349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577" name="Group 53">
                <a:extLst>
                  <a:ext uri="{FF2B5EF4-FFF2-40B4-BE49-F238E27FC236}">
                    <a16:creationId xmlns:a16="http://schemas.microsoft.com/office/drawing/2014/main" id="{D9C402F7-1779-2305-5F8C-A9AC26C14098}"/>
                  </a:ext>
                </a:extLst>
              </p:cNvPr>
              <p:cNvGrpSpPr>
                <a:grpSpLocks/>
              </p:cNvGrpSpPr>
              <p:nvPr/>
            </p:nvGrpSpPr>
            <p:grpSpPr bwMode="auto">
              <a:xfrm>
                <a:off x="4483461" y="3854059"/>
                <a:ext cx="495536" cy="937728"/>
                <a:chOff x="4483461" y="3854059"/>
                <a:chExt cx="495536" cy="937728"/>
              </a:xfrm>
            </p:grpSpPr>
            <p:sp>
              <p:nvSpPr>
                <p:cNvPr id="124" name="Trapezoid 123">
                  <a:extLst>
                    <a:ext uri="{FF2B5EF4-FFF2-40B4-BE49-F238E27FC236}">
                      <a16:creationId xmlns:a16="http://schemas.microsoft.com/office/drawing/2014/main" id="{C4890CAF-330C-D044-A2C6-4EFD0D1700A5}"/>
                    </a:ext>
                  </a:extLst>
                </p:cNvPr>
                <p:cNvSpPr/>
                <p:nvPr/>
              </p:nvSpPr>
              <p:spPr>
                <a:xfrm rot="5400000">
                  <a:off x="4294790" y="427975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80" name="Group 52">
                  <a:extLst>
                    <a:ext uri="{FF2B5EF4-FFF2-40B4-BE49-F238E27FC236}">
                      <a16:creationId xmlns:a16="http://schemas.microsoft.com/office/drawing/2014/main" id="{19502AA5-443E-2CBD-FF66-74A66C3E1FA5}"/>
                    </a:ext>
                  </a:extLst>
                </p:cNvPr>
                <p:cNvGrpSpPr>
                  <a:grpSpLocks/>
                </p:cNvGrpSpPr>
                <p:nvPr/>
              </p:nvGrpSpPr>
              <p:grpSpPr bwMode="auto">
                <a:xfrm>
                  <a:off x="4638839" y="3854059"/>
                  <a:ext cx="340158" cy="272788"/>
                  <a:chOff x="4638839" y="3854059"/>
                  <a:chExt cx="340158" cy="272788"/>
                </a:xfrm>
              </p:grpSpPr>
              <p:sp>
                <p:nvSpPr>
                  <p:cNvPr id="101584" name="TextBox 122">
                    <a:extLst>
                      <a:ext uri="{FF2B5EF4-FFF2-40B4-BE49-F238E27FC236}">
                        <a16:creationId xmlns:a16="http://schemas.microsoft.com/office/drawing/2014/main" id="{06992289-8B56-2A3A-1F93-8349C8C7979A}"/>
                      </a:ext>
                    </a:extLst>
                  </p:cNvPr>
                  <p:cNvSpPr txBox="1">
                    <a:spLocks noChangeArrowheads="1"/>
                  </p:cNvSpPr>
                  <p:nvPr/>
                </p:nvSpPr>
                <p:spPr bwMode="auto">
                  <a:xfrm>
                    <a:off x="4638839" y="385405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11</a:t>
                    </a:r>
                  </a:p>
                </p:txBody>
              </p:sp>
              <p:cxnSp>
                <p:nvCxnSpPr>
                  <p:cNvPr id="125" name="Straight Arrow Connector 124">
                    <a:extLst>
                      <a:ext uri="{FF2B5EF4-FFF2-40B4-BE49-F238E27FC236}">
                        <a16:creationId xmlns:a16="http://schemas.microsoft.com/office/drawing/2014/main" id="{B808E807-4837-8282-6B6D-6D9A92D87C64}"/>
                      </a:ext>
                    </a:extLst>
                  </p:cNvPr>
                  <p:cNvCxnSpPr/>
                  <p:nvPr/>
                </p:nvCxnSpPr>
                <p:spPr>
                  <a:xfrm>
                    <a:off x="4675016" y="390585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81" name="TextBox 128">
                  <a:extLst>
                    <a:ext uri="{FF2B5EF4-FFF2-40B4-BE49-F238E27FC236}">
                      <a16:creationId xmlns:a16="http://schemas.microsoft.com/office/drawing/2014/main" id="{1104292E-8CC9-5582-1707-5CD85C8D7405}"/>
                    </a:ext>
                  </a:extLst>
                </p:cNvPr>
                <p:cNvSpPr txBox="1">
                  <a:spLocks noChangeArrowheads="1"/>
                </p:cNvSpPr>
                <p:nvPr/>
              </p:nvSpPr>
              <p:spPr bwMode="auto">
                <a:xfrm>
                  <a:off x="4483461" y="409341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30" name="Straight Connector 129">
                  <a:extLst>
                    <a:ext uri="{FF2B5EF4-FFF2-40B4-BE49-F238E27FC236}">
                      <a16:creationId xmlns:a16="http://schemas.microsoft.com/office/drawing/2014/main" id="{9495F4DD-328E-81D4-43CA-8882F9AA1B99}"/>
                    </a:ext>
                  </a:extLst>
                </p:cNvPr>
                <p:cNvCxnSpPr>
                  <a:cxnSpLocks/>
                </p:cNvCxnSpPr>
                <p:nvPr/>
              </p:nvCxnSpPr>
              <p:spPr>
                <a:xfrm>
                  <a:off x="4522628" y="4264652"/>
                  <a:ext cx="277792"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31" name="Straight Connector 130">
                  <a:extLst>
                    <a:ext uri="{FF2B5EF4-FFF2-40B4-BE49-F238E27FC236}">
                      <a16:creationId xmlns:a16="http://schemas.microsoft.com/office/drawing/2014/main" id="{7F015779-1DBA-F641-54AB-07478EC607DB}"/>
                    </a:ext>
                  </a:extLst>
                </p:cNvPr>
                <p:cNvCxnSpPr>
                  <a:cxnSpLocks/>
                  <a:endCxn id="124" idx="0"/>
                </p:cNvCxnSpPr>
                <p:nvPr/>
              </p:nvCxnSpPr>
              <p:spPr>
                <a:xfrm flipV="1">
                  <a:off x="4525803" y="4426586"/>
                  <a:ext cx="280967" cy="155584"/>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27" name="Straight Connector 126">
                <a:extLst>
                  <a:ext uri="{FF2B5EF4-FFF2-40B4-BE49-F238E27FC236}">
                    <a16:creationId xmlns:a16="http://schemas.microsoft.com/office/drawing/2014/main" id="{43C0759C-BB18-E6A9-21B2-0E208302203F}"/>
                  </a:ext>
                </a:extLst>
              </p:cNvPr>
              <p:cNvCxnSpPr>
                <a:cxnSpLocks/>
              </p:cNvCxnSpPr>
              <p:nvPr/>
            </p:nvCxnSpPr>
            <p:spPr>
              <a:xfrm flipV="1">
                <a:off x="3808307" y="4269414"/>
                <a:ext cx="715909" cy="476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1545" name="TextBox 359">
              <a:extLst>
                <a:ext uri="{FF2B5EF4-FFF2-40B4-BE49-F238E27FC236}">
                  <a16:creationId xmlns:a16="http://schemas.microsoft.com/office/drawing/2014/main" id="{A844011A-4D7C-2D40-0DD2-3586B112E6C6}"/>
                </a:ext>
              </a:extLst>
            </p:cNvPr>
            <p:cNvSpPr txBox="1">
              <a:spLocks noChangeArrowheads="1"/>
            </p:cNvSpPr>
            <p:nvPr/>
          </p:nvSpPr>
          <p:spPr bwMode="auto">
            <a:xfrm>
              <a:off x="4763370" y="5540213"/>
              <a:ext cx="80484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t>Switches</a:t>
              </a:r>
            </a:p>
          </p:txBody>
        </p:sp>
        <p:grpSp>
          <p:nvGrpSpPr>
            <p:cNvPr id="101546" name="Group 31">
              <a:extLst>
                <a:ext uri="{FF2B5EF4-FFF2-40B4-BE49-F238E27FC236}">
                  <a16:creationId xmlns:a16="http://schemas.microsoft.com/office/drawing/2014/main" id="{017A0574-0F79-F683-41CA-F2F443FD3468}"/>
                </a:ext>
              </a:extLst>
            </p:cNvPr>
            <p:cNvGrpSpPr>
              <a:grpSpLocks/>
            </p:cNvGrpSpPr>
            <p:nvPr/>
          </p:nvGrpSpPr>
          <p:grpSpPr bwMode="auto">
            <a:xfrm>
              <a:off x="6300208" y="4949419"/>
              <a:ext cx="864173" cy="937728"/>
              <a:chOff x="6300208" y="4949419"/>
              <a:chExt cx="864173" cy="937728"/>
            </a:xfrm>
          </p:grpSpPr>
          <p:grpSp>
            <p:nvGrpSpPr>
              <p:cNvPr id="101567" name="Group 28">
                <a:extLst>
                  <a:ext uri="{FF2B5EF4-FFF2-40B4-BE49-F238E27FC236}">
                    <a16:creationId xmlns:a16="http://schemas.microsoft.com/office/drawing/2014/main" id="{8A711B5F-13D0-BD09-BF86-5E4EC28371DC}"/>
                  </a:ext>
                </a:extLst>
              </p:cNvPr>
              <p:cNvGrpSpPr>
                <a:grpSpLocks/>
              </p:cNvGrpSpPr>
              <p:nvPr/>
            </p:nvGrpSpPr>
            <p:grpSpPr bwMode="auto">
              <a:xfrm>
                <a:off x="6300208" y="4949419"/>
                <a:ext cx="495536" cy="937728"/>
                <a:chOff x="6300208" y="4949419"/>
                <a:chExt cx="495536" cy="937728"/>
              </a:xfrm>
            </p:grpSpPr>
            <p:sp>
              <p:nvSpPr>
                <p:cNvPr id="173" name="Trapezoid 172">
                  <a:extLst>
                    <a:ext uri="{FF2B5EF4-FFF2-40B4-BE49-F238E27FC236}">
                      <a16:creationId xmlns:a16="http://schemas.microsoft.com/office/drawing/2014/main" id="{46CE6695-09BC-F5B6-D201-C064DD82EC97}"/>
                    </a:ext>
                  </a:extLst>
                </p:cNvPr>
                <p:cNvSpPr/>
                <p:nvPr/>
              </p:nvSpPr>
              <p:spPr>
                <a:xfrm rot="5400000">
                  <a:off x="6112341" y="5375193"/>
                  <a:ext cx="731882" cy="292078"/>
                </a:xfrm>
                <a:prstGeom prst="trapezoid">
                  <a:avLst>
                    <a:gd name="adj" fmla="val 53409"/>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70" name="Group 24">
                  <a:extLst>
                    <a:ext uri="{FF2B5EF4-FFF2-40B4-BE49-F238E27FC236}">
                      <a16:creationId xmlns:a16="http://schemas.microsoft.com/office/drawing/2014/main" id="{B0280BB0-2887-FB3D-A44F-2AE0637EDF25}"/>
                    </a:ext>
                  </a:extLst>
                </p:cNvPr>
                <p:cNvGrpSpPr>
                  <a:grpSpLocks/>
                </p:cNvGrpSpPr>
                <p:nvPr/>
              </p:nvGrpSpPr>
              <p:grpSpPr bwMode="auto">
                <a:xfrm>
                  <a:off x="6455586" y="4949419"/>
                  <a:ext cx="340158" cy="272788"/>
                  <a:chOff x="6455586" y="4949419"/>
                  <a:chExt cx="340158" cy="272788"/>
                </a:xfrm>
              </p:grpSpPr>
              <p:sp>
                <p:nvSpPr>
                  <p:cNvPr id="101574" name="TextBox 171">
                    <a:extLst>
                      <a:ext uri="{FF2B5EF4-FFF2-40B4-BE49-F238E27FC236}">
                        <a16:creationId xmlns:a16="http://schemas.microsoft.com/office/drawing/2014/main" id="{20D5A23A-795B-8138-9FE2-3F0F357718EF}"/>
                      </a:ext>
                    </a:extLst>
                  </p:cNvPr>
                  <p:cNvSpPr txBox="1">
                    <a:spLocks noChangeArrowheads="1"/>
                  </p:cNvSpPr>
                  <p:nvPr/>
                </p:nvSpPr>
                <p:spPr bwMode="auto">
                  <a:xfrm>
                    <a:off x="6455586" y="4949419"/>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16</a:t>
                    </a:r>
                  </a:p>
                </p:txBody>
              </p:sp>
              <p:cxnSp>
                <p:nvCxnSpPr>
                  <p:cNvPr id="174" name="Straight Arrow Connector 173">
                    <a:extLst>
                      <a:ext uri="{FF2B5EF4-FFF2-40B4-BE49-F238E27FC236}">
                        <a16:creationId xmlns:a16="http://schemas.microsoft.com/office/drawing/2014/main" id="{49D9BEDC-E72F-2817-B466-4EDAE29D02D9}"/>
                      </a:ext>
                    </a:extLst>
                  </p:cNvPr>
                  <p:cNvCxnSpPr/>
                  <p:nvPr/>
                </p:nvCxnSpPr>
                <p:spPr>
                  <a:xfrm>
                    <a:off x="6492568" y="5001295"/>
                    <a:ext cx="0" cy="22067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sp>
              <p:nvSpPr>
                <p:cNvPr id="101571" name="TextBox 177">
                  <a:extLst>
                    <a:ext uri="{FF2B5EF4-FFF2-40B4-BE49-F238E27FC236}">
                      <a16:creationId xmlns:a16="http://schemas.microsoft.com/office/drawing/2014/main" id="{31217F4A-F3C7-FA91-7E9A-65E9390AAAD5}"/>
                    </a:ext>
                  </a:extLst>
                </p:cNvPr>
                <p:cNvSpPr txBox="1">
                  <a:spLocks noChangeArrowheads="1"/>
                </p:cNvSpPr>
                <p:nvPr/>
              </p:nvSpPr>
              <p:spPr bwMode="auto">
                <a:xfrm>
                  <a:off x="6300208" y="5188772"/>
                  <a:ext cx="248786" cy="6565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Times New Roman" panose="02020603050405020304" pitchFamily="18" charset="0"/>
                    </a:rPr>
                    <a:t>0</a:t>
                  </a:r>
                </a:p>
                <a:p>
                  <a:endParaRPr lang="en-US" altLang="en-US" sz="1000" baseline="-25000">
                    <a:solidFill>
                      <a:schemeClr val="tx1"/>
                    </a:solidFill>
                    <a:latin typeface="Times New Roman" panose="02020603050405020304" pitchFamily="18" charset="0"/>
                  </a:endParaRPr>
                </a:p>
                <a:p>
                  <a:endParaRPr lang="en-US" altLang="en-US" sz="1000">
                    <a:solidFill>
                      <a:schemeClr val="tx1"/>
                    </a:solidFill>
                    <a:latin typeface="Times New Roman" panose="02020603050405020304" pitchFamily="18" charset="0"/>
                  </a:endParaRPr>
                </a:p>
                <a:p>
                  <a:r>
                    <a:rPr lang="en-US" altLang="en-US" sz="1000">
                      <a:solidFill>
                        <a:schemeClr val="tx1"/>
                      </a:solidFill>
                      <a:latin typeface="Times New Roman" panose="02020603050405020304" pitchFamily="18" charset="0"/>
                    </a:rPr>
                    <a:t>1</a:t>
                  </a:r>
                </a:p>
              </p:txBody>
            </p:sp>
            <p:cxnSp>
              <p:nvCxnSpPr>
                <p:cNvPr id="179" name="Straight Connector 178">
                  <a:extLst>
                    <a:ext uri="{FF2B5EF4-FFF2-40B4-BE49-F238E27FC236}">
                      <a16:creationId xmlns:a16="http://schemas.microsoft.com/office/drawing/2014/main" id="{1A47FB40-6842-4B1D-0BF6-D026158B253A}"/>
                    </a:ext>
                  </a:extLst>
                </p:cNvPr>
                <p:cNvCxnSpPr>
                  <a:cxnSpLocks/>
                </p:cNvCxnSpPr>
                <p:nvPr/>
              </p:nvCxnSpPr>
              <p:spPr>
                <a:xfrm>
                  <a:off x="6340180" y="5360092"/>
                  <a:ext cx="277791" cy="161935"/>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180" name="Straight Connector 179">
                  <a:extLst>
                    <a:ext uri="{FF2B5EF4-FFF2-40B4-BE49-F238E27FC236}">
                      <a16:creationId xmlns:a16="http://schemas.microsoft.com/office/drawing/2014/main" id="{05976800-7520-8DFC-093D-B021B4D84825}"/>
                    </a:ext>
                  </a:extLst>
                </p:cNvPr>
                <p:cNvCxnSpPr>
                  <a:cxnSpLocks/>
                  <a:endCxn id="173" idx="0"/>
                </p:cNvCxnSpPr>
                <p:nvPr/>
              </p:nvCxnSpPr>
              <p:spPr>
                <a:xfrm flipV="1">
                  <a:off x="6333830" y="5522026"/>
                  <a:ext cx="290490" cy="153996"/>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cxnSp>
            <p:nvCxnSpPr>
              <p:cNvPr id="175" name="Straight Connector 174">
                <a:extLst>
                  <a:ext uri="{FF2B5EF4-FFF2-40B4-BE49-F238E27FC236}">
                    <a16:creationId xmlns:a16="http://schemas.microsoft.com/office/drawing/2014/main" id="{A18806D1-C497-ABB6-887D-DC17B70DE5E8}"/>
                  </a:ext>
                </a:extLst>
              </p:cNvPr>
              <p:cNvCxnSpPr>
                <a:cxnSpLocks/>
              </p:cNvCxnSpPr>
              <p:nvPr/>
            </p:nvCxnSpPr>
            <p:spPr>
              <a:xfrm>
                <a:off x="6614796" y="5522026"/>
                <a:ext cx="54923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28" name="Trapezoid 109">
              <a:extLst>
                <a:ext uri="{FF2B5EF4-FFF2-40B4-BE49-F238E27FC236}">
                  <a16:creationId xmlns:a16="http://schemas.microsoft.com/office/drawing/2014/main" id="{7C80E4CC-C687-A987-321D-95D54F4BABDF}"/>
                </a:ext>
              </a:extLst>
            </p:cNvPr>
            <p:cNvSpPr/>
            <p:nvPr/>
          </p:nvSpPr>
          <p:spPr>
            <a:xfrm rot="5400000">
              <a:off x="4232901" y="4735383"/>
              <a:ext cx="441351" cy="141277"/>
            </a:xfrm>
            <a:custGeom>
              <a:avLst/>
              <a:gdLst>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0 w 1332978"/>
                <a:gd name="connsiteY4"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49224 w 1332978"/>
                <a:gd name="connsiteY4" fmla="*/ 851904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0 w 1332978"/>
                <a:gd name="connsiteY5"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393192 w 1332978"/>
                <a:gd name="connsiteY5" fmla="*/ 696456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658368 w 1332978"/>
                <a:gd name="connsiteY4" fmla="*/ 550152 h 851904"/>
                <a:gd name="connsiteX5" fmla="*/ 438912 w 1332978"/>
                <a:gd name="connsiteY5" fmla="*/ 815328 h 851904"/>
                <a:gd name="connsiteX6" fmla="*/ 0 w 1332978"/>
                <a:gd name="connsiteY6"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77824 w 1332978"/>
                <a:gd name="connsiteY4" fmla="*/ 650736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38912 w 1332978"/>
                <a:gd name="connsiteY6" fmla="*/ 815328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402336 w 1332978"/>
                <a:gd name="connsiteY6" fmla="*/ 851904 h 851904"/>
                <a:gd name="connsiteX7" fmla="*/ 0 w 1332978"/>
                <a:gd name="connsiteY7"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640080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658368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66928 w 1332978"/>
                <a:gd name="connsiteY6" fmla="*/ 55929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58952 w 1332978"/>
                <a:gd name="connsiteY5" fmla="*/ 550152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77326 w 1332978"/>
                <a:gd name="connsiteY5" fmla="*/ 532560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868680 w 1332978"/>
                <a:gd name="connsiteY4" fmla="*/ 842760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795700 w 1332978"/>
                <a:gd name="connsiteY5" fmla="*/ 544286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48562 w 1332978"/>
                <a:gd name="connsiteY6" fmla="*/ 541705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26321 w 1332978"/>
                <a:gd name="connsiteY5" fmla="*/ 544285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48 w 1332978"/>
                <a:gd name="connsiteY6" fmla="*/ 529977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05424 w 1332978"/>
                <a:gd name="connsiteY4" fmla="*/ 842759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402336 w 1332978"/>
                <a:gd name="connsiteY7" fmla="*/ 851904 h 851904"/>
                <a:gd name="connsiteX8" fmla="*/ 0 w 1332978"/>
                <a:gd name="connsiteY8" fmla="*/ 85190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517952 w 1332978"/>
                <a:gd name="connsiteY6" fmla="*/ 547566 h 851904"/>
                <a:gd name="connsiteX7" fmla="*/ 0 w 1332978"/>
                <a:gd name="connsiteY7" fmla="*/ 851904 h 851904"/>
                <a:gd name="connsiteX0" fmla="*/ 517952 w 1332978"/>
                <a:gd name="connsiteY0" fmla="*/ 547566 h 851904"/>
                <a:gd name="connsiteX1" fmla="*/ 0 w 1332978"/>
                <a:gd name="connsiteY1" fmla="*/ 851904 h 851904"/>
                <a:gd name="connsiteX2" fmla="*/ 212976 w 1332978"/>
                <a:gd name="connsiteY2" fmla="*/ 0 h 851904"/>
                <a:gd name="connsiteX3" fmla="*/ 1120002 w 1332978"/>
                <a:gd name="connsiteY3" fmla="*/ 0 h 851904"/>
                <a:gd name="connsiteX4" fmla="*/ 1332978 w 1332978"/>
                <a:gd name="connsiteY4" fmla="*/ 851904 h 851904"/>
                <a:gd name="connsiteX5" fmla="*/ 921332 w 1332978"/>
                <a:gd name="connsiteY5" fmla="*/ 846566 h 851904"/>
                <a:gd name="connsiteX6" fmla="*/ 832448 w 1332978"/>
                <a:gd name="connsiteY6" fmla="*/ 544284 h 851904"/>
                <a:gd name="connsiteX7" fmla="*/ 632463 w 1332978"/>
                <a:gd name="connsiteY7" fmla="*/ 657214 h 851904"/>
                <a:gd name="connsiteX0" fmla="*/ 0 w 1332978"/>
                <a:gd name="connsiteY0" fmla="*/ 851904 h 851904"/>
                <a:gd name="connsiteX1" fmla="*/ 212976 w 1332978"/>
                <a:gd name="connsiteY1" fmla="*/ 0 h 851904"/>
                <a:gd name="connsiteX2" fmla="*/ 1120002 w 1332978"/>
                <a:gd name="connsiteY2" fmla="*/ 0 h 851904"/>
                <a:gd name="connsiteX3" fmla="*/ 1332978 w 1332978"/>
                <a:gd name="connsiteY3" fmla="*/ 851904 h 851904"/>
                <a:gd name="connsiteX4" fmla="*/ 921332 w 1332978"/>
                <a:gd name="connsiteY4" fmla="*/ 846566 h 851904"/>
                <a:gd name="connsiteX5" fmla="*/ 832448 w 1332978"/>
                <a:gd name="connsiteY5" fmla="*/ 544284 h 851904"/>
                <a:gd name="connsiteX6" fmla="*/ 632463 w 1332978"/>
                <a:gd name="connsiteY6" fmla="*/ 657214 h 851904"/>
                <a:gd name="connsiteX0" fmla="*/ 0 w 1120410"/>
                <a:gd name="connsiteY0" fmla="*/ 438262 h 851904"/>
                <a:gd name="connsiteX1" fmla="*/ 408 w 1120410"/>
                <a:gd name="connsiteY1" fmla="*/ 0 h 851904"/>
                <a:gd name="connsiteX2" fmla="*/ 907434 w 1120410"/>
                <a:gd name="connsiteY2" fmla="*/ 0 h 851904"/>
                <a:gd name="connsiteX3" fmla="*/ 1120410 w 1120410"/>
                <a:gd name="connsiteY3" fmla="*/ 851904 h 851904"/>
                <a:gd name="connsiteX4" fmla="*/ 708764 w 1120410"/>
                <a:gd name="connsiteY4" fmla="*/ 846566 h 851904"/>
                <a:gd name="connsiteX5" fmla="*/ 619880 w 1120410"/>
                <a:gd name="connsiteY5" fmla="*/ 544284 h 851904"/>
                <a:gd name="connsiteX6" fmla="*/ 419895 w 1120410"/>
                <a:gd name="connsiteY6" fmla="*/ 657214 h 851904"/>
                <a:gd name="connsiteX0" fmla="*/ 0 w 907849"/>
                <a:gd name="connsiteY0" fmla="*/ 438262 h 1278676"/>
                <a:gd name="connsiteX1" fmla="*/ 408 w 907849"/>
                <a:gd name="connsiteY1" fmla="*/ 0 h 1278676"/>
                <a:gd name="connsiteX2" fmla="*/ 907434 w 907849"/>
                <a:gd name="connsiteY2" fmla="*/ 0 h 1278676"/>
                <a:gd name="connsiteX3" fmla="*/ 907849 w 907849"/>
                <a:gd name="connsiteY3" fmla="*/ 1278676 h 1278676"/>
                <a:gd name="connsiteX4" fmla="*/ 708764 w 907849"/>
                <a:gd name="connsiteY4" fmla="*/ 846566 h 1278676"/>
                <a:gd name="connsiteX5" fmla="*/ 619880 w 907849"/>
                <a:gd name="connsiteY5" fmla="*/ 544284 h 1278676"/>
                <a:gd name="connsiteX6" fmla="*/ 419895 w 907849"/>
                <a:gd name="connsiteY6" fmla="*/ 657214 h 1278676"/>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6" fmla="*/ 1685922 w 2173876"/>
                <a:gd name="connsiteY6" fmla="*/ 657214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885907 w 2173876"/>
                <a:gd name="connsiteY5" fmla="*/ 544284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442875 w 2350724"/>
                <a:gd name="connsiteY0" fmla="*/ 438262 h 1299602"/>
                <a:gd name="connsiteX1" fmla="*/ 1443283 w 2350724"/>
                <a:gd name="connsiteY1" fmla="*/ 0 h 1299602"/>
                <a:gd name="connsiteX2" fmla="*/ 2350309 w 2350724"/>
                <a:gd name="connsiteY2" fmla="*/ 0 h 1299602"/>
                <a:gd name="connsiteX3" fmla="*/ 2350724 w 2350724"/>
                <a:gd name="connsiteY3" fmla="*/ 1278676 h 1299602"/>
                <a:gd name="connsiteX4" fmla="*/ 176848 w 2350724"/>
                <a:gd name="connsiteY4" fmla="*/ 1299602 h 1299602"/>
                <a:gd name="connsiteX5" fmla="*/ 321098 w 2350724"/>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144250 w 2173876"/>
                <a:gd name="connsiteY5" fmla="*/ 859438 h 1299602"/>
                <a:gd name="connsiteX0" fmla="*/ 1266027 w 2173876"/>
                <a:gd name="connsiteY0" fmla="*/ 438262 h 1299602"/>
                <a:gd name="connsiteX1" fmla="*/ 1266435 w 2173876"/>
                <a:gd name="connsiteY1" fmla="*/ 0 h 1299602"/>
                <a:gd name="connsiteX2" fmla="*/ 2173461 w 2173876"/>
                <a:gd name="connsiteY2" fmla="*/ 0 h 1299602"/>
                <a:gd name="connsiteX3" fmla="*/ 2173876 w 2173876"/>
                <a:gd name="connsiteY3" fmla="*/ 1278676 h 1299602"/>
                <a:gd name="connsiteX4" fmla="*/ 0 w 2173876"/>
                <a:gd name="connsiteY4" fmla="*/ 1299602 h 1299602"/>
                <a:gd name="connsiteX5" fmla="*/ 7112 w 2173876"/>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7112 w 2176773"/>
                <a:gd name="connsiteY5" fmla="*/ 852873 h 1299602"/>
                <a:gd name="connsiteX0" fmla="*/ 1266027 w 2176773"/>
                <a:gd name="connsiteY0" fmla="*/ 438262 h 1299602"/>
                <a:gd name="connsiteX1" fmla="*/ 1266435 w 2176773"/>
                <a:gd name="connsiteY1" fmla="*/ 0 h 1299602"/>
                <a:gd name="connsiteX2" fmla="*/ 2173461 w 2176773"/>
                <a:gd name="connsiteY2" fmla="*/ 0 h 1299602"/>
                <a:gd name="connsiteX3" fmla="*/ 2176773 w 2176773"/>
                <a:gd name="connsiteY3" fmla="*/ 1299097 h 1299602"/>
                <a:gd name="connsiteX4" fmla="*/ 0 w 2176773"/>
                <a:gd name="connsiteY4" fmla="*/ 1299602 h 1299602"/>
                <a:gd name="connsiteX5" fmla="*/ 4216 w 2176773"/>
                <a:gd name="connsiteY5" fmla="*/ 1203746 h 1299602"/>
                <a:gd name="connsiteX0" fmla="*/ 1267603 w 2178349"/>
                <a:gd name="connsiteY0" fmla="*/ 438262 h 1299602"/>
                <a:gd name="connsiteX1" fmla="*/ 1268011 w 2178349"/>
                <a:gd name="connsiteY1" fmla="*/ 0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267603 w 2178349"/>
                <a:gd name="connsiteY0" fmla="*/ 438262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7563 w 2178349"/>
                <a:gd name="connsiteY0" fmla="*/ 117093 h 1299602"/>
                <a:gd name="connsiteX1" fmla="*/ 1792179 w 2178349"/>
                <a:gd name="connsiteY1" fmla="*/ 1856 h 1299602"/>
                <a:gd name="connsiteX2" fmla="*/ 2175037 w 2178349"/>
                <a:gd name="connsiteY2" fmla="*/ 0 h 1299602"/>
                <a:gd name="connsiteX3" fmla="*/ 2178349 w 2178349"/>
                <a:gd name="connsiteY3" fmla="*/ 1299097 h 1299602"/>
                <a:gd name="connsiteX4" fmla="*/ 1576 w 2178349"/>
                <a:gd name="connsiteY4" fmla="*/ 1299602 h 1299602"/>
                <a:gd name="connsiteX5" fmla="*/ 0 w 2178349"/>
                <a:gd name="connsiteY5" fmla="*/ 1201890 h 1299602"/>
                <a:gd name="connsiteX0" fmla="*/ 1792179 w 2178349"/>
                <a:gd name="connsiteY0" fmla="*/ 1856 h 1299602"/>
                <a:gd name="connsiteX1" fmla="*/ 2175037 w 2178349"/>
                <a:gd name="connsiteY1" fmla="*/ 0 h 1299602"/>
                <a:gd name="connsiteX2" fmla="*/ 2178349 w 2178349"/>
                <a:gd name="connsiteY2" fmla="*/ 1299097 h 1299602"/>
                <a:gd name="connsiteX3" fmla="*/ 1576 w 2178349"/>
                <a:gd name="connsiteY3" fmla="*/ 1299602 h 1299602"/>
                <a:gd name="connsiteX4" fmla="*/ 0 w 2178349"/>
                <a:gd name="connsiteY4" fmla="*/ 1201890 h 1299602"/>
                <a:gd name="connsiteX0" fmla="*/ 2175037 w 2178349"/>
                <a:gd name="connsiteY0" fmla="*/ 0 h 1299602"/>
                <a:gd name="connsiteX1" fmla="*/ 2178349 w 2178349"/>
                <a:gd name="connsiteY1" fmla="*/ 1299097 h 1299602"/>
                <a:gd name="connsiteX2" fmla="*/ 1576 w 2178349"/>
                <a:gd name="connsiteY2" fmla="*/ 1299602 h 1299602"/>
                <a:gd name="connsiteX3" fmla="*/ 0 w 2178349"/>
                <a:gd name="connsiteY3" fmla="*/ 1201890 h 1299602"/>
                <a:gd name="connsiteX0" fmla="*/ 2157531 w 2178349"/>
                <a:gd name="connsiteY0" fmla="*/ 176182 h 292737"/>
                <a:gd name="connsiteX1" fmla="*/ 2178349 w 2178349"/>
                <a:gd name="connsiteY1" fmla="*/ 116556 h 292737"/>
                <a:gd name="connsiteX2" fmla="*/ 1576 w 2178349"/>
                <a:gd name="connsiteY2" fmla="*/ 117061 h 292737"/>
                <a:gd name="connsiteX3" fmla="*/ 0 w 2178349"/>
                <a:gd name="connsiteY3" fmla="*/ 19349 h 292737"/>
                <a:gd name="connsiteX0" fmla="*/ 2647674 w 2647674"/>
                <a:gd name="connsiteY0" fmla="*/ 297145 h 401495"/>
                <a:gd name="connsiteX1" fmla="*/ 2178349 w 2647674"/>
                <a:gd name="connsiteY1" fmla="*/ 104351 h 401495"/>
                <a:gd name="connsiteX2" fmla="*/ 1576 w 2647674"/>
                <a:gd name="connsiteY2" fmla="*/ 104856 h 401495"/>
                <a:gd name="connsiteX3" fmla="*/ 0 w 2647674"/>
                <a:gd name="connsiteY3" fmla="*/ 7144 h 401495"/>
                <a:gd name="connsiteX0" fmla="*/ 2647674 w 2647674"/>
                <a:gd name="connsiteY0" fmla="*/ 290001 h 290001"/>
                <a:gd name="connsiteX1" fmla="*/ 2178349 w 2647674"/>
                <a:gd name="connsiteY1" fmla="*/ 97207 h 290001"/>
                <a:gd name="connsiteX2" fmla="*/ 1576 w 2647674"/>
                <a:gd name="connsiteY2" fmla="*/ 97712 h 290001"/>
                <a:gd name="connsiteX3" fmla="*/ 0 w 2647674"/>
                <a:gd name="connsiteY3" fmla="*/ 0 h 290001"/>
                <a:gd name="connsiteX0" fmla="*/ 2227560 w 2227559"/>
                <a:gd name="connsiteY0" fmla="*/ 213014 h 213014"/>
                <a:gd name="connsiteX1" fmla="*/ 2178349 w 2227559"/>
                <a:gd name="connsiteY1" fmla="*/ 97207 h 213014"/>
                <a:gd name="connsiteX2" fmla="*/ 1576 w 2227559"/>
                <a:gd name="connsiteY2" fmla="*/ 97712 h 213014"/>
                <a:gd name="connsiteX3" fmla="*/ 0 w 2227559"/>
                <a:gd name="connsiteY3" fmla="*/ 0 h 213014"/>
                <a:gd name="connsiteX0" fmla="*/ 2175043 w 2178349"/>
                <a:gd name="connsiteY0" fmla="*/ 206772 h 206772"/>
                <a:gd name="connsiteX1" fmla="*/ 2178349 w 2178349"/>
                <a:gd name="connsiteY1" fmla="*/ 97207 h 206772"/>
                <a:gd name="connsiteX2" fmla="*/ 1576 w 2178349"/>
                <a:gd name="connsiteY2" fmla="*/ 97712 h 206772"/>
                <a:gd name="connsiteX3" fmla="*/ 0 w 2178349"/>
                <a:gd name="connsiteY3" fmla="*/ 0 h 206772"/>
                <a:gd name="connsiteX0" fmla="*/ 2178349 w 2178349"/>
                <a:gd name="connsiteY0" fmla="*/ 97207 h 97712"/>
                <a:gd name="connsiteX1" fmla="*/ 1576 w 2178349"/>
                <a:gd name="connsiteY1" fmla="*/ 97712 h 97712"/>
                <a:gd name="connsiteX2" fmla="*/ 0 w 2178349"/>
                <a:gd name="connsiteY2" fmla="*/ 0 h 97712"/>
              </a:gdLst>
              <a:ahLst/>
              <a:cxnLst>
                <a:cxn ang="0">
                  <a:pos x="connsiteX0" y="connsiteY0"/>
                </a:cxn>
                <a:cxn ang="0">
                  <a:pos x="connsiteX1" y="connsiteY1"/>
                </a:cxn>
                <a:cxn ang="0">
                  <a:pos x="connsiteX2" y="connsiteY2"/>
                </a:cxn>
              </a:cxnLst>
              <a:rect l="l" t="t" r="r" b="b"/>
              <a:pathLst>
                <a:path w="2178349" h="97712">
                  <a:moveTo>
                    <a:pt x="2178349" y="97207"/>
                  </a:moveTo>
                  <a:lnTo>
                    <a:pt x="1576" y="97712"/>
                  </a:lnTo>
                  <a:cubicBezTo>
                    <a:pt x="1051" y="65141"/>
                    <a:pt x="525" y="32571"/>
                    <a:pt x="0" y="0"/>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01548" name="Group 358">
              <a:extLst>
                <a:ext uri="{FF2B5EF4-FFF2-40B4-BE49-F238E27FC236}">
                  <a16:creationId xmlns:a16="http://schemas.microsoft.com/office/drawing/2014/main" id="{CE34A763-2C0C-6CDD-78A9-4CB2CC73C542}"/>
                </a:ext>
              </a:extLst>
            </p:cNvPr>
            <p:cNvGrpSpPr>
              <a:grpSpLocks/>
            </p:cNvGrpSpPr>
            <p:nvPr/>
          </p:nvGrpSpPr>
          <p:grpSpPr bwMode="auto">
            <a:xfrm>
              <a:off x="389641" y="173799"/>
              <a:ext cx="2153005" cy="2198275"/>
              <a:chOff x="449771" y="230947"/>
              <a:chExt cx="2153005" cy="2198275"/>
            </a:xfrm>
          </p:grpSpPr>
          <p:grpSp>
            <p:nvGrpSpPr>
              <p:cNvPr id="101549" name="Group 377">
                <a:extLst>
                  <a:ext uri="{FF2B5EF4-FFF2-40B4-BE49-F238E27FC236}">
                    <a16:creationId xmlns:a16="http://schemas.microsoft.com/office/drawing/2014/main" id="{9AC3EFA3-1262-3CD9-78A2-67916CDF6405}"/>
                  </a:ext>
                </a:extLst>
              </p:cNvPr>
              <p:cNvGrpSpPr>
                <a:grpSpLocks/>
              </p:cNvGrpSpPr>
              <p:nvPr/>
            </p:nvGrpSpPr>
            <p:grpSpPr bwMode="auto">
              <a:xfrm>
                <a:off x="449771" y="555647"/>
                <a:ext cx="2153005" cy="1579920"/>
                <a:chOff x="449771" y="555647"/>
                <a:chExt cx="2153005" cy="1579920"/>
              </a:xfrm>
            </p:grpSpPr>
            <p:sp>
              <p:nvSpPr>
                <p:cNvPr id="101554" name="TextBox 7">
                  <a:extLst>
                    <a:ext uri="{FF2B5EF4-FFF2-40B4-BE49-F238E27FC236}">
                      <a16:creationId xmlns:a16="http://schemas.microsoft.com/office/drawing/2014/main" id="{9B493485-AE7A-37A6-0E96-0445A5340102}"/>
                    </a:ext>
                  </a:extLst>
                </p:cNvPr>
                <p:cNvSpPr txBox="1">
                  <a:spLocks noChangeArrowheads="1"/>
                </p:cNvSpPr>
                <p:nvPr/>
              </p:nvSpPr>
              <p:spPr bwMode="auto">
                <a:xfrm>
                  <a:off x="449771" y="586621"/>
                  <a:ext cx="878161"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152400">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300"/>
                    </a:spcBef>
                  </a:pPr>
                  <a:r>
                    <a:rPr lang="en-US" altLang="en-US" sz="800" b="1">
                      <a:solidFill>
                        <a:srgbClr val="0070C0"/>
                      </a:solidFill>
                      <a:latin typeface="Courier" pitchFamily="2" charset="0"/>
                    </a:rPr>
                    <a:t> 100000</a:t>
                  </a:r>
                </a:p>
                <a:p>
                  <a:pPr>
                    <a:spcBef>
                      <a:spcPts val="300"/>
                    </a:spcBef>
                  </a:pPr>
                  <a:r>
                    <a:rPr lang="en-US" altLang="en-US" sz="800" b="1">
                      <a:solidFill>
                        <a:srgbClr val="0070C0"/>
                      </a:solidFill>
                      <a:latin typeface="Courier" pitchFamily="2" charset="0"/>
                    </a:rPr>
                    <a:t> 100001</a:t>
                  </a:r>
                </a:p>
                <a:p>
                  <a:pPr>
                    <a:spcBef>
                      <a:spcPts val="300"/>
                    </a:spcBef>
                  </a:pPr>
                  <a:r>
                    <a:rPr lang="en-US" altLang="en-US" sz="800" b="1">
                      <a:solidFill>
                        <a:srgbClr val="0070C0"/>
                      </a:solidFill>
                      <a:latin typeface="Courier" pitchFamily="2" charset="0"/>
                    </a:rPr>
                    <a:t> 100010</a:t>
                  </a:r>
                </a:p>
                <a:p>
                  <a:pPr>
                    <a:spcBef>
                      <a:spcPts val="300"/>
                    </a:spcBef>
                  </a:pPr>
                  <a:r>
                    <a:rPr lang="en-US" altLang="en-US" sz="800" b="1">
                      <a:solidFill>
                        <a:srgbClr val="0070C0"/>
                      </a:solidFill>
                      <a:latin typeface="Courier" pitchFamily="2" charset="0"/>
                    </a:rPr>
                    <a:t> 100011</a:t>
                  </a:r>
                </a:p>
                <a:p>
                  <a:pPr>
                    <a:spcBef>
                      <a:spcPts val="300"/>
                    </a:spcBef>
                  </a:pPr>
                  <a:r>
                    <a:rPr lang="en-US" altLang="en-US" sz="800" b="1">
                      <a:solidFill>
                        <a:srgbClr val="0070C0"/>
                      </a:solidFill>
                      <a:latin typeface="Courier" pitchFamily="2" charset="0"/>
                    </a:rPr>
                    <a:t> 100100</a:t>
                  </a:r>
                </a:p>
                <a:p>
                  <a:pPr>
                    <a:spcBef>
                      <a:spcPts val="300"/>
                    </a:spcBef>
                  </a:pPr>
                  <a:r>
                    <a:rPr lang="en-US" altLang="en-US" sz="800" b="1">
                      <a:solidFill>
                        <a:srgbClr val="0070C0"/>
                      </a:solidFill>
                      <a:latin typeface="Courier" pitchFamily="2" charset="0"/>
                    </a:rPr>
                    <a:t> 100101</a:t>
                  </a:r>
                </a:p>
                <a:p>
                  <a:pPr>
                    <a:spcBef>
                      <a:spcPts val="300"/>
                    </a:spcBef>
                  </a:pPr>
                  <a:r>
                    <a:rPr lang="en-US" altLang="en-US" sz="800" b="1">
                      <a:solidFill>
                        <a:srgbClr val="0070C0"/>
                      </a:solidFill>
                      <a:latin typeface="Courier" pitchFamily="2" charset="0"/>
                    </a:rPr>
                    <a:t> 100110</a:t>
                  </a:r>
                </a:p>
                <a:p>
                  <a:pPr>
                    <a:spcBef>
                      <a:spcPts val="300"/>
                    </a:spcBef>
                  </a:pPr>
                  <a:r>
                    <a:rPr lang="en-US" altLang="en-US" sz="800" b="1">
                      <a:solidFill>
                        <a:srgbClr val="0070C0"/>
                      </a:solidFill>
                      <a:latin typeface="Courier" pitchFamily="2" charset="0"/>
                    </a:rPr>
                    <a:t> 100111</a:t>
                  </a:r>
                </a:p>
                <a:p>
                  <a:pPr>
                    <a:spcBef>
                      <a:spcPts val="300"/>
                    </a:spcBef>
                  </a:pPr>
                  <a:r>
                    <a:rPr lang="en-US" altLang="en-US" sz="800" b="1">
                      <a:solidFill>
                        <a:srgbClr val="0070C0"/>
                      </a:solidFill>
                      <a:latin typeface="Courier" pitchFamily="2" charset="0"/>
                    </a:rPr>
                    <a:t> 101000</a:t>
                  </a:r>
                </a:p>
              </p:txBody>
            </p:sp>
            <p:grpSp>
              <p:nvGrpSpPr>
                <p:cNvPr id="101555" name="Group 390">
                  <a:extLst>
                    <a:ext uri="{FF2B5EF4-FFF2-40B4-BE49-F238E27FC236}">
                      <a16:creationId xmlns:a16="http://schemas.microsoft.com/office/drawing/2014/main" id="{88E53438-C5EC-EDD1-AD06-87F1BB5F20B5}"/>
                    </a:ext>
                  </a:extLst>
                </p:cNvPr>
                <p:cNvGrpSpPr>
                  <a:grpSpLocks/>
                </p:cNvGrpSpPr>
                <p:nvPr/>
              </p:nvGrpSpPr>
              <p:grpSpPr bwMode="auto">
                <a:xfrm>
                  <a:off x="1110060" y="555647"/>
                  <a:ext cx="1492716" cy="1579920"/>
                  <a:chOff x="1110060" y="555647"/>
                  <a:chExt cx="1492716" cy="1579920"/>
                </a:xfrm>
              </p:grpSpPr>
              <p:sp>
                <p:nvSpPr>
                  <p:cNvPr id="101556" name="TextBox 391">
                    <a:extLst>
                      <a:ext uri="{FF2B5EF4-FFF2-40B4-BE49-F238E27FC236}">
                        <a16:creationId xmlns:a16="http://schemas.microsoft.com/office/drawing/2014/main" id="{F2BA3E6E-E7D4-14FB-7B82-1FCC2072B35C}"/>
                      </a:ext>
                    </a:extLst>
                  </p:cNvPr>
                  <p:cNvSpPr txBox="1">
                    <a:spLocks noChangeArrowheads="1"/>
                  </p:cNvSpPr>
                  <p:nvPr/>
                </p:nvSpPr>
                <p:spPr bwMode="auto">
                  <a:xfrm>
                    <a:off x="1110060" y="555647"/>
                    <a:ext cx="1492716" cy="1579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spcBef>
                        <a:spcPts val="100"/>
                      </a:spcBef>
                      <a:buClr>
                        <a:srgbClr val="000000"/>
                      </a:buClr>
                    </a:pPr>
                    <a:r>
                      <a:rPr lang="nn-NO" altLang="en-US" sz="1000">
                        <a:latin typeface="Courier" pitchFamily="2" charset="0"/>
                      </a:rPr>
                      <a:t>00110100 00000000</a:t>
                    </a:r>
                  </a:p>
                  <a:p>
                    <a:pPr>
                      <a:spcBef>
                        <a:spcPts val="100"/>
                      </a:spcBef>
                      <a:buClr>
                        <a:srgbClr val="000000"/>
                      </a:buClr>
                    </a:pPr>
                    <a:r>
                      <a:rPr lang="nn-NO" altLang="en-US" sz="1000">
                        <a:latin typeface="Courier" pitchFamily="2" charset="0"/>
                      </a:rPr>
                      <a:t>00110000 00000001</a:t>
                    </a:r>
                  </a:p>
                  <a:p>
                    <a:pPr>
                      <a:spcBef>
                        <a:spcPts val="100"/>
                      </a:spcBef>
                      <a:buClr>
                        <a:srgbClr val="000000"/>
                      </a:buClr>
                    </a:pPr>
                    <a:r>
                      <a:rPr lang="nn-NO" altLang="en-US" sz="1000">
                        <a:latin typeface="Courier" pitchFamily="2" charset="0"/>
                      </a:rPr>
                      <a:t>10001100 00000000</a:t>
                    </a:r>
                  </a:p>
                  <a:p>
                    <a:pPr>
                      <a:spcBef>
                        <a:spcPts val="100"/>
                      </a:spcBef>
                      <a:buClr>
                        <a:srgbClr val="000000"/>
                      </a:buClr>
                    </a:pPr>
                    <a:r>
                      <a:rPr lang="nn-NO" altLang="en-US" sz="1000">
                        <a:latin typeface="Courier" pitchFamily="2" charset="0"/>
                      </a:rPr>
                      <a:t>11010011 00000000</a:t>
                    </a:r>
                  </a:p>
                  <a:p>
                    <a:pPr>
                      <a:spcBef>
                        <a:spcPts val="100"/>
                      </a:spcBef>
                      <a:buClr>
                        <a:srgbClr val="000000"/>
                      </a:buClr>
                    </a:pPr>
                    <a:r>
                      <a:rPr lang="nn-NO" altLang="en-US" sz="1000">
                        <a:latin typeface="Courier" pitchFamily="2" charset="0"/>
                      </a:rPr>
                      <a:t>11110010 00000011</a:t>
                    </a:r>
                  </a:p>
                  <a:p>
                    <a:pPr>
                      <a:spcBef>
                        <a:spcPts val="100"/>
                      </a:spcBef>
                      <a:buClr>
                        <a:srgbClr val="000000"/>
                      </a:buClr>
                    </a:pPr>
                    <a:r>
                      <a:rPr lang="nn-NO" altLang="en-US" sz="1000">
                        <a:latin typeface="Courier" pitchFamily="2" charset="0"/>
                      </a:rPr>
                      <a:t>01000100 00000000</a:t>
                    </a:r>
                  </a:p>
                  <a:p>
                    <a:pPr>
                      <a:spcBef>
                        <a:spcPts val="100"/>
                      </a:spcBef>
                      <a:buClr>
                        <a:srgbClr val="000000"/>
                      </a:buClr>
                    </a:pPr>
                    <a:r>
                      <a:rPr lang="nn-NO" altLang="en-US" sz="1000">
                        <a:latin typeface="Courier" pitchFamily="2" charset="0"/>
                      </a:rPr>
                      <a:t>01010000 00000001</a:t>
                    </a:r>
                  </a:p>
                  <a:p>
                    <a:pPr>
                      <a:spcBef>
                        <a:spcPts val="100"/>
                      </a:spcBef>
                      <a:buClr>
                        <a:srgbClr val="000000"/>
                      </a:buClr>
                    </a:pPr>
                    <a:r>
                      <a:rPr lang="nn-NO" altLang="en-US" sz="1000">
                        <a:latin typeface="Courier" pitchFamily="2" charset="0"/>
                      </a:rPr>
                      <a:t>11100000 11111011</a:t>
                    </a:r>
                  </a:p>
                  <a:p>
                    <a:pPr>
                      <a:spcBef>
                        <a:spcPts val="100"/>
                      </a:spcBef>
                      <a:buClr>
                        <a:srgbClr val="000000"/>
                      </a:buClr>
                    </a:pPr>
                    <a:r>
                      <a:rPr lang="nn-NO" altLang="en-US" sz="1000">
                        <a:latin typeface="Courier" pitchFamily="2" charset="0"/>
                      </a:rPr>
                      <a:t>10100100 00000010</a:t>
                    </a:r>
                  </a:p>
                </p:txBody>
              </p:sp>
              <p:sp>
                <p:nvSpPr>
                  <p:cNvPr id="399" name="Rectangle 398">
                    <a:extLst>
                      <a:ext uri="{FF2B5EF4-FFF2-40B4-BE49-F238E27FC236}">
                        <a16:creationId xmlns:a16="http://schemas.microsoft.com/office/drawing/2014/main" id="{74A37125-792C-108D-97FD-ECC64CA0E9F1}"/>
                      </a:ext>
                    </a:extLst>
                  </p:cNvPr>
                  <p:cNvSpPr/>
                  <p:nvPr/>
                </p:nvSpPr>
                <p:spPr>
                  <a:xfrm>
                    <a:off x="1142905" y="581427"/>
                    <a:ext cx="1387371" cy="1512977"/>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0" name="Straight Connector 399">
                    <a:extLst>
                      <a:ext uri="{FF2B5EF4-FFF2-40B4-BE49-F238E27FC236}">
                        <a16:creationId xmlns:a16="http://schemas.microsoft.com/office/drawing/2014/main" id="{3A58FF95-3BAD-07C0-7464-63A3FBA0A174}"/>
                      </a:ext>
                    </a:extLst>
                  </p:cNvPr>
                  <p:cNvCxnSpPr>
                    <a:cxnSpLocks/>
                    <a:stCxn id="399" idx="0"/>
                    <a:endCxn id="399" idx="2"/>
                  </p:cNvCxnSpPr>
                  <p:nvPr/>
                </p:nvCxnSpPr>
                <p:spPr>
                  <a:xfrm>
                    <a:off x="1836589" y="581427"/>
                    <a:ext cx="0" cy="151297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1" name="Straight Connector 400">
                    <a:extLst>
                      <a:ext uri="{FF2B5EF4-FFF2-40B4-BE49-F238E27FC236}">
                        <a16:creationId xmlns:a16="http://schemas.microsoft.com/office/drawing/2014/main" id="{72008500-09BC-9479-0834-923F784997A9}"/>
                      </a:ext>
                    </a:extLst>
                  </p:cNvPr>
                  <p:cNvCxnSpPr>
                    <a:cxnSpLocks/>
                  </p:cNvCxnSpPr>
                  <p:nvPr/>
                </p:nvCxnSpPr>
                <p:spPr>
                  <a:xfrm>
                    <a:off x="1139730" y="756062"/>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2" name="Straight Connector 401">
                    <a:extLst>
                      <a:ext uri="{FF2B5EF4-FFF2-40B4-BE49-F238E27FC236}">
                        <a16:creationId xmlns:a16="http://schemas.microsoft.com/office/drawing/2014/main" id="{2FD8D29C-2BFC-1C17-DFCC-C222E39285F5}"/>
                      </a:ext>
                    </a:extLst>
                  </p:cNvPr>
                  <p:cNvCxnSpPr>
                    <a:cxnSpLocks/>
                  </p:cNvCxnSpPr>
                  <p:nvPr/>
                </p:nvCxnSpPr>
                <p:spPr>
                  <a:xfrm>
                    <a:off x="1139730" y="93069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3" name="Straight Connector 402">
                    <a:extLst>
                      <a:ext uri="{FF2B5EF4-FFF2-40B4-BE49-F238E27FC236}">
                        <a16:creationId xmlns:a16="http://schemas.microsoft.com/office/drawing/2014/main" id="{CAB1CFDB-CC18-031F-7826-21978ED22618}"/>
                      </a:ext>
                    </a:extLst>
                  </p:cNvPr>
                  <p:cNvCxnSpPr>
                    <a:cxnSpLocks/>
                  </p:cNvCxnSpPr>
                  <p:nvPr/>
                </p:nvCxnSpPr>
                <p:spPr>
                  <a:xfrm>
                    <a:off x="1139730" y="110533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4" name="Straight Connector 403">
                    <a:extLst>
                      <a:ext uri="{FF2B5EF4-FFF2-40B4-BE49-F238E27FC236}">
                        <a16:creationId xmlns:a16="http://schemas.microsoft.com/office/drawing/2014/main" id="{88F4398B-1890-D385-FABA-9B9DE91C8FD6}"/>
                      </a:ext>
                    </a:extLst>
                  </p:cNvPr>
                  <p:cNvCxnSpPr>
                    <a:cxnSpLocks/>
                  </p:cNvCxnSpPr>
                  <p:nvPr/>
                </p:nvCxnSpPr>
                <p:spPr>
                  <a:xfrm>
                    <a:off x="1139730" y="1260917"/>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7" name="Straight Connector 406">
                    <a:extLst>
                      <a:ext uri="{FF2B5EF4-FFF2-40B4-BE49-F238E27FC236}">
                        <a16:creationId xmlns:a16="http://schemas.microsoft.com/office/drawing/2014/main" id="{45D56CE9-7FD3-ECC4-EE85-D1B395807095}"/>
                      </a:ext>
                    </a:extLst>
                  </p:cNvPr>
                  <p:cNvCxnSpPr>
                    <a:cxnSpLocks/>
                  </p:cNvCxnSpPr>
                  <p:nvPr/>
                </p:nvCxnSpPr>
                <p:spPr>
                  <a:xfrm>
                    <a:off x="1139730" y="1426027"/>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8" name="Straight Connector 407">
                    <a:extLst>
                      <a:ext uri="{FF2B5EF4-FFF2-40B4-BE49-F238E27FC236}">
                        <a16:creationId xmlns:a16="http://schemas.microsoft.com/office/drawing/2014/main" id="{41D2D7FD-777D-19E3-80B1-AEB9D5B23B04}"/>
                      </a:ext>
                    </a:extLst>
                  </p:cNvPr>
                  <p:cNvCxnSpPr>
                    <a:cxnSpLocks/>
                  </p:cNvCxnSpPr>
                  <p:nvPr/>
                </p:nvCxnSpPr>
                <p:spPr>
                  <a:xfrm>
                    <a:off x="1139730" y="1587961"/>
                    <a:ext cx="1390546" cy="1587"/>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9" name="Straight Connector 408">
                    <a:extLst>
                      <a:ext uri="{FF2B5EF4-FFF2-40B4-BE49-F238E27FC236}">
                        <a16:creationId xmlns:a16="http://schemas.microsoft.com/office/drawing/2014/main" id="{2EFCCD62-124A-4EA7-DF64-EC32C9CE008E}"/>
                      </a:ext>
                    </a:extLst>
                  </p:cNvPr>
                  <p:cNvCxnSpPr>
                    <a:cxnSpLocks/>
                  </p:cNvCxnSpPr>
                  <p:nvPr/>
                </p:nvCxnSpPr>
                <p:spPr>
                  <a:xfrm>
                    <a:off x="1139730" y="1756246"/>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5" name="Straight Connector 424">
                    <a:extLst>
                      <a:ext uri="{FF2B5EF4-FFF2-40B4-BE49-F238E27FC236}">
                        <a16:creationId xmlns:a16="http://schemas.microsoft.com/office/drawing/2014/main" id="{A8B4BB69-CC96-DB6E-F562-4B0467D4327F}"/>
                      </a:ext>
                    </a:extLst>
                  </p:cNvPr>
                  <p:cNvCxnSpPr>
                    <a:cxnSpLocks/>
                  </p:cNvCxnSpPr>
                  <p:nvPr/>
                </p:nvCxnSpPr>
                <p:spPr>
                  <a:xfrm>
                    <a:off x="1144491" y="1916593"/>
                    <a:ext cx="1390546" cy="0"/>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101550" name="TextBox 381">
                <a:extLst>
                  <a:ext uri="{FF2B5EF4-FFF2-40B4-BE49-F238E27FC236}">
                    <a16:creationId xmlns:a16="http://schemas.microsoft.com/office/drawing/2014/main" id="{5A4C348B-987F-2132-6741-27C338EFFC7B}"/>
                  </a:ext>
                </a:extLst>
              </p:cNvPr>
              <p:cNvSpPr txBox="1">
                <a:spLocks noChangeArrowheads="1"/>
              </p:cNvSpPr>
              <p:nvPr/>
            </p:nvSpPr>
            <p:spPr bwMode="auto">
              <a:xfrm>
                <a:off x="1021261" y="2152223"/>
                <a:ext cx="1189949"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200"/>
                  <a:t>Code Memory</a:t>
                </a:r>
              </a:p>
            </p:txBody>
          </p:sp>
          <p:sp>
            <p:nvSpPr>
              <p:cNvPr id="384" name="Rectangle 383">
                <a:extLst>
                  <a:ext uri="{FF2B5EF4-FFF2-40B4-BE49-F238E27FC236}">
                    <a16:creationId xmlns:a16="http://schemas.microsoft.com/office/drawing/2014/main" id="{F6F6D12E-B7C2-D640-B6C5-03150E16A3CB}"/>
                  </a:ext>
                </a:extLst>
              </p:cNvPr>
              <p:cNvSpPr/>
              <p:nvPr/>
            </p:nvSpPr>
            <p:spPr>
              <a:xfrm>
                <a:off x="720662" y="500459"/>
                <a:ext cx="1857235" cy="1663799"/>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552" name="TextBox 384">
                <a:extLst>
                  <a:ext uri="{FF2B5EF4-FFF2-40B4-BE49-F238E27FC236}">
                    <a16:creationId xmlns:a16="http://schemas.microsoft.com/office/drawing/2014/main" id="{3395081E-054B-B91B-0ABD-745527D7F723}"/>
                  </a:ext>
                </a:extLst>
              </p:cNvPr>
              <p:cNvSpPr txBox="1">
                <a:spLocks noChangeArrowheads="1"/>
              </p:cNvSpPr>
              <p:nvPr/>
            </p:nvSpPr>
            <p:spPr bwMode="auto">
              <a:xfrm>
                <a:off x="1792284" y="230947"/>
                <a:ext cx="293670"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a:t>
                </a:r>
              </a:p>
            </p:txBody>
          </p:sp>
          <p:cxnSp>
            <p:nvCxnSpPr>
              <p:cNvPr id="386" name="Straight Arrow Connector 385">
                <a:extLst>
                  <a:ext uri="{FF2B5EF4-FFF2-40B4-BE49-F238E27FC236}">
                    <a16:creationId xmlns:a16="http://schemas.microsoft.com/office/drawing/2014/main" id="{D4FA91E5-521E-31E4-E205-B587AF592E08}"/>
                  </a:ext>
                </a:extLst>
              </p:cNvPr>
              <p:cNvCxnSpPr/>
              <p:nvPr/>
            </p:nvCxnSpPr>
            <p:spPr>
              <a:xfrm>
                <a:off x="1828653" y="295660"/>
                <a:ext cx="0" cy="201624"/>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grpSp>
      </p:grpSp>
      <p:cxnSp>
        <p:nvCxnSpPr>
          <p:cNvPr id="355" name="Straight Connector 354">
            <a:extLst>
              <a:ext uri="{FF2B5EF4-FFF2-40B4-BE49-F238E27FC236}">
                <a16:creationId xmlns:a16="http://schemas.microsoft.com/office/drawing/2014/main" id="{F29D5072-6E32-DB14-2C4C-560994DDD286}"/>
              </a:ext>
            </a:extLst>
          </p:cNvPr>
          <p:cNvCxnSpPr>
            <a:cxnSpLocks/>
          </p:cNvCxnSpPr>
          <p:nvPr/>
        </p:nvCxnSpPr>
        <p:spPr>
          <a:xfrm>
            <a:off x="6321426" y="5686425"/>
            <a:ext cx="925513" cy="1588"/>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nvGrpSpPr>
          <p:cNvPr id="101379" name="Group 223">
            <a:extLst>
              <a:ext uri="{FF2B5EF4-FFF2-40B4-BE49-F238E27FC236}">
                <a16:creationId xmlns:a16="http://schemas.microsoft.com/office/drawing/2014/main" id="{CE2A68AC-504D-2E6A-9CB3-6C825BD8A96D}"/>
              </a:ext>
            </a:extLst>
          </p:cNvPr>
          <p:cNvGrpSpPr>
            <a:grpSpLocks/>
          </p:cNvGrpSpPr>
          <p:nvPr/>
        </p:nvGrpSpPr>
        <p:grpSpPr bwMode="auto">
          <a:xfrm>
            <a:off x="1208088" y="555626"/>
            <a:ext cx="8729662" cy="5681663"/>
            <a:chOff x="293097" y="556018"/>
            <a:chExt cx="8730474" cy="5680667"/>
          </a:xfrm>
        </p:grpSpPr>
        <p:grpSp>
          <p:nvGrpSpPr>
            <p:cNvPr id="101387" name="Group 225">
              <a:extLst>
                <a:ext uri="{FF2B5EF4-FFF2-40B4-BE49-F238E27FC236}">
                  <a16:creationId xmlns:a16="http://schemas.microsoft.com/office/drawing/2014/main" id="{0ACFBC5E-4A54-7D18-62DC-C899CD34B11E}"/>
                </a:ext>
              </a:extLst>
            </p:cNvPr>
            <p:cNvGrpSpPr>
              <a:grpSpLocks/>
            </p:cNvGrpSpPr>
            <p:nvPr/>
          </p:nvGrpSpPr>
          <p:grpSpPr bwMode="auto">
            <a:xfrm>
              <a:off x="1110699" y="5242652"/>
              <a:ext cx="492662" cy="246221"/>
              <a:chOff x="8545253" y="1271404"/>
              <a:chExt cx="492662" cy="246221"/>
            </a:xfrm>
          </p:grpSpPr>
          <p:sp>
            <p:nvSpPr>
              <p:cNvPr id="101510" name="TextBox 380">
                <a:extLst>
                  <a:ext uri="{FF2B5EF4-FFF2-40B4-BE49-F238E27FC236}">
                    <a16:creationId xmlns:a16="http://schemas.microsoft.com/office/drawing/2014/main" id="{0DFD4AF5-B831-14E1-9896-DDB24B6AA069}"/>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88" name="Straight Connector 387">
                <a:extLst>
                  <a:ext uri="{FF2B5EF4-FFF2-40B4-BE49-F238E27FC236}">
                    <a16:creationId xmlns:a16="http://schemas.microsoft.com/office/drawing/2014/main" id="{63EB5C6C-105F-775B-883F-C42FB75BAEDD}"/>
                  </a:ext>
                </a:extLst>
              </p:cNvPr>
              <p:cNvCxnSpPr>
                <a:cxnSpLocks/>
              </p:cNvCxnSpPr>
              <p:nvPr/>
            </p:nvCxnSpPr>
            <p:spPr>
              <a:xfrm>
                <a:off x="8545289" y="1400400"/>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88" name="Group 226">
              <a:extLst>
                <a:ext uri="{FF2B5EF4-FFF2-40B4-BE49-F238E27FC236}">
                  <a16:creationId xmlns:a16="http://schemas.microsoft.com/office/drawing/2014/main" id="{E40ADE09-D4F4-8E8A-E23E-BC121A263BC2}"/>
                </a:ext>
              </a:extLst>
            </p:cNvPr>
            <p:cNvGrpSpPr>
              <a:grpSpLocks/>
            </p:cNvGrpSpPr>
            <p:nvPr/>
          </p:nvGrpSpPr>
          <p:grpSpPr bwMode="auto">
            <a:xfrm>
              <a:off x="390079" y="556018"/>
              <a:ext cx="248786" cy="288546"/>
              <a:chOff x="341886" y="1040645"/>
              <a:chExt cx="248786" cy="288546"/>
            </a:xfrm>
          </p:grpSpPr>
          <p:cxnSp>
            <p:nvCxnSpPr>
              <p:cNvPr id="379" name="Straight Connector 378">
                <a:extLst>
                  <a:ext uri="{FF2B5EF4-FFF2-40B4-BE49-F238E27FC236}">
                    <a16:creationId xmlns:a16="http://schemas.microsoft.com/office/drawing/2014/main" id="{365F21C5-46AF-B2CB-E2CF-2134AB30483B}"/>
                  </a:ext>
                </a:extLst>
              </p:cNvPr>
              <p:cNvCxnSpPr>
                <a:cxnSpLocks/>
              </p:cNvCxnSpPr>
              <p:nvPr/>
            </p:nvCxnSpPr>
            <p:spPr>
              <a:xfrm>
                <a:off x="370328" y="121206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9" name="TextBox 379">
                <a:extLst>
                  <a:ext uri="{FF2B5EF4-FFF2-40B4-BE49-F238E27FC236}">
                    <a16:creationId xmlns:a16="http://schemas.microsoft.com/office/drawing/2014/main" id="{1A2A90D3-B5AD-D6B2-E49E-1180BCE01385}"/>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89" name="Group 227">
              <a:extLst>
                <a:ext uri="{FF2B5EF4-FFF2-40B4-BE49-F238E27FC236}">
                  <a16:creationId xmlns:a16="http://schemas.microsoft.com/office/drawing/2014/main" id="{6FEF4FD3-485A-31A6-5A77-B14B444B1C98}"/>
                </a:ext>
              </a:extLst>
            </p:cNvPr>
            <p:cNvGrpSpPr>
              <a:grpSpLocks/>
            </p:cNvGrpSpPr>
            <p:nvPr/>
          </p:nvGrpSpPr>
          <p:grpSpPr bwMode="auto">
            <a:xfrm>
              <a:off x="431643" y="1524784"/>
              <a:ext cx="248786" cy="288546"/>
              <a:chOff x="341886" y="1040645"/>
              <a:chExt cx="248786" cy="288546"/>
            </a:xfrm>
          </p:grpSpPr>
          <p:cxnSp>
            <p:nvCxnSpPr>
              <p:cNvPr id="376" name="Straight Connector 375">
                <a:extLst>
                  <a:ext uri="{FF2B5EF4-FFF2-40B4-BE49-F238E27FC236}">
                    <a16:creationId xmlns:a16="http://schemas.microsoft.com/office/drawing/2014/main" id="{C849A3DE-BA2B-B032-BEBA-10E10162E793}"/>
                  </a:ext>
                </a:extLst>
              </p:cNvPr>
              <p:cNvCxnSpPr>
                <a:cxnSpLocks/>
              </p:cNvCxnSpPr>
              <p:nvPr/>
            </p:nvCxnSpPr>
            <p:spPr>
              <a:xfrm>
                <a:off x="370043" y="121150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7" name="TextBox 376">
                <a:extLst>
                  <a:ext uri="{FF2B5EF4-FFF2-40B4-BE49-F238E27FC236}">
                    <a16:creationId xmlns:a16="http://schemas.microsoft.com/office/drawing/2014/main" id="{CED7B853-5D18-9E82-684A-364AAC482E39}"/>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390" name="Group 228">
              <a:extLst>
                <a:ext uri="{FF2B5EF4-FFF2-40B4-BE49-F238E27FC236}">
                  <a16:creationId xmlns:a16="http://schemas.microsoft.com/office/drawing/2014/main" id="{192EE46E-4741-1121-835C-C01A06796618}"/>
                </a:ext>
              </a:extLst>
            </p:cNvPr>
            <p:cNvGrpSpPr>
              <a:grpSpLocks/>
            </p:cNvGrpSpPr>
            <p:nvPr/>
          </p:nvGrpSpPr>
          <p:grpSpPr bwMode="auto">
            <a:xfrm>
              <a:off x="293097" y="1038605"/>
              <a:ext cx="312906" cy="288546"/>
              <a:chOff x="341886" y="1040645"/>
              <a:chExt cx="312906" cy="288546"/>
            </a:xfrm>
          </p:grpSpPr>
          <p:cxnSp>
            <p:nvCxnSpPr>
              <p:cNvPr id="374" name="Straight Connector 373">
                <a:extLst>
                  <a:ext uri="{FF2B5EF4-FFF2-40B4-BE49-F238E27FC236}">
                    <a16:creationId xmlns:a16="http://schemas.microsoft.com/office/drawing/2014/main" id="{C883283D-D487-0767-1836-0AA51C5E26D7}"/>
                  </a:ext>
                </a:extLst>
              </p:cNvPr>
              <p:cNvCxnSpPr>
                <a:cxnSpLocks/>
              </p:cNvCxnSpPr>
              <p:nvPr/>
            </p:nvCxnSpPr>
            <p:spPr>
              <a:xfrm>
                <a:off x="370464" y="121199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5" name="TextBox 374">
                <a:extLst>
                  <a:ext uri="{FF2B5EF4-FFF2-40B4-BE49-F238E27FC236}">
                    <a16:creationId xmlns:a16="http://schemas.microsoft.com/office/drawing/2014/main" id="{05CBA3E8-74DA-D069-8C2F-B52E7F2FD53C}"/>
                  </a:ext>
                </a:extLst>
              </p:cNvPr>
              <p:cNvSpPr txBox="1">
                <a:spLocks noChangeArrowheads="1"/>
              </p:cNvSpPr>
              <p:nvPr/>
            </p:nvSpPr>
            <p:spPr bwMode="auto">
              <a:xfrm>
                <a:off x="341886" y="1040645"/>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1" name="Group 229">
              <a:extLst>
                <a:ext uri="{FF2B5EF4-FFF2-40B4-BE49-F238E27FC236}">
                  <a16:creationId xmlns:a16="http://schemas.microsoft.com/office/drawing/2014/main" id="{AE23C369-6161-4EA2-2ECA-6BBE01913D30}"/>
                </a:ext>
              </a:extLst>
            </p:cNvPr>
            <p:cNvGrpSpPr>
              <a:grpSpLocks/>
            </p:cNvGrpSpPr>
            <p:nvPr/>
          </p:nvGrpSpPr>
          <p:grpSpPr bwMode="auto">
            <a:xfrm>
              <a:off x="2564996" y="801335"/>
              <a:ext cx="312906" cy="288546"/>
              <a:chOff x="2665390" y="769728"/>
              <a:chExt cx="312906" cy="288546"/>
            </a:xfrm>
          </p:grpSpPr>
          <p:cxnSp>
            <p:nvCxnSpPr>
              <p:cNvPr id="372" name="Straight Connector 371">
                <a:extLst>
                  <a:ext uri="{FF2B5EF4-FFF2-40B4-BE49-F238E27FC236}">
                    <a16:creationId xmlns:a16="http://schemas.microsoft.com/office/drawing/2014/main" id="{F742D3BD-E0EA-6578-AEE0-E46B85CCECBE}"/>
                  </a:ext>
                </a:extLst>
              </p:cNvPr>
              <p:cNvCxnSpPr>
                <a:cxnSpLocks/>
              </p:cNvCxnSpPr>
              <p:nvPr/>
            </p:nvCxnSpPr>
            <p:spPr>
              <a:xfrm>
                <a:off x="2693992" y="940263"/>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3" name="TextBox 372">
                <a:extLst>
                  <a:ext uri="{FF2B5EF4-FFF2-40B4-BE49-F238E27FC236}">
                    <a16:creationId xmlns:a16="http://schemas.microsoft.com/office/drawing/2014/main" id="{16F8CE80-006C-01A5-49FF-7FA92CBC4BFD}"/>
                  </a:ext>
                </a:extLst>
              </p:cNvPr>
              <p:cNvSpPr txBox="1">
                <a:spLocks noChangeArrowheads="1"/>
              </p:cNvSpPr>
              <p:nvPr/>
            </p:nvSpPr>
            <p:spPr bwMode="auto">
              <a:xfrm>
                <a:off x="2665390" y="769728"/>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grpSp>
        <p:grpSp>
          <p:nvGrpSpPr>
            <p:cNvPr id="101392" name="Group 230">
              <a:extLst>
                <a:ext uri="{FF2B5EF4-FFF2-40B4-BE49-F238E27FC236}">
                  <a16:creationId xmlns:a16="http://schemas.microsoft.com/office/drawing/2014/main" id="{DB461116-8F55-FFC5-FBC7-969552FFA1ED}"/>
                </a:ext>
              </a:extLst>
            </p:cNvPr>
            <p:cNvGrpSpPr>
              <a:grpSpLocks/>
            </p:cNvGrpSpPr>
            <p:nvPr/>
          </p:nvGrpSpPr>
          <p:grpSpPr bwMode="auto">
            <a:xfrm>
              <a:off x="3007326" y="797618"/>
              <a:ext cx="508473" cy="288546"/>
              <a:chOff x="2665390" y="769728"/>
              <a:chExt cx="508473" cy="288546"/>
            </a:xfrm>
          </p:grpSpPr>
          <p:cxnSp>
            <p:nvCxnSpPr>
              <p:cNvPr id="370" name="Straight Connector 369">
                <a:extLst>
                  <a:ext uri="{FF2B5EF4-FFF2-40B4-BE49-F238E27FC236}">
                    <a16:creationId xmlns:a16="http://schemas.microsoft.com/office/drawing/2014/main" id="{7F19161E-40C7-5739-56F7-AC2A98876029}"/>
                  </a:ext>
                </a:extLst>
              </p:cNvPr>
              <p:cNvCxnSpPr>
                <a:cxnSpLocks/>
              </p:cNvCxnSpPr>
              <p:nvPr/>
            </p:nvCxnSpPr>
            <p:spPr>
              <a:xfrm>
                <a:off x="2694616" y="94080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501" name="TextBox 370">
                <a:extLst>
                  <a:ext uri="{FF2B5EF4-FFF2-40B4-BE49-F238E27FC236}">
                    <a16:creationId xmlns:a16="http://schemas.microsoft.com/office/drawing/2014/main" id="{6516B0BD-CD74-4A2F-1C64-0D159CB69167}"/>
                  </a:ext>
                </a:extLst>
              </p:cNvPr>
              <p:cNvSpPr txBox="1">
                <a:spLocks noChangeArrowheads="1"/>
              </p:cNvSpPr>
              <p:nvPr/>
            </p:nvSpPr>
            <p:spPr bwMode="auto">
              <a:xfrm>
                <a:off x="2665390" y="769728"/>
                <a:ext cx="50847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high</a:t>
                </a:r>
              </a:p>
            </p:txBody>
          </p:sp>
        </p:grpSp>
        <p:grpSp>
          <p:nvGrpSpPr>
            <p:cNvPr id="101393" name="Group 232">
              <a:extLst>
                <a:ext uri="{FF2B5EF4-FFF2-40B4-BE49-F238E27FC236}">
                  <a16:creationId xmlns:a16="http://schemas.microsoft.com/office/drawing/2014/main" id="{C5F6C9BA-360E-2129-FE68-4506D69716D5}"/>
                </a:ext>
              </a:extLst>
            </p:cNvPr>
            <p:cNvGrpSpPr>
              <a:grpSpLocks/>
            </p:cNvGrpSpPr>
            <p:nvPr/>
          </p:nvGrpSpPr>
          <p:grpSpPr bwMode="auto">
            <a:xfrm>
              <a:off x="2829681" y="1218553"/>
              <a:ext cx="492662" cy="246221"/>
              <a:chOff x="8545253" y="1271404"/>
              <a:chExt cx="492662" cy="246221"/>
            </a:xfrm>
          </p:grpSpPr>
          <p:sp>
            <p:nvSpPr>
              <p:cNvPr id="101498" name="TextBox 367">
                <a:extLst>
                  <a:ext uri="{FF2B5EF4-FFF2-40B4-BE49-F238E27FC236}">
                    <a16:creationId xmlns:a16="http://schemas.microsoft.com/office/drawing/2014/main" id="{9F6FE009-FCD5-161E-A147-99F2697ECAF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369" name="Straight Connector 368">
                <a:extLst>
                  <a:ext uri="{FF2B5EF4-FFF2-40B4-BE49-F238E27FC236}">
                    <a16:creationId xmlns:a16="http://schemas.microsoft.com/office/drawing/2014/main" id="{D29746CA-55F4-3A8E-AEFA-1AB28D5AF058}"/>
                  </a:ext>
                </a:extLst>
              </p:cNvPr>
              <p:cNvCxnSpPr>
                <a:cxnSpLocks/>
              </p:cNvCxnSpPr>
              <p:nvPr/>
            </p:nvCxnSpPr>
            <p:spPr>
              <a:xfrm>
                <a:off x="8545730" y="1400893"/>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394" name="Group 233">
              <a:extLst>
                <a:ext uri="{FF2B5EF4-FFF2-40B4-BE49-F238E27FC236}">
                  <a16:creationId xmlns:a16="http://schemas.microsoft.com/office/drawing/2014/main" id="{9116428A-B77D-644C-E319-B6A75B8979F9}"/>
                </a:ext>
              </a:extLst>
            </p:cNvPr>
            <p:cNvGrpSpPr>
              <a:grpSpLocks/>
            </p:cNvGrpSpPr>
            <p:nvPr/>
          </p:nvGrpSpPr>
          <p:grpSpPr bwMode="auto">
            <a:xfrm>
              <a:off x="4768115" y="897370"/>
              <a:ext cx="248786" cy="288546"/>
              <a:chOff x="4470539" y="846684"/>
              <a:chExt cx="248786" cy="288546"/>
            </a:xfrm>
          </p:grpSpPr>
          <p:cxnSp>
            <p:nvCxnSpPr>
              <p:cNvPr id="366" name="Straight Connector 365">
                <a:extLst>
                  <a:ext uri="{FF2B5EF4-FFF2-40B4-BE49-F238E27FC236}">
                    <a16:creationId xmlns:a16="http://schemas.microsoft.com/office/drawing/2014/main" id="{E90FAE39-3731-C490-DEA5-914579445AA5}"/>
                  </a:ext>
                </a:extLst>
              </p:cNvPr>
              <p:cNvCxnSpPr>
                <a:cxnSpLocks/>
              </p:cNvCxnSpPr>
              <p:nvPr/>
            </p:nvCxnSpPr>
            <p:spPr>
              <a:xfrm>
                <a:off x="4499677" y="101800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7" name="TextBox 366">
                <a:extLst>
                  <a:ext uri="{FF2B5EF4-FFF2-40B4-BE49-F238E27FC236}">
                    <a16:creationId xmlns:a16="http://schemas.microsoft.com/office/drawing/2014/main" id="{0EFF29CE-77F8-2F85-C3F2-C8E5A855E925}"/>
                  </a:ext>
                </a:extLst>
              </p:cNvPr>
              <p:cNvSpPr txBox="1">
                <a:spLocks noChangeArrowheads="1"/>
              </p:cNvSpPr>
              <p:nvPr/>
            </p:nvSpPr>
            <p:spPr bwMode="auto">
              <a:xfrm>
                <a:off x="4470539"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395" name="Group 234">
              <a:extLst>
                <a:ext uri="{FF2B5EF4-FFF2-40B4-BE49-F238E27FC236}">
                  <a16:creationId xmlns:a16="http://schemas.microsoft.com/office/drawing/2014/main" id="{A2166EC1-EFEC-433E-5CF1-1EF373442A16}"/>
                </a:ext>
              </a:extLst>
            </p:cNvPr>
            <p:cNvGrpSpPr>
              <a:grpSpLocks/>
            </p:cNvGrpSpPr>
            <p:nvPr/>
          </p:nvGrpSpPr>
          <p:grpSpPr bwMode="auto">
            <a:xfrm>
              <a:off x="4459934" y="696479"/>
              <a:ext cx="312906" cy="288546"/>
              <a:chOff x="4470539" y="846684"/>
              <a:chExt cx="312906" cy="288546"/>
            </a:xfrm>
          </p:grpSpPr>
          <p:cxnSp>
            <p:nvCxnSpPr>
              <p:cNvPr id="364" name="Straight Connector 363">
                <a:extLst>
                  <a:ext uri="{FF2B5EF4-FFF2-40B4-BE49-F238E27FC236}">
                    <a16:creationId xmlns:a16="http://schemas.microsoft.com/office/drawing/2014/main" id="{D5F0E1BD-BB53-183E-0C41-A6B90CCB6349}"/>
                  </a:ext>
                </a:extLst>
              </p:cNvPr>
              <p:cNvCxnSpPr>
                <a:cxnSpLocks/>
              </p:cNvCxnSpPr>
              <p:nvPr/>
            </p:nvCxnSpPr>
            <p:spPr>
              <a:xfrm>
                <a:off x="4499855" y="1017318"/>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5" name="TextBox 364">
                <a:extLst>
                  <a:ext uri="{FF2B5EF4-FFF2-40B4-BE49-F238E27FC236}">
                    <a16:creationId xmlns:a16="http://schemas.microsoft.com/office/drawing/2014/main" id="{236DA957-242E-7E92-136C-8AFF628BFACB}"/>
                  </a:ext>
                </a:extLst>
              </p:cNvPr>
              <p:cNvSpPr txBox="1">
                <a:spLocks noChangeArrowheads="1"/>
              </p:cNvSpPr>
              <p:nvPr/>
            </p:nvSpPr>
            <p:spPr bwMode="auto">
              <a:xfrm>
                <a:off x="4470539" y="846684"/>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27</a:t>
                </a:r>
              </a:p>
            </p:txBody>
          </p:sp>
        </p:grpSp>
        <p:grpSp>
          <p:nvGrpSpPr>
            <p:cNvPr id="101396" name="Group 236">
              <a:extLst>
                <a:ext uri="{FF2B5EF4-FFF2-40B4-BE49-F238E27FC236}">
                  <a16:creationId xmlns:a16="http://schemas.microsoft.com/office/drawing/2014/main" id="{0AA7B00D-0910-904A-D29B-C0228660FDCB}"/>
                </a:ext>
              </a:extLst>
            </p:cNvPr>
            <p:cNvGrpSpPr>
              <a:grpSpLocks/>
            </p:cNvGrpSpPr>
            <p:nvPr/>
          </p:nvGrpSpPr>
          <p:grpSpPr bwMode="auto">
            <a:xfrm>
              <a:off x="6901503" y="4446666"/>
              <a:ext cx="248786" cy="552433"/>
              <a:chOff x="8451857" y="5490024"/>
              <a:chExt cx="248786" cy="552433"/>
            </a:xfrm>
          </p:grpSpPr>
          <p:cxnSp>
            <p:nvCxnSpPr>
              <p:cNvPr id="358" name="Straight Connector 357">
                <a:extLst>
                  <a:ext uri="{FF2B5EF4-FFF2-40B4-BE49-F238E27FC236}">
                    <a16:creationId xmlns:a16="http://schemas.microsoft.com/office/drawing/2014/main" id="{42D7D2F7-338F-8705-E966-7D2B2108EF7C}"/>
                  </a:ext>
                </a:extLst>
              </p:cNvPr>
              <p:cNvCxnSpPr>
                <a:cxnSpLocks/>
              </p:cNvCxnSpPr>
              <p:nvPr/>
            </p:nvCxnSpPr>
            <p:spPr>
              <a:xfrm>
                <a:off x="8479819" y="56610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1" name="TextBox 360">
                <a:extLst>
                  <a:ext uri="{FF2B5EF4-FFF2-40B4-BE49-F238E27FC236}">
                    <a16:creationId xmlns:a16="http://schemas.microsoft.com/office/drawing/2014/main" id="{C7273A76-415F-DCCE-A754-0602F8D76991}"/>
                  </a:ext>
                </a:extLst>
              </p:cNvPr>
              <p:cNvSpPr txBox="1">
                <a:spLocks noChangeArrowheads="1"/>
              </p:cNvSpPr>
              <p:nvPr/>
            </p:nvSpPr>
            <p:spPr bwMode="auto">
              <a:xfrm>
                <a:off x="8451857" y="54900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62" name="Straight Connector 361">
                <a:extLst>
                  <a:ext uri="{FF2B5EF4-FFF2-40B4-BE49-F238E27FC236}">
                    <a16:creationId xmlns:a16="http://schemas.microsoft.com/office/drawing/2014/main" id="{C1CBE96C-A6B8-CE3F-8D77-F92C54440239}"/>
                  </a:ext>
                </a:extLst>
              </p:cNvPr>
              <p:cNvCxnSpPr>
                <a:cxnSpLocks/>
              </p:cNvCxnSpPr>
              <p:nvPr/>
            </p:nvCxnSpPr>
            <p:spPr>
              <a:xfrm>
                <a:off x="8479819" y="592455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93" name="TextBox 362">
                <a:extLst>
                  <a:ext uri="{FF2B5EF4-FFF2-40B4-BE49-F238E27FC236}">
                    <a16:creationId xmlns:a16="http://schemas.microsoft.com/office/drawing/2014/main" id="{306F5A59-28E9-4C86-F38E-F93DB58570F4}"/>
                  </a:ext>
                </a:extLst>
              </p:cNvPr>
              <p:cNvSpPr txBox="1">
                <a:spLocks noChangeArrowheads="1"/>
              </p:cNvSpPr>
              <p:nvPr/>
            </p:nvSpPr>
            <p:spPr bwMode="auto">
              <a:xfrm>
                <a:off x="8451857" y="5753911"/>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sp>
          <p:nvSpPr>
            <p:cNvPr id="101397" name="TextBox 237">
              <a:extLst>
                <a:ext uri="{FF2B5EF4-FFF2-40B4-BE49-F238E27FC236}">
                  <a16:creationId xmlns:a16="http://schemas.microsoft.com/office/drawing/2014/main" id="{71BBCD95-F463-7F98-53AD-FE90B6044B30}"/>
                </a:ext>
              </a:extLst>
            </p:cNvPr>
            <p:cNvSpPr txBox="1">
              <a:spLocks noChangeArrowheads="1"/>
            </p:cNvSpPr>
            <p:nvPr/>
          </p:nvSpPr>
          <p:spPr bwMode="auto">
            <a:xfrm>
              <a:off x="6780919" y="4153824"/>
              <a:ext cx="50526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4 low</a:t>
              </a:r>
            </a:p>
          </p:txBody>
        </p:sp>
        <p:cxnSp>
          <p:nvCxnSpPr>
            <p:cNvPr id="239" name="Straight Connector 238">
              <a:extLst>
                <a:ext uri="{FF2B5EF4-FFF2-40B4-BE49-F238E27FC236}">
                  <a16:creationId xmlns:a16="http://schemas.microsoft.com/office/drawing/2014/main" id="{A699F376-3B44-3DD0-9E97-EA13DA786E52}"/>
                </a:ext>
              </a:extLst>
            </p:cNvPr>
            <p:cNvCxnSpPr>
              <a:cxnSpLocks/>
            </p:cNvCxnSpPr>
            <p:nvPr/>
          </p:nvCxnSpPr>
          <p:spPr>
            <a:xfrm>
              <a:off x="6792927" y="4325670"/>
              <a:ext cx="117486" cy="74599"/>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1399" name="Group 239">
              <a:extLst>
                <a:ext uri="{FF2B5EF4-FFF2-40B4-BE49-F238E27FC236}">
                  <a16:creationId xmlns:a16="http://schemas.microsoft.com/office/drawing/2014/main" id="{9AA882D5-59D2-5321-011F-C118CAD0850B}"/>
                </a:ext>
              </a:extLst>
            </p:cNvPr>
            <p:cNvGrpSpPr>
              <a:grpSpLocks/>
            </p:cNvGrpSpPr>
            <p:nvPr/>
          </p:nvGrpSpPr>
          <p:grpSpPr bwMode="auto">
            <a:xfrm>
              <a:off x="8196092" y="3832032"/>
              <a:ext cx="827479" cy="541995"/>
              <a:chOff x="4892944" y="3715267"/>
              <a:chExt cx="827479" cy="541995"/>
            </a:xfrm>
          </p:grpSpPr>
          <p:cxnSp>
            <p:nvCxnSpPr>
              <p:cNvPr id="351" name="Straight Connector 350">
                <a:extLst>
                  <a:ext uri="{FF2B5EF4-FFF2-40B4-BE49-F238E27FC236}">
                    <a16:creationId xmlns:a16="http://schemas.microsoft.com/office/drawing/2014/main" id="{1D00FEC7-240A-D0C1-C394-B087E946B9F4}"/>
                  </a:ext>
                </a:extLst>
              </p:cNvPr>
              <p:cNvCxnSpPr>
                <a:cxnSpLocks/>
              </p:cNvCxnSpPr>
              <p:nvPr/>
            </p:nvCxnSpPr>
            <p:spPr>
              <a:xfrm>
                <a:off x="5153633" y="3940664"/>
                <a:ext cx="277838" cy="160310"/>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2" name="Straight Connector 351">
                <a:extLst>
                  <a:ext uri="{FF2B5EF4-FFF2-40B4-BE49-F238E27FC236}">
                    <a16:creationId xmlns:a16="http://schemas.microsoft.com/office/drawing/2014/main" id="{ED68E9CA-EF09-39A3-86C5-799572E30419}"/>
                  </a:ext>
                </a:extLst>
              </p:cNvPr>
              <p:cNvCxnSpPr>
                <a:cxnSpLocks/>
              </p:cNvCxnSpPr>
              <p:nvPr/>
            </p:nvCxnSpPr>
            <p:spPr>
              <a:xfrm flipV="1">
                <a:off x="5156809" y="4100974"/>
                <a:ext cx="281013"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53" name="Straight Connector 352">
                <a:extLst>
                  <a:ext uri="{FF2B5EF4-FFF2-40B4-BE49-F238E27FC236}">
                    <a16:creationId xmlns:a16="http://schemas.microsoft.com/office/drawing/2014/main" id="{4A57C3C0-7BFB-F820-CEE2-5279EF514517}"/>
                  </a:ext>
                </a:extLst>
              </p:cNvPr>
              <p:cNvCxnSpPr>
                <a:cxnSpLocks/>
              </p:cNvCxnSpPr>
              <p:nvPr/>
            </p:nvCxnSpPr>
            <p:spPr>
              <a:xfrm>
                <a:off x="5499740" y="404224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7" name="TextBox 353">
                <a:extLst>
                  <a:ext uri="{FF2B5EF4-FFF2-40B4-BE49-F238E27FC236}">
                    <a16:creationId xmlns:a16="http://schemas.microsoft.com/office/drawing/2014/main" id="{09ED8285-0879-31DC-C476-DF312874E933}"/>
                  </a:ext>
                </a:extLst>
              </p:cNvPr>
              <p:cNvSpPr txBox="1">
                <a:spLocks noChangeArrowheads="1"/>
              </p:cNvSpPr>
              <p:nvPr/>
            </p:nvSpPr>
            <p:spPr bwMode="auto">
              <a:xfrm>
                <a:off x="547163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56" name="Straight Connector 355">
                <a:extLst>
                  <a:ext uri="{FF2B5EF4-FFF2-40B4-BE49-F238E27FC236}">
                    <a16:creationId xmlns:a16="http://schemas.microsoft.com/office/drawing/2014/main" id="{80D2A6C7-7483-9FF6-3659-08969D8ABD29}"/>
                  </a:ext>
                </a:extLst>
              </p:cNvPr>
              <p:cNvCxnSpPr>
                <a:cxnSpLocks/>
              </p:cNvCxnSpPr>
              <p:nvPr/>
            </p:nvCxnSpPr>
            <p:spPr>
              <a:xfrm>
                <a:off x="4921837" y="38866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9" name="TextBox 356">
                <a:extLst>
                  <a:ext uri="{FF2B5EF4-FFF2-40B4-BE49-F238E27FC236}">
                    <a16:creationId xmlns:a16="http://schemas.microsoft.com/office/drawing/2014/main" id="{C120C08D-4554-D5C9-790B-BB897030195D}"/>
                  </a:ext>
                </a:extLst>
              </p:cNvPr>
              <p:cNvSpPr txBox="1">
                <a:spLocks noChangeArrowheads="1"/>
              </p:cNvSpPr>
              <p:nvPr/>
            </p:nvSpPr>
            <p:spPr bwMode="auto">
              <a:xfrm>
                <a:off x="4892944"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0" name="Group 240">
              <a:extLst>
                <a:ext uri="{FF2B5EF4-FFF2-40B4-BE49-F238E27FC236}">
                  <a16:creationId xmlns:a16="http://schemas.microsoft.com/office/drawing/2014/main" id="{7D308F9C-2322-6327-7401-461EE147290B}"/>
                </a:ext>
              </a:extLst>
            </p:cNvPr>
            <p:cNvGrpSpPr>
              <a:grpSpLocks/>
            </p:cNvGrpSpPr>
            <p:nvPr/>
          </p:nvGrpSpPr>
          <p:grpSpPr bwMode="auto">
            <a:xfrm>
              <a:off x="5983888" y="3673889"/>
              <a:ext cx="907751" cy="541995"/>
              <a:chOff x="4848312" y="3715267"/>
              <a:chExt cx="907751" cy="541995"/>
            </a:xfrm>
          </p:grpSpPr>
          <p:cxnSp>
            <p:nvCxnSpPr>
              <p:cNvPr id="345" name="Straight Connector 344">
                <a:extLst>
                  <a:ext uri="{FF2B5EF4-FFF2-40B4-BE49-F238E27FC236}">
                    <a16:creationId xmlns:a16="http://schemas.microsoft.com/office/drawing/2014/main" id="{5B5207F1-B416-68DB-B4ED-B404358EE76A}"/>
                  </a:ext>
                </a:extLst>
              </p:cNvPr>
              <p:cNvCxnSpPr>
                <a:cxnSpLocks/>
              </p:cNvCxnSpPr>
              <p:nvPr/>
            </p:nvCxnSpPr>
            <p:spPr>
              <a:xfrm>
                <a:off x="5152478" y="3940085"/>
                <a:ext cx="277838" cy="161897"/>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6" name="Straight Connector 345">
                <a:extLst>
                  <a:ext uri="{FF2B5EF4-FFF2-40B4-BE49-F238E27FC236}">
                    <a16:creationId xmlns:a16="http://schemas.microsoft.com/office/drawing/2014/main" id="{51C1C895-74F5-1557-F764-1E5C95ECDC62}"/>
                  </a:ext>
                </a:extLst>
              </p:cNvPr>
              <p:cNvCxnSpPr>
                <a:cxnSpLocks/>
              </p:cNvCxnSpPr>
              <p:nvPr/>
            </p:nvCxnSpPr>
            <p:spPr>
              <a:xfrm flipV="1">
                <a:off x="5155653" y="4101981"/>
                <a:ext cx="282601" cy="155548"/>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347" name="Straight Connector 346">
                <a:extLst>
                  <a:ext uri="{FF2B5EF4-FFF2-40B4-BE49-F238E27FC236}">
                    <a16:creationId xmlns:a16="http://schemas.microsoft.com/office/drawing/2014/main" id="{87F23A22-34E9-278E-46B0-AEDF24D1A4B4}"/>
                  </a:ext>
                </a:extLst>
              </p:cNvPr>
              <p:cNvCxnSpPr>
                <a:cxnSpLocks/>
              </p:cNvCxnSpPr>
              <p:nvPr/>
            </p:nvCxnSpPr>
            <p:spPr>
              <a:xfrm>
                <a:off x="5535101" y="404166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1" name="TextBox 347">
                <a:extLst>
                  <a:ext uri="{FF2B5EF4-FFF2-40B4-BE49-F238E27FC236}">
                    <a16:creationId xmlns:a16="http://schemas.microsoft.com/office/drawing/2014/main" id="{60C02DDD-2B7B-19C4-D199-AA911C8A046A}"/>
                  </a:ext>
                </a:extLst>
              </p:cNvPr>
              <p:cNvSpPr txBox="1">
                <a:spLocks noChangeArrowheads="1"/>
              </p:cNvSpPr>
              <p:nvPr/>
            </p:nvSpPr>
            <p:spPr bwMode="auto">
              <a:xfrm>
                <a:off x="5507277" y="3870980"/>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49" name="Straight Connector 348">
                <a:extLst>
                  <a:ext uri="{FF2B5EF4-FFF2-40B4-BE49-F238E27FC236}">
                    <a16:creationId xmlns:a16="http://schemas.microsoft.com/office/drawing/2014/main" id="{658FE167-61FA-F425-4172-42F133B62318}"/>
                  </a:ext>
                </a:extLst>
              </p:cNvPr>
              <p:cNvCxnSpPr>
                <a:cxnSpLocks/>
              </p:cNvCxnSpPr>
              <p:nvPr/>
            </p:nvCxnSpPr>
            <p:spPr>
              <a:xfrm>
                <a:off x="4876228" y="388611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83" name="TextBox 349">
                <a:extLst>
                  <a:ext uri="{FF2B5EF4-FFF2-40B4-BE49-F238E27FC236}">
                    <a16:creationId xmlns:a16="http://schemas.microsoft.com/office/drawing/2014/main" id="{C56B8E32-6528-0A81-66A8-F1E25E66EC6F}"/>
                  </a:ext>
                </a:extLst>
              </p:cNvPr>
              <p:cNvSpPr txBox="1">
                <a:spLocks noChangeArrowheads="1"/>
              </p:cNvSpPr>
              <p:nvPr/>
            </p:nvSpPr>
            <p:spPr bwMode="auto">
              <a:xfrm>
                <a:off x="4848312" y="37152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1" name="Group 241">
              <a:extLst>
                <a:ext uri="{FF2B5EF4-FFF2-40B4-BE49-F238E27FC236}">
                  <a16:creationId xmlns:a16="http://schemas.microsoft.com/office/drawing/2014/main" id="{FE6A0825-60F4-3F49-C2A3-A6B1A70FF94A}"/>
                </a:ext>
              </a:extLst>
            </p:cNvPr>
            <p:cNvGrpSpPr>
              <a:grpSpLocks/>
            </p:cNvGrpSpPr>
            <p:nvPr/>
          </p:nvGrpSpPr>
          <p:grpSpPr bwMode="auto">
            <a:xfrm>
              <a:off x="1331187" y="4814097"/>
              <a:ext cx="248786" cy="288546"/>
              <a:chOff x="1177726" y="4604524"/>
              <a:chExt cx="248786" cy="288546"/>
            </a:xfrm>
          </p:grpSpPr>
          <p:cxnSp>
            <p:nvCxnSpPr>
              <p:cNvPr id="343" name="Straight Connector 342">
                <a:extLst>
                  <a:ext uri="{FF2B5EF4-FFF2-40B4-BE49-F238E27FC236}">
                    <a16:creationId xmlns:a16="http://schemas.microsoft.com/office/drawing/2014/main" id="{390E559D-322E-3267-FA0F-0ADB0EE6539C}"/>
                  </a:ext>
                </a:extLst>
              </p:cNvPr>
              <p:cNvCxnSpPr>
                <a:cxnSpLocks/>
              </p:cNvCxnSpPr>
              <p:nvPr/>
            </p:nvCxnSpPr>
            <p:spPr>
              <a:xfrm>
                <a:off x="1206536" y="477638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7" name="TextBox 343">
                <a:extLst>
                  <a:ext uri="{FF2B5EF4-FFF2-40B4-BE49-F238E27FC236}">
                    <a16:creationId xmlns:a16="http://schemas.microsoft.com/office/drawing/2014/main" id="{80C89E46-EC17-B190-29B2-A71FDA4371FE}"/>
                  </a:ext>
                </a:extLst>
              </p:cNvPr>
              <p:cNvSpPr txBox="1">
                <a:spLocks noChangeArrowheads="1"/>
              </p:cNvSpPr>
              <p:nvPr/>
            </p:nvSpPr>
            <p:spPr bwMode="auto">
              <a:xfrm>
                <a:off x="1177726" y="460452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2" name="Group 243">
              <a:extLst>
                <a:ext uri="{FF2B5EF4-FFF2-40B4-BE49-F238E27FC236}">
                  <a16:creationId xmlns:a16="http://schemas.microsoft.com/office/drawing/2014/main" id="{40F58DD3-5AAD-C41F-7B4B-BB84D7FA2659}"/>
                </a:ext>
              </a:extLst>
            </p:cNvPr>
            <p:cNvGrpSpPr>
              <a:grpSpLocks/>
            </p:cNvGrpSpPr>
            <p:nvPr/>
          </p:nvGrpSpPr>
          <p:grpSpPr bwMode="auto">
            <a:xfrm>
              <a:off x="3046980" y="5725085"/>
              <a:ext cx="248786" cy="288546"/>
              <a:chOff x="3057585" y="5713165"/>
              <a:chExt cx="248786" cy="288546"/>
            </a:xfrm>
          </p:grpSpPr>
          <p:cxnSp>
            <p:nvCxnSpPr>
              <p:cNvPr id="341" name="Straight Connector 340">
                <a:extLst>
                  <a:ext uri="{FF2B5EF4-FFF2-40B4-BE49-F238E27FC236}">
                    <a16:creationId xmlns:a16="http://schemas.microsoft.com/office/drawing/2014/main" id="{42A7EACD-D3CC-DCDE-48E1-7611EDCFE7A2}"/>
                  </a:ext>
                </a:extLst>
              </p:cNvPr>
              <p:cNvCxnSpPr>
                <a:cxnSpLocks/>
              </p:cNvCxnSpPr>
              <p:nvPr/>
            </p:nvCxnSpPr>
            <p:spPr>
              <a:xfrm>
                <a:off x="3086848" y="588351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5" name="TextBox 341">
                <a:extLst>
                  <a:ext uri="{FF2B5EF4-FFF2-40B4-BE49-F238E27FC236}">
                    <a16:creationId xmlns:a16="http://schemas.microsoft.com/office/drawing/2014/main" id="{D0937D42-3AF9-BC32-6F21-F22F101416B0}"/>
                  </a:ext>
                </a:extLst>
              </p:cNvPr>
              <p:cNvSpPr txBox="1">
                <a:spLocks noChangeArrowheads="1"/>
              </p:cNvSpPr>
              <p:nvPr/>
            </p:nvSpPr>
            <p:spPr bwMode="auto">
              <a:xfrm>
                <a:off x="3057585" y="5713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3" name="Group 244">
              <a:extLst>
                <a:ext uri="{FF2B5EF4-FFF2-40B4-BE49-F238E27FC236}">
                  <a16:creationId xmlns:a16="http://schemas.microsoft.com/office/drawing/2014/main" id="{AFB9A96E-C273-830A-2A64-45390740F6CE}"/>
                </a:ext>
              </a:extLst>
            </p:cNvPr>
            <p:cNvGrpSpPr>
              <a:grpSpLocks/>
            </p:cNvGrpSpPr>
            <p:nvPr/>
          </p:nvGrpSpPr>
          <p:grpSpPr bwMode="auto">
            <a:xfrm>
              <a:off x="2369346" y="5569372"/>
              <a:ext cx="248786" cy="288546"/>
              <a:chOff x="2379951" y="5557452"/>
              <a:chExt cx="248786" cy="288546"/>
            </a:xfrm>
          </p:grpSpPr>
          <p:cxnSp>
            <p:nvCxnSpPr>
              <p:cNvPr id="338" name="Straight Connector 337">
                <a:extLst>
                  <a:ext uri="{FF2B5EF4-FFF2-40B4-BE49-F238E27FC236}">
                    <a16:creationId xmlns:a16="http://schemas.microsoft.com/office/drawing/2014/main" id="{B8AA422D-5F15-820D-E9D9-B6441F2A5607}"/>
                  </a:ext>
                </a:extLst>
              </p:cNvPr>
              <p:cNvCxnSpPr>
                <a:cxnSpLocks/>
              </p:cNvCxnSpPr>
              <p:nvPr/>
            </p:nvCxnSpPr>
            <p:spPr>
              <a:xfrm>
                <a:off x="2408923" y="572796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73" name="TextBox 339">
                <a:extLst>
                  <a:ext uri="{FF2B5EF4-FFF2-40B4-BE49-F238E27FC236}">
                    <a16:creationId xmlns:a16="http://schemas.microsoft.com/office/drawing/2014/main" id="{14BC09E8-1F2E-0C24-9B99-F14D329F0F3A}"/>
                  </a:ext>
                </a:extLst>
              </p:cNvPr>
              <p:cNvSpPr txBox="1">
                <a:spLocks noChangeArrowheads="1"/>
              </p:cNvSpPr>
              <p:nvPr/>
            </p:nvSpPr>
            <p:spPr bwMode="auto">
              <a:xfrm>
                <a:off x="2379951" y="5557452"/>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4" name="Group 245">
              <a:extLst>
                <a:ext uri="{FF2B5EF4-FFF2-40B4-BE49-F238E27FC236}">
                  <a16:creationId xmlns:a16="http://schemas.microsoft.com/office/drawing/2014/main" id="{2BD8FDB6-D626-83E7-779E-6BA5021F845F}"/>
                </a:ext>
              </a:extLst>
            </p:cNvPr>
            <p:cNvGrpSpPr>
              <a:grpSpLocks/>
            </p:cNvGrpSpPr>
            <p:nvPr/>
          </p:nvGrpSpPr>
          <p:grpSpPr bwMode="auto">
            <a:xfrm>
              <a:off x="2372723" y="5887345"/>
              <a:ext cx="248786" cy="288546"/>
              <a:chOff x="2383328" y="5875425"/>
              <a:chExt cx="248786" cy="288546"/>
            </a:xfrm>
          </p:grpSpPr>
          <p:sp>
            <p:nvSpPr>
              <p:cNvPr id="101470" name="TextBox 335">
                <a:extLst>
                  <a:ext uri="{FF2B5EF4-FFF2-40B4-BE49-F238E27FC236}">
                    <a16:creationId xmlns:a16="http://schemas.microsoft.com/office/drawing/2014/main" id="{46590337-8036-B13B-28FE-F27456516FCE}"/>
                  </a:ext>
                </a:extLst>
              </p:cNvPr>
              <p:cNvSpPr txBox="1">
                <a:spLocks noChangeArrowheads="1"/>
              </p:cNvSpPr>
              <p:nvPr/>
            </p:nvSpPr>
            <p:spPr bwMode="auto">
              <a:xfrm>
                <a:off x="2383328" y="58754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cxnSp>
            <p:nvCxnSpPr>
              <p:cNvPr id="337" name="Straight Connector 336">
                <a:extLst>
                  <a:ext uri="{FF2B5EF4-FFF2-40B4-BE49-F238E27FC236}">
                    <a16:creationId xmlns:a16="http://schemas.microsoft.com/office/drawing/2014/main" id="{D7761383-B88E-8B49-0A11-F7D016E007D7}"/>
                  </a:ext>
                </a:extLst>
              </p:cNvPr>
              <p:cNvCxnSpPr>
                <a:cxnSpLocks/>
              </p:cNvCxnSpPr>
              <p:nvPr/>
            </p:nvCxnSpPr>
            <p:spPr>
              <a:xfrm>
                <a:off x="2412098" y="604699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05" name="Group 249">
              <a:extLst>
                <a:ext uri="{FF2B5EF4-FFF2-40B4-BE49-F238E27FC236}">
                  <a16:creationId xmlns:a16="http://schemas.microsoft.com/office/drawing/2014/main" id="{8CD7E651-7DB7-145F-9DAB-D93A8FB82941}"/>
                </a:ext>
              </a:extLst>
            </p:cNvPr>
            <p:cNvGrpSpPr>
              <a:grpSpLocks/>
            </p:cNvGrpSpPr>
            <p:nvPr/>
          </p:nvGrpSpPr>
          <p:grpSpPr bwMode="auto">
            <a:xfrm>
              <a:off x="895971" y="5843408"/>
              <a:ext cx="248786" cy="288546"/>
              <a:chOff x="906576" y="5831488"/>
              <a:chExt cx="248786" cy="288546"/>
            </a:xfrm>
          </p:grpSpPr>
          <p:cxnSp>
            <p:nvCxnSpPr>
              <p:cNvPr id="316" name="Straight Connector 315">
                <a:extLst>
                  <a:ext uri="{FF2B5EF4-FFF2-40B4-BE49-F238E27FC236}">
                    <a16:creationId xmlns:a16="http://schemas.microsoft.com/office/drawing/2014/main" id="{FA7B2A4B-D887-E9E2-C4F6-AD8E349510ED}"/>
                  </a:ext>
                </a:extLst>
              </p:cNvPr>
              <p:cNvCxnSpPr>
                <a:cxnSpLocks/>
              </p:cNvCxnSpPr>
              <p:nvPr/>
            </p:nvCxnSpPr>
            <p:spPr>
              <a:xfrm>
                <a:off x="935586" y="6002554"/>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9" name="TextBox 316">
                <a:extLst>
                  <a:ext uri="{FF2B5EF4-FFF2-40B4-BE49-F238E27FC236}">
                    <a16:creationId xmlns:a16="http://schemas.microsoft.com/office/drawing/2014/main" id="{E2D010BF-7B72-D49A-28DC-4491CA071846}"/>
                  </a:ext>
                </a:extLst>
              </p:cNvPr>
              <p:cNvSpPr txBox="1">
                <a:spLocks noChangeArrowheads="1"/>
              </p:cNvSpPr>
              <p:nvPr/>
            </p:nvSpPr>
            <p:spPr bwMode="auto">
              <a:xfrm>
                <a:off x="906576" y="583148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6" name="Group 251">
              <a:extLst>
                <a:ext uri="{FF2B5EF4-FFF2-40B4-BE49-F238E27FC236}">
                  <a16:creationId xmlns:a16="http://schemas.microsoft.com/office/drawing/2014/main" id="{8D059E28-F088-E94C-A78B-4A545BE05E9A}"/>
                </a:ext>
              </a:extLst>
            </p:cNvPr>
            <p:cNvGrpSpPr>
              <a:grpSpLocks/>
            </p:cNvGrpSpPr>
            <p:nvPr/>
          </p:nvGrpSpPr>
          <p:grpSpPr bwMode="auto">
            <a:xfrm>
              <a:off x="4284931" y="5717134"/>
              <a:ext cx="248786" cy="288546"/>
              <a:chOff x="4295536" y="5705214"/>
              <a:chExt cx="248786" cy="288546"/>
            </a:xfrm>
          </p:grpSpPr>
          <p:cxnSp>
            <p:nvCxnSpPr>
              <p:cNvPr id="314" name="Straight Connector 313">
                <a:extLst>
                  <a:ext uri="{FF2B5EF4-FFF2-40B4-BE49-F238E27FC236}">
                    <a16:creationId xmlns:a16="http://schemas.microsoft.com/office/drawing/2014/main" id="{BF8347F5-2575-5FE2-F6E3-603BD548A2EE}"/>
                  </a:ext>
                </a:extLst>
              </p:cNvPr>
              <p:cNvCxnSpPr>
                <a:cxnSpLocks/>
              </p:cNvCxnSpPr>
              <p:nvPr/>
            </p:nvCxnSpPr>
            <p:spPr>
              <a:xfrm>
                <a:off x="4323626" y="5875576"/>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7" name="TextBox 314">
                <a:extLst>
                  <a:ext uri="{FF2B5EF4-FFF2-40B4-BE49-F238E27FC236}">
                    <a16:creationId xmlns:a16="http://schemas.microsoft.com/office/drawing/2014/main" id="{4D1BDE6A-E03E-825F-A461-95C25ABF47B2}"/>
                  </a:ext>
                </a:extLst>
              </p:cNvPr>
              <p:cNvSpPr txBox="1">
                <a:spLocks noChangeArrowheads="1"/>
              </p:cNvSpPr>
              <p:nvPr/>
            </p:nvSpPr>
            <p:spPr bwMode="auto">
              <a:xfrm>
                <a:off x="4295536" y="570521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a:t>
                </a:r>
              </a:p>
            </p:txBody>
          </p:sp>
        </p:grpSp>
        <p:grpSp>
          <p:nvGrpSpPr>
            <p:cNvPr id="101407" name="Group 252">
              <a:extLst>
                <a:ext uri="{FF2B5EF4-FFF2-40B4-BE49-F238E27FC236}">
                  <a16:creationId xmlns:a16="http://schemas.microsoft.com/office/drawing/2014/main" id="{B32AFAB4-248B-54B6-45B9-6620687AD60D}"/>
                </a:ext>
              </a:extLst>
            </p:cNvPr>
            <p:cNvGrpSpPr>
              <a:grpSpLocks/>
            </p:cNvGrpSpPr>
            <p:nvPr/>
          </p:nvGrpSpPr>
          <p:grpSpPr bwMode="auto">
            <a:xfrm>
              <a:off x="4844623" y="3145687"/>
              <a:ext cx="248786" cy="288546"/>
              <a:chOff x="4862978" y="3133767"/>
              <a:chExt cx="248786" cy="288546"/>
            </a:xfrm>
          </p:grpSpPr>
          <p:cxnSp>
            <p:nvCxnSpPr>
              <p:cNvPr id="312" name="Straight Connector 311">
                <a:extLst>
                  <a:ext uri="{FF2B5EF4-FFF2-40B4-BE49-F238E27FC236}">
                    <a16:creationId xmlns:a16="http://schemas.microsoft.com/office/drawing/2014/main" id="{0C89D5F9-8D57-965C-83B8-B9254C96C3CC}"/>
                  </a:ext>
                </a:extLst>
              </p:cNvPr>
              <p:cNvCxnSpPr>
                <a:cxnSpLocks/>
              </p:cNvCxnSpPr>
              <p:nvPr/>
            </p:nvCxnSpPr>
            <p:spPr>
              <a:xfrm>
                <a:off x="4891815" y="3304277"/>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5" name="TextBox 312">
                <a:extLst>
                  <a:ext uri="{FF2B5EF4-FFF2-40B4-BE49-F238E27FC236}">
                    <a16:creationId xmlns:a16="http://schemas.microsoft.com/office/drawing/2014/main" id="{10041287-EFA2-9A54-41EA-0A8BE4E5213D}"/>
                  </a:ext>
                </a:extLst>
              </p:cNvPr>
              <p:cNvSpPr txBox="1">
                <a:spLocks noChangeArrowheads="1"/>
              </p:cNvSpPr>
              <p:nvPr/>
            </p:nvSpPr>
            <p:spPr bwMode="auto">
              <a:xfrm>
                <a:off x="4862978" y="3133767"/>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08" name="Group 253">
              <a:extLst>
                <a:ext uri="{FF2B5EF4-FFF2-40B4-BE49-F238E27FC236}">
                  <a16:creationId xmlns:a16="http://schemas.microsoft.com/office/drawing/2014/main" id="{C83FB8FB-DA62-9605-0E19-57D0D6B51042}"/>
                </a:ext>
              </a:extLst>
            </p:cNvPr>
            <p:cNvGrpSpPr>
              <a:grpSpLocks/>
            </p:cNvGrpSpPr>
            <p:nvPr/>
          </p:nvGrpSpPr>
          <p:grpSpPr bwMode="auto">
            <a:xfrm>
              <a:off x="7280684" y="2772001"/>
              <a:ext cx="248786" cy="288546"/>
              <a:chOff x="4738672" y="846684"/>
              <a:chExt cx="248786" cy="288546"/>
            </a:xfrm>
          </p:grpSpPr>
          <p:cxnSp>
            <p:nvCxnSpPr>
              <p:cNvPr id="310" name="Straight Connector 309">
                <a:extLst>
                  <a:ext uri="{FF2B5EF4-FFF2-40B4-BE49-F238E27FC236}">
                    <a16:creationId xmlns:a16="http://schemas.microsoft.com/office/drawing/2014/main" id="{2312BB0A-ED2D-C14E-D133-0904C2825FC1}"/>
                  </a:ext>
                </a:extLst>
              </p:cNvPr>
              <p:cNvCxnSpPr>
                <a:cxnSpLocks/>
              </p:cNvCxnSpPr>
              <p:nvPr/>
            </p:nvCxnSpPr>
            <p:spPr>
              <a:xfrm>
                <a:off x="4766900" y="101788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3" name="TextBox 310">
                <a:extLst>
                  <a:ext uri="{FF2B5EF4-FFF2-40B4-BE49-F238E27FC236}">
                    <a16:creationId xmlns:a16="http://schemas.microsoft.com/office/drawing/2014/main" id="{27B84361-39FC-3657-A3C7-2255D35F45B9}"/>
                  </a:ext>
                </a:extLst>
              </p:cNvPr>
              <p:cNvSpPr txBox="1">
                <a:spLocks noChangeArrowheads="1"/>
              </p:cNvSpPr>
              <p:nvPr/>
            </p:nvSpPr>
            <p:spPr bwMode="auto">
              <a:xfrm>
                <a:off x="4738672" y="84668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grpSp>
        <p:grpSp>
          <p:nvGrpSpPr>
            <p:cNvPr id="101409" name="Group 254">
              <a:extLst>
                <a:ext uri="{FF2B5EF4-FFF2-40B4-BE49-F238E27FC236}">
                  <a16:creationId xmlns:a16="http://schemas.microsoft.com/office/drawing/2014/main" id="{C8C1EC09-A686-8705-B767-510BFD17719E}"/>
                </a:ext>
              </a:extLst>
            </p:cNvPr>
            <p:cNvGrpSpPr>
              <a:grpSpLocks/>
            </p:cNvGrpSpPr>
            <p:nvPr/>
          </p:nvGrpSpPr>
          <p:grpSpPr bwMode="auto">
            <a:xfrm>
              <a:off x="2106116" y="3558470"/>
              <a:ext cx="248786" cy="288546"/>
              <a:chOff x="9236261" y="4837086"/>
              <a:chExt cx="248786" cy="288546"/>
            </a:xfrm>
          </p:grpSpPr>
          <p:cxnSp>
            <p:nvCxnSpPr>
              <p:cNvPr id="308" name="Straight Connector 307">
                <a:extLst>
                  <a:ext uri="{FF2B5EF4-FFF2-40B4-BE49-F238E27FC236}">
                    <a16:creationId xmlns:a16="http://schemas.microsoft.com/office/drawing/2014/main" id="{11CE7EE2-1150-55D7-CAB4-BCD96AAE4146}"/>
                  </a:ext>
                </a:extLst>
              </p:cNvPr>
              <p:cNvCxnSpPr>
                <a:cxnSpLocks/>
              </p:cNvCxnSpPr>
              <p:nvPr/>
            </p:nvCxnSpPr>
            <p:spPr>
              <a:xfrm>
                <a:off x="9264914" y="500749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61" name="TextBox 308">
                <a:extLst>
                  <a:ext uri="{FF2B5EF4-FFF2-40B4-BE49-F238E27FC236}">
                    <a16:creationId xmlns:a16="http://schemas.microsoft.com/office/drawing/2014/main" id="{529712DB-B6E3-BA4F-0B1D-9C5E1B435500}"/>
                  </a:ext>
                </a:extLst>
              </p:cNvPr>
              <p:cNvSpPr txBox="1">
                <a:spLocks noChangeArrowheads="1"/>
              </p:cNvSpPr>
              <p:nvPr/>
            </p:nvSpPr>
            <p:spPr bwMode="auto">
              <a:xfrm>
                <a:off x="9236261" y="4837086"/>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0" name="Group 255">
              <a:extLst>
                <a:ext uri="{FF2B5EF4-FFF2-40B4-BE49-F238E27FC236}">
                  <a16:creationId xmlns:a16="http://schemas.microsoft.com/office/drawing/2014/main" id="{F338AF91-2221-2F02-37BB-BC8759ECB01E}"/>
                </a:ext>
              </a:extLst>
            </p:cNvPr>
            <p:cNvGrpSpPr>
              <a:grpSpLocks/>
            </p:cNvGrpSpPr>
            <p:nvPr/>
          </p:nvGrpSpPr>
          <p:grpSpPr bwMode="auto">
            <a:xfrm>
              <a:off x="8269661" y="4729707"/>
              <a:ext cx="280846" cy="246221"/>
              <a:chOff x="8554586" y="1108955"/>
              <a:chExt cx="280846" cy="246221"/>
            </a:xfrm>
          </p:grpSpPr>
          <p:sp>
            <p:nvSpPr>
              <p:cNvPr id="101458" name="TextBox 305">
                <a:extLst>
                  <a:ext uri="{FF2B5EF4-FFF2-40B4-BE49-F238E27FC236}">
                    <a16:creationId xmlns:a16="http://schemas.microsoft.com/office/drawing/2014/main" id="{BB68F389-2939-A29F-BF83-868EE4B84E37}"/>
                  </a:ext>
                </a:extLst>
              </p:cNvPr>
              <p:cNvSpPr txBox="1">
                <a:spLocks noChangeArrowheads="1"/>
              </p:cNvSpPr>
              <p:nvPr/>
            </p:nvSpPr>
            <p:spPr bwMode="auto">
              <a:xfrm>
                <a:off x="8554586" y="1108955"/>
                <a:ext cx="28084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 8</a:t>
                </a:r>
              </a:p>
            </p:txBody>
          </p:sp>
          <p:cxnSp>
            <p:nvCxnSpPr>
              <p:cNvPr id="307" name="Straight Connector 306">
                <a:extLst>
                  <a:ext uri="{FF2B5EF4-FFF2-40B4-BE49-F238E27FC236}">
                    <a16:creationId xmlns:a16="http://schemas.microsoft.com/office/drawing/2014/main" id="{F7F8FE9C-C4D2-3CA2-B31C-02FB73F325B9}"/>
                  </a:ext>
                </a:extLst>
              </p:cNvPr>
              <p:cNvCxnSpPr>
                <a:cxnSpLocks/>
              </p:cNvCxnSpPr>
              <p:nvPr/>
            </p:nvCxnSpPr>
            <p:spPr>
              <a:xfrm>
                <a:off x="8567065" y="1281079"/>
                <a:ext cx="115898" cy="74600"/>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1" name="Group 256">
              <a:extLst>
                <a:ext uri="{FF2B5EF4-FFF2-40B4-BE49-F238E27FC236}">
                  <a16:creationId xmlns:a16="http://schemas.microsoft.com/office/drawing/2014/main" id="{684D73C5-C429-DCB1-53A7-903488F6EA22}"/>
                </a:ext>
              </a:extLst>
            </p:cNvPr>
            <p:cNvGrpSpPr>
              <a:grpSpLocks/>
            </p:cNvGrpSpPr>
            <p:nvPr/>
          </p:nvGrpSpPr>
          <p:grpSpPr bwMode="auto">
            <a:xfrm>
              <a:off x="8066235" y="3389468"/>
              <a:ext cx="492662" cy="246221"/>
              <a:chOff x="8545253" y="1271404"/>
              <a:chExt cx="492662" cy="246221"/>
            </a:xfrm>
          </p:grpSpPr>
          <p:sp>
            <p:nvSpPr>
              <p:cNvPr id="101456" name="TextBox 303">
                <a:extLst>
                  <a:ext uri="{FF2B5EF4-FFF2-40B4-BE49-F238E27FC236}">
                    <a16:creationId xmlns:a16="http://schemas.microsoft.com/office/drawing/2014/main" id="{C5A4C538-60A4-B264-950B-4F685526DD28}"/>
                  </a:ext>
                </a:extLst>
              </p:cNvPr>
              <p:cNvSpPr txBox="1">
                <a:spLocks noChangeArrowheads="1"/>
              </p:cNvSpPr>
              <p:nvPr/>
            </p:nvSpPr>
            <p:spPr bwMode="auto">
              <a:xfrm>
                <a:off x="8564709" y="1271404"/>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6 low</a:t>
                </a:r>
              </a:p>
            </p:txBody>
          </p:sp>
          <p:cxnSp>
            <p:nvCxnSpPr>
              <p:cNvPr id="305" name="Straight Connector 304">
                <a:extLst>
                  <a:ext uri="{FF2B5EF4-FFF2-40B4-BE49-F238E27FC236}">
                    <a16:creationId xmlns:a16="http://schemas.microsoft.com/office/drawing/2014/main" id="{75F2A661-DEB6-B847-DE03-B8955CE48FD6}"/>
                  </a:ext>
                </a:extLst>
              </p:cNvPr>
              <p:cNvCxnSpPr>
                <a:cxnSpLocks/>
              </p:cNvCxnSpPr>
              <p:nvPr/>
            </p:nvCxnSpPr>
            <p:spPr>
              <a:xfrm>
                <a:off x="8545238" y="139971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2" name="Group 257">
              <a:extLst>
                <a:ext uri="{FF2B5EF4-FFF2-40B4-BE49-F238E27FC236}">
                  <a16:creationId xmlns:a16="http://schemas.microsoft.com/office/drawing/2014/main" id="{DC8D80EA-61B1-4AC3-FF3A-D3EBC9523623}"/>
                </a:ext>
              </a:extLst>
            </p:cNvPr>
            <p:cNvGrpSpPr>
              <a:grpSpLocks/>
            </p:cNvGrpSpPr>
            <p:nvPr/>
          </p:nvGrpSpPr>
          <p:grpSpPr bwMode="auto">
            <a:xfrm>
              <a:off x="6023941" y="3153388"/>
              <a:ext cx="268242" cy="246221"/>
              <a:chOff x="8545253" y="1271404"/>
              <a:chExt cx="268242" cy="246221"/>
            </a:xfrm>
          </p:grpSpPr>
          <p:sp>
            <p:nvSpPr>
              <p:cNvPr id="101454" name="TextBox 301">
                <a:extLst>
                  <a:ext uri="{FF2B5EF4-FFF2-40B4-BE49-F238E27FC236}">
                    <a16:creationId xmlns:a16="http://schemas.microsoft.com/office/drawing/2014/main" id="{E44599DF-741D-26DE-512A-E3DF095591A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4</a:t>
                </a:r>
              </a:p>
            </p:txBody>
          </p:sp>
          <p:cxnSp>
            <p:nvCxnSpPr>
              <p:cNvPr id="303" name="Straight Connector 302">
                <a:extLst>
                  <a:ext uri="{FF2B5EF4-FFF2-40B4-BE49-F238E27FC236}">
                    <a16:creationId xmlns:a16="http://schemas.microsoft.com/office/drawing/2014/main" id="{1E5D653D-F707-58EF-AE67-240EDE03D861}"/>
                  </a:ext>
                </a:extLst>
              </p:cNvPr>
              <p:cNvCxnSpPr>
                <a:cxnSpLocks/>
              </p:cNvCxnSpPr>
              <p:nvPr/>
            </p:nvCxnSpPr>
            <p:spPr>
              <a:xfrm>
                <a:off x="8545817" y="1400881"/>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3" name="Group 258">
              <a:extLst>
                <a:ext uri="{FF2B5EF4-FFF2-40B4-BE49-F238E27FC236}">
                  <a16:creationId xmlns:a16="http://schemas.microsoft.com/office/drawing/2014/main" id="{7EDCD6E2-758B-AAE6-CDA6-72D408F3CBDE}"/>
                </a:ext>
              </a:extLst>
            </p:cNvPr>
            <p:cNvGrpSpPr>
              <a:grpSpLocks/>
            </p:cNvGrpSpPr>
            <p:nvPr/>
          </p:nvGrpSpPr>
          <p:grpSpPr bwMode="auto">
            <a:xfrm>
              <a:off x="4081067" y="4489324"/>
              <a:ext cx="2191481" cy="946667"/>
              <a:chOff x="4091672" y="4477404"/>
              <a:chExt cx="2191481" cy="946667"/>
            </a:xfrm>
          </p:grpSpPr>
          <p:grpSp>
            <p:nvGrpSpPr>
              <p:cNvPr id="101448" name="Group 295">
                <a:extLst>
                  <a:ext uri="{FF2B5EF4-FFF2-40B4-BE49-F238E27FC236}">
                    <a16:creationId xmlns:a16="http://schemas.microsoft.com/office/drawing/2014/main" id="{B2902532-DDBB-3CBA-9ADD-08E5ACC7C800}"/>
                  </a:ext>
                </a:extLst>
              </p:cNvPr>
              <p:cNvGrpSpPr>
                <a:grpSpLocks/>
              </p:cNvGrpSpPr>
              <p:nvPr/>
            </p:nvGrpSpPr>
            <p:grpSpPr bwMode="auto">
              <a:xfrm>
                <a:off x="6034367" y="5135525"/>
                <a:ext cx="248786" cy="288546"/>
                <a:chOff x="6034367" y="5135525"/>
                <a:chExt cx="248786" cy="288546"/>
              </a:xfrm>
            </p:grpSpPr>
            <p:sp>
              <p:nvSpPr>
                <p:cNvPr id="101452" name="TextBox 299">
                  <a:extLst>
                    <a:ext uri="{FF2B5EF4-FFF2-40B4-BE49-F238E27FC236}">
                      <a16:creationId xmlns:a16="http://schemas.microsoft.com/office/drawing/2014/main" id="{DB611C3D-2001-3A8C-03E7-F23570D3815A}"/>
                    </a:ext>
                  </a:extLst>
                </p:cNvPr>
                <p:cNvSpPr txBox="1">
                  <a:spLocks noChangeArrowheads="1"/>
                </p:cNvSpPr>
                <p:nvPr/>
              </p:nvSpPr>
              <p:spPr bwMode="auto">
                <a:xfrm>
                  <a:off x="6034367" y="513552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301" name="Straight Connector 300">
                  <a:extLst>
                    <a:ext uri="{FF2B5EF4-FFF2-40B4-BE49-F238E27FC236}">
                      <a16:creationId xmlns:a16="http://schemas.microsoft.com/office/drawing/2014/main" id="{3AB81B1C-DCF6-2B6B-5A13-B4383801B7B3}"/>
                    </a:ext>
                  </a:extLst>
                </p:cNvPr>
                <p:cNvCxnSpPr>
                  <a:cxnSpLocks/>
                </p:cNvCxnSpPr>
                <p:nvPr/>
              </p:nvCxnSpPr>
              <p:spPr>
                <a:xfrm>
                  <a:off x="6062100" y="5307351"/>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49" name="Group 296">
                <a:extLst>
                  <a:ext uri="{FF2B5EF4-FFF2-40B4-BE49-F238E27FC236}">
                    <a16:creationId xmlns:a16="http://schemas.microsoft.com/office/drawing/2014/main" id="{7884F053-A2A9-6603-C75C-53DAB5D2F246}"/>
                  </a:ext>
                </a:extLst>
              </p:cNvPr>
              <p:cNvGrpSpPr>
                <a:grpSpLocks/>
              </p:cNvGrpSpPr>
              <p:nvPr/>
            </p:nvGrpSpPr>
            <p:grpSpPr bwMode="auto">
              <a:xfrm>
                <a:off x="4091672" y="4477404"/>
                <a:ext cx="268242" cy="246221"/>
                <a:chOff x="8545253" y="1271404"/>
                <a:chExt cx="268242" cy="246221"/>
              </a:xfrm>
            </p:grpSpPr>
            <p:sp>
              <p:nvSpPr>
                <p:cNvPr id="101450" name="TextBox 297">
                  <a:extLst>
                    <a:ext uri="{FF2B5EF4-FFF2-40B4-BE49-F238E27FC236}">
                      <a16:creationId xmlns:a16="http://schemas.microsoft.com/office/drawing/2014/main" id="{424D7335-8E12-9CD1-DD59-9D468A3FB6E6}"/>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9" name="Straight Connector 298">
                  <a:extLst>
                    <a:ext uri="{FF2B5EF4-FFF2-40B4-BE49-F238E27FC236}">
                      <a16:creationId xmlns:a16="http://schemas.microsoft.com/office/drawing/2014/main" id="{A1A75A1F-E9A6-6861-91FF-B45D4F4A9289}"/>
                    </a:ext>
                  </a:extLst>
                </p:cNvPr>
                <p:cNvCxnSpPr>
                  <a:cxnSpLocks/>
                </p:cNvCxnSpPr>
                <p:nvPr/>
              </p:nvCxnSpPr>
              <p:spPr>
                <a:xfrm>
                  <a:off x="8545410" y="139979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14" name="Group 259">
              <a:extLst>
                <a:ext uri="{FF2B5EF4-FFF2-40B4-BE49-F238E27FC236}">
                  <a16:creationId xmlns:a16="http://schemas.microsoft.com/office/drawing/2014/main" id="{85FEAF16-0CBF-69E0-9974-2CF74E34ADA2}"/>
                </a:ext>
              </a:extLst>
            </p:cNvPr>
            <p:cNvGrpSpPr>
              <a:grpSpLocks/>
            </p:cNvGrpSpPr>
            <p:nvPr/>
          </p:nvGrpSpPr>
          <p:grpSpPr bwMode="auto">
            <a:xfrm>
              <a:off x="7332722" y="3829945"/>
              <a:ext cx="248786" cy="288546"/>
              <a:chOff x="341886" y="1040645"/>
              <a:chExt cx="248786" cy="288546"/>
            </a:xfrm>
          </p:grpSpPr>
          <p:cxnSp>
            <p:nvCxnSpPr>
              <p:cNvPr id="294" name="Straight Connector 293">
                <a:extLst>
                  <a:ext uri="{FF2B5EF4-FFF2-40B4-BE49-F238E27FC236}">
                    <a16:creationId xmlns:a16="http://schemas.microsoft.com/office/drawing/2014/main" id="{705937CE-E142-7DC3-CE08-C8F7B2B74D87}"/>
                  </a:ext>
                </a:extLst>
              </p:cNvPr>
              <p:cNvCxnSpPr>
                <a:cxnSpLocks/>
              </p:cNvCxnSpPr>
              <p:nvPr/>
            </p:nvCxnSpPr>
            <p:spPr>
              <a:xfrm>
                <a:off x="370469" y="121098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7" name="TextBox 294">
                <a:extLst>
                  <a:ext uri="{FF2B5EF4-FFF2-40B4-BE49-F238E27FC236}">
                    <a16:creationId xmlns:a16="http://schemas.microsoft.com/office/drawing/2014/main" id="{6BBFCCB8-F8F3-4A73-E598-851F14304C5C}"/>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5" name="Group 260">
              <a:extLst>
                <a:ext uri="{FF2B5EF4-FFF2-40B4-BE49-F238E27FC236}">
                  <a16:creationId xmlns:a16="http://schemas.microsoft.com/office/drawing/2014/main" id="{080100D8-FC75-A221-3232-642F77EEC9F9}"/>
                </a:ext>
              </a:extLst>
            </p:cNvPr>
            <p:cNvGrpSpPr>
              <a:grpSpLocks/>
            </p:cNvGrpSpPr>
            <p:nvPr/>
          </p:nvGrpSpPr>
          <p:grpSpPr bwMode="auto">
            <a:xfrm>
              <a:off x="5999601" y="4473171"/>
              <a:ext cx="268242" cy="246221"/>
              <a:chOff x="8545253" y="1271404"/>
              <a:chExt cx="268242" cy="246221"/>
            </a:xfrm>
          </p:grpSpPr>
          <p:sp>
            <p:nvSpPr>
              <p:cNvPr id="101444" name="TextBox 291">
                <a:extLst>
                  <a:ext uri="{FF2B5EF4-FFF2-40B4-BE49-F238E27FC236}">
                    <a16:creationId xmlns:a16="http://schemas.microsoft.com/office/drawing/2014/main" id="{ED3C4C70-1E08-D624-850C-8F1DF95B3843}"/>
                  </a:ext>
                </a:extLst>
              </p:cNvPr>
              <p:cNvSpPr txBox="1">
                <a:spLocks noChangeArrowheads="1"/>
              </p:cNvSpPr>
              <p:nvPr/>
            </p:nvSpPr>
            <p:spPr bwMode="auto">
              <a:xfrm>
                <a:off x="8564709"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3" name="Straight Connector 292">
                <a:extLst>
                  <a:ext uri="{FF2B5EF4-FFF2-40B4-BE49-F238E27FC236}">
                    <a16:creationId xmlns:a16="http://schemas.microsoft.com/office/drawing/2014/main" id="{C9983064-B0FB-2415-5603-9875B1E7E9F3}"/>
                  </a:ext>
                </a:extLst>
              </p:cNvPr>
              <p:cNvCxnSpPr>
                <a:cxnSpLocks/>
              </p:cNvCxnSpPr>
              <p:nvPr/>
            </p:nvCxnSpPr>
            <p:spPr>
              <a:xfrm>
                <a:off x="8544755" y="1400080"/>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6" name="Group 261">
              <a:extLst>
                <a:ext uri="{FF2B5EF4-FFF2-40B4-BE49-F238E27FC236}">
                  <a16:creationId xmlns:a16="http://schemas.microsoft.com/office/drawing/2014/main" id="{F35C44FC-DD80-31BB-A58F-1044C811C368}"/>
                </a:ext>
              </a:extLst>
            </p:cNvPr>
            <p:cNvGrpSpPr>
              <a:grpSpLocks/>
            </p:cNvGrpSpPr>
            <p:nvPr/>
          </p:nvGrpSpPr>
          <p:grpSpPr bwMode="auto">
            <a:xfrm>
              <a:off x="4235125" y="4052085"/>
              <a:ext cx="248786" cy="288546"/>
              <a:chOff x="4245730" y="4040165"/>
              <a:chExt cx="248786" cy="288546"/>
            </a:xfrm>
          </p:grpSpPr>
          <p:sp>
            <p:nvSpPr>
              <p:cNvPr id="101442" name="TextBox 289">
                <a:extLst>
                  <a:ext uri="{FF2B5EF4-FFF2-40B4-BE49-F238E27FC236}">
                    <a16:creationId xmlns:a16="http://schemas.microsoft.com/office/drawing/2014/main" id="{45247A12-C65D-20E3-5F18-7302716BA4B8}"/>
                  </a:ext>
                </a:extLst>
              </p:cNvPr>
              <p:cNvSpPr txBox="1">
                <a:spLocks noChangeArrowheads="1"/>
              </p:cNvSpPr>
              <p:nvPr/>
            </p:nvSpPr>
            <p:spPr bwMode="auto">
              <a:xfrm>
                <a:off x="4245730" y="404016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91" name="Straight Connector 290">
                <a:extLst>
                  <a:ext uri="{FF2B5EF4-FFF2-40B4-BE49-F238E27FC236}">
                    <a16:creationId xmlns:a16="http://schemas.microsoft.com/office/drawing/2014/main" id="{EB8209F8-781C-D7C2-11AF-E3CBA01F12E8}"/>
                  </a:ext>
                </a:extLst>
              </p:cNvPr>
              <p:cNvCxnSpPr>
                <a:cxnSpLocks/>
              </p:cNvCxnSpPr>
              <p:nvPr/>
            </p:nvCxnSpPr>
            <p:spPr>
              <a:xfrm>
                <a:off x="4274409" y="421058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17" name="Group 262">
              <a:extLst>
                <a:ext uri="{FF2B5EF4-FFF2-40B4-BE49-F238E27FC236}">
                  <a16:creationId xmlns:a16="http://schemas.microsoft.com/office/drawing/2014/main" id="{97509A5D-CFC9-7F57-06C0-E97F194AE909}"/>
                </a:ext>
              </a:extLst>
            </p:cNvPr>
            <p:cNvGrpSpPr>
              <a:grpSpLocks/>
            </p:cNvGrpSpPr>
            <p:nvPr/>
          </p:nvGrpSpPr>
          <p:grpSpPr bwMode="auto">
            <a:xfrm>
              <a:off x="4864226" y="4212118"/>
              <a:ext cx="248786" cy="288546"/>
              <a:chOff x="4874831" y="4200198"/>
              <a:chExt cx="248786" cy="288546"/>
            </a:xfrm>
          </p:grpSpPr>
          <p:cxnSp>
            <p:nvCxnSpPr>
              <p:cNvPr id="288" name="Straight Connector 287">
                <a:extLst>
                  <a:ext uri="{FF2B5EF4-FFF2-40B4-BE49-F238E27FC236}">
                    <a16:creationId xmlns:a16="http://schemas.microsoft.com/office/drawing/2014/main" id="{FE6A1483-6D23-B95B-3507-490ABE03309B}"/>
                  </a:ext>
                </a:extLst>
              </p:cNvPr>
              <p:cNvCxnSpPr>
                <a:cxnSpLocks/>
              </p:cNvCxnSpPr>
              <p:nvPr/>
            </p:nvCxnSpPr>
            <p:spPr>
              <a:xfrm>
                <a:off x="4903117" y="4370890"/>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41" name="TextBox 288">
                <a:extLst>
                  <a:ext uri="{FF2B5EF4-FFF2-40B4-BE49-F238E27FC236}">
                    <a16:creationId xmlns:a16="http://schemas.microsoft.com/office/drawing/2014/main" id="{0BA93070-48F2-5D5E-099E-B33842185016}"/>
                  </a:ext>
                </a:extLst>
              </p:cNvPr>
              <p:cNvSpPr txBox="1">
                <a:spLocks noChangeArrowheads="1"/>
              </p:cNvSpPr>
              <p:nvPr/>
            </p:nvSpPr>
            <p:spPr bwMode="auto">
              <a:xfrm>
                <a:off x="4874831" y="420019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8" name="Group 263">
              <a:extLst>
                <a:ext uri="{FF2B5EF4-FFF2-40B4-BE49-F238E27FC236}">
                  <a16:creationId xmlns:a16="http://schemas.microsoft.com/office/drawing/2014/main" id="{26641336-4D1E-D99E-C1EB-4AB435F0209E}"/>
                </a:ext>
              </a:extLst>
            </p:cNvPr>
            <p:cNvGrpSpPr>
              <a:grpSpLocks/>
            </p:cNvGrpSpPr>
            <p:nvPr/>
          </p:nvGrpSpPr>
          <p:grpSpPr bwMode="auto">
            <a:xfrm>
              <a:off x="3918998" y="4057979"/>
              <a:ext cx="248786" cy="288546"/>
              <a:chOff x="341886" y="1040645"/>
              <a:chExt cx="248786" cy="288546"/>
            </a:xfrm>
          </p:grpSpPr>
          <p:cxnSp>
            <p:nvCxnSpPr>
              <p:cNvPr id="286" name="Straight Connector 285">
                <a:extLst>
                  <a:ext uri="{FF2B5EF4-FFF2-40B4-BE49-F238E27FC236}">
                    <a16:creationId xmlns:a16="http://schemas.microsoft.com/office/drawing/2014/main" id="{458F1EAB-7D87-BDAA-4239-B6FAF08C1BE1}"/>
                  </a:ext>
                </a:extLst>
              </p:cNvPr>
              <p:cNvCxnSpPr>
                <a:cxnSpLocks/>
              </p:cNvCxnSpPr>
              <p:nvPr/>
            </p:nvCxnSpPr>
            <p:spPr>
              <a:xfrm>
                <a:off x="370750" y="121151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sp>
            <p:nvSpPr>
              <p:cNvPr id="101439" name="TextBox 286">
                <a:extLst>
                  <a:ext uri="{FF2B5EF4-FFF2-40B4-BE49-F238E27FC236}">
                    <a16:creationId xmlns:a16="http://schemas.microsoft.com/office/drawing/2014/main" id="{29561F38-C554-E828-FCCF-8B56AD6BF428}"/>
                  </a:ext>
                </a:extLst>
              </p:cNvPr>
              <p:cNvSpPr txBox="1">
                <a:spLocks noChangeArrowheads="1"/>
              </p:cNvSpPr>
              <p:nvPr/>
            </p:nvSpPr>
            <p:spPr bwMode="auto">
              <a:xfrm>
                <a:off x="341886" y="1040645"/>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grpSp>
        <p:grpSp>
          <p:nvGrpSpPr>
            <p:cNvPr id="101419" name="Group 264">
              <a:extLst>
                <a:ext uri="{FF2B5EF4-FFF2-40B4-BE49-F238E27FC236}">
                  <a16:creationId xmlns:a16="http://schemas.microsoft.com/office/drawing/2014/main" id="{EBEEDDEC-3FEA-FDCA-3CF8-1C2D9254FE81}"/>
                </a:ext>
              </a:extLst>
            </p:cNvPr>
            <p:cNvGrpSpPr>
              <a:grpSpLocks/>
            </p:cNvGrpSpPr>
            <p:nvPr/>
          </p:nvGrpSpPr>
          <p:grpSpPr bwMode="auto">
            <a:xfrm>
              <a:off x="5853578" y="5465418"/>
              <a:ext cx="473206" cy="288546"/>
              <a:chOff x="5864183" y="5453498"/>
              <a:chExt cx="473206" cy="288546"/>
            </a:xfrm>
          </p:grpSpPr>
          <p:sp>
            <p:nvSpPr>
              <p:cNvPr id="101436" name="TextBox 283">
                <a:extLst>
                  <a:ext uri="{FF2B5EF4-FFF2-40B4-BE49-F238E27FC236}">
                    <a16:creationId xmlns:a16="http://schemas.microsoft.com/office/drawing/2014/main" id="{1CB2B7E0-8C18-3EDB-CEC8-BDF6A2DE99DD}"/>
                  </a:ext>
                </a:extLst>
              </p:cNvPr>
              <p:cNvSpPr txBox="1">
                <a:spLocks noChangeArrowheads="1"/>
              </p:cNvSpPr>
              <p:nvPr/>
            </p:nvSpPr>
            <p:spPr bwMode="auto">
              <a:xfrm>
                <a:off x="5864183" y="5453498"/>
                <a:ext cx="4732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 low</a:t>
                </a:r>
              </a:p>
            </p:txBody>
          </p:sp>
          <p:cxnSp>
            <p:nvCxnSpPr>
              <p:cNvPr id="285" name="Straight Connector 284">
                <a:extLst>
                  <a:ext uri="{FF2B5EF4-FFF2-40B4-BE49-F238E27FC236}">
                    <a16:creationId xmlns:a16="http://schemas.microsoft.com/office/drawing/2014/main" id="{F7525A28-352A-DD21-27D6-CC0F1D0803A5}"/>
                  </a:ext>
                </a:extLst>
              </p:cNvPr>
              <p:cNvCxnSpPr>
                <a:cxnSpLocks/>
              </p:cNvCxnSpPr>
              <p:nvPr/>
            </p:nvCxnSpPr>
            <p:spPr>
              <a:xfrm>
                <a:off x="5892222" y="5624795"/>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0" name="Group 265">
              <a:extLst>
                <a:ext uri="{FF2B5EF4-FFF2-40B4-BE49-F238E27FC236}">
                  <a16:creationId xmlns:a16="http://schemas.microsoft.com/office/drawing/2014/main" id="{EFF6052C-CDDA-E2EC-B20C-0E5211592BFA}"/>
                </a:ext>
              </a:extLst>
            </p:cNvPr>
            <p:cNvGrpSpPr>
              <a:grpSpLocks/>
            </p:cNvGrpSpPr>
            <p:nvPr/>
          </p:nvGrpSpPr>
          <p:grpSpPr bwMode="auto">
            <a:xfrm>
              <a:off x="5494308" y="5467662"/>
              <a:ext cx="312906" cy="288546"/>
              <a:chOff x="6525751" y="6292082"/>
              <a:chExt cx="312906" cy="288546"/>
            </a:xfrm>
          </p:grpSpPr>
          <p:sp>
            <p:nvSpPr>
              <p:cNvPr id="101434" name="TextBox 280">
                <a:extLst>
                  <a:ext uri="{FF2B5EF4-FFF2-40B4-BE49-F238E27FC236}">
                    <a16:creationId xmlns:a16="http://schemas.microsoft.com/office/drawing/2014/main" id="{F66D22E7-AE75-D71D-DCFC-0BEA804E6D20}"/>
                  </a:ext>
                </a:extLst>
              </p:cNvPr>
              <p:cNvSpPr txBox="1">
                <a:spLocks noChangeArrowheads="1"/>
              </p:cNvSpPr>
              <p:nvPr/>
            </p:nvSpPr>
            <p:spPr bwMode="auto">
              <a:xfrm>
                <a:off x="6525751" y="629208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3" name="Straight Connector 282">
                <a:extLst>
                  <a:ext uri="{FF2B5EF4-FFF2-40B4-BE49-F238E27FC236}">
                    <a16:creationId xmlns:a16="http://schemas.microsoft.com/office/drawing/2014/main" id="{DDF5CFE3-3B20-2340-17CE-BD33ECADBA09}"/>
                  </a:ext>
                </a:extLst>
              </p:cNvPr>
              <p:cNvCxnSpPr>
                <a:cxnSpLocks/>
              </p:cNvCxnSpPr>
              <p:nvPr/>
            </p:nvCxnSpPr>
            <p:spPr>
              <a:xfrm>
                <a:off x="6554252" y="6462722"/>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1" name="Group 266">
              <a:extLst>
                <a:ext uri="{FF2B5EF4-FFF2-40B4-BE49-F238E27FC236}">
                  <a16:creationId xmlns:a16="http://schemas.microsoft.com/office/drawing/2014/main" id="{55D48725-E5A5-DAB0-920A-0085705E02B8}"/>
                </a:ext>
              </a:extLst>
            </p:cNvPr>
            <p:cNvGrpSpPr>
              <a:grpSpLocks/>
            </p:cNvGrpSpPr>
            <p:nvPr/>
          </p:nvGrpSpPr>
          <p:grpSpPr bwMode="auto">
            <a:xfrm>
              <a:off x="5704335" y="5990464"/>
              <a:ext cx="332362" cy="246221"/>
              <a:chOff x="8553519" y="1263312"/>
              <a:chExt cx="332362" cy="246221"/>
            </a:xfrm>
          </p:grpSpPr>
          <p:sp>
            <p:nvSpPr>
              <p:cNvPr id="101432" name="TextBox 278">
                <a:extLst>
                  <a:ext uri="{FF2B5EF4-FFF2-40B4-BE49-F238E27FC236}">
                    <a16:creationId xmlns:a16="http://schemas.microsoft.com/office/drawing/2014/main" id="{907684CD-8BB4-8455-2730-2D36990D1E83}"/>
                  </a:ext>
                </a:extLst>
              </p:cNvPr>
              <p:cNvSpPr txBox="1">
                <a:spLocks noChangeArrowheads="1"/>
              </p:cNvSpPr>
              <p:nvPr/>
            </p:nvSpPr>
            <p:spPr bwMode="auto">
              <a:xfrm>
                <a:off x="8572975" y="1263312"/>
                <a:ext cx="31290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16</a:t>
                </a:r>
              </a:p>
            </p:txBody>
          </p:sp>
          <p:cxnSp>
            <p:nvCxnSpPr>
              <p:cNvPr id="280" name="Straight Connector 279">
                <a:extLst>
                  <a:ext uri="{FF2B5EF4-FFF2-40B4-BE49-F238E27FC236}">
                    <a16:creationId xmlns:a16="http://schemas.microsoft.com/office/drawing/2014/main" id="{8EF60693-E9CE-DE0B-2396-5902338A99CB}"/>
                  </a:ext>
                </a:extLst>
              </p:cNvPr>
              <p:cNvCxnSpPr>
                <a:cxnSpLocks/>
              </p:cNvCxnSpPr>
              <p:nvPr/>
            </p:nvCxnSpPr>
            <p:spPr>
              <a:xfrm>
                <a:off x="8552984" y="1392079"/>
                <a:ext cx="128599"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422" name="Group 267">
              <a:extLst>
                <a:ext uri="{FF2B5EF4-FFF2-40B4-BE49-F238E27FC236}">
                  <a16:creationId xmlns:a16="http://schemas.microsoft.com/office/drawing/2014/main" id="{154741F3-B67B-E6EB-AC7D-F6B16F96A9B6}"/>
                </a:ext>
              </a:extLst>
            </p:cNvPr>
            <p:cNvGrpSpPr>
              <a:grpSpLocks/>
            </p:cNvGrpSpPr>
            <p:nvPr/>
          </p:nvGrpSpPr>
          <p:grpSpPr bwMode="auto">
            <a:xfrm>
              <a:off x="6323520" y="5303158"/>
              <a:ext cx="683833" cy="385662"/>
              <a:chOff x="6334125" y="5291238"/>
              <a:chExt cx="683833" cy="385662"/>
            </a:xfrm>
          </p:grpSpPr>
          <p:grpSp>
            <p:nvGrpSpPr>
              <p:cNvPr id="101426" name="Group 272">
                <a:extLst>
                  <a:ext uri="{FF2B5EF4-FFF2-40B4-BE49-F238E27FC236}">
                    <a16:creationId xmlns:a16="http://schemas.microsoft.com/office/drawing/2014/main" id="{0B58125B-ED51-685F-D016-00A4B4701AAF}"/>
                  </a:ext>
                </a:extLst>
              </p:cNvPr>
              <p:cNvGrpSpPr>
                <a:grpSpLocks/>
              </p:cNvGrpSpPr>
              <p:nvPr/>
            </p:nvGrpSpPr>
            <p:grpSpPr bwMode="auto">
              <a:xfrm>
                <a:off x="6334125" y="5361123"/>
                <a:ext cx="290008" cy="315777"/>
                <a:chOff x="6334125" y="5361123"/>
                <a:chExt cx="290008" cy="315777"/>
              </a:xfrm>
            </p:grpSpPr>
            <p:cxnSp>
              <p:nvCxnSpPr>
                <p:cNvPr id="277" name="Straight Connector 276">
                  <a:extLst>
                    <a:ext uri="{FF2B5EF4-FFF2-40B4-BE49-F238E27FC236}">
                      <a16:creationId xmlns:a16="http://schemas.microsoft.com/office/drawing/2014/main" id="{58A808C2-6CAA-0240-1D20-EF3A38D4AA97}"/>
                    </a:ext>
                  </a:extLst>
                </p:cNvPr>
                <p:cNvCxnSpPr>
                  <a:cxnSpLocks/>
                </p:cNvCxnSpPr>
                <p:nvPr/>
              </p:nvCxnSpPr>
              <p:spPr>
                <a:xfrm>
                  <a:off x="6338350" y="5361317"/>
                  <a:ext cx="279426" cy="160309"/>
                </a:xfrm>
                <a:prstGeom prst="line">
                  <a:avLst/>
                </a:prstGeom>
                <a:ln w="25400">
                  <a:noFill/>
                </a:ln>
              </p:spPr>
              <p:style>
                <a:lnRef idx="1">
                  <a:schemeClr val="accent1"/>
                </a:lnRef>
                <a:fillRef idx="0">
                  <a:schemeClr val="accent1"/>
                </a:fillRef>
                <a:effectRef idx="0">
                  <a:schemeClr val="accent1"/>
                </a:effectRef>
                <a:fontRef idx="minor">
                  <a:schemeClr val="tx1"/>
                </a:fontRef>
              </p:style>
            </p:cxnSp>
            <p:cxnSp>
              <p:nvCxnSpPr>
                <p:cNvPr id="278" name="Straight Connector 277">
                  <a:extLst>
                    <a:ext uri="{FF2B5EF4-FFF2-40B4-BE49-F238E27FC236}">
                      <a16:creationId xmlns:a16="http://schemas.microsoft.com/office/drawing/2014/main" id="{9637438C-D253-7FFB-B53F-AB5E7C2EDF9A}"/>
                    </a:ext>
                  </a:extLst>
                </p:cNvPr>
                <p:cNvCxnSpPr>
                  <a:cxnSpLocks/>
                </p:cNvCxnSpPr>
                <p:nvPr/>
              </p:nvCxnSpPr>
              <p:spPr>
                <a:xfrm flipV="1">
                  <a:off x="6333588" y="5521626"/>
                  <a:ext cx="290539" cy="155547"/>
                </a:xfrm>
                <a:prstGeom prst="line">
                  <a:avLst/>
                </a:prstGeom>
                <a:ln w="25400">
                  <a:noFill/>
                </a:ln>
              </p:spPr>
              <p:style>
                <a:lnRef idx="1">
                  <a:schemeClr val="accent1"/>
                </a:lnRef>
                <a:fillRef idx="0">
                  <a:schemeClr val="accent1"/>
                </a:fillRef>
                <a:effectRef idx="0">
                  <a:schemeClr val="accent1"/>
                </a:effectRef>
                <a:fontRef idx="minor">
                  <a:schemeClr val="tx1"/>
                </a:fontRef>
              </p:style>
            </p:cxnSp>
          </p:grpSp>
          <p:grpSp>
            <p:nvGrpSpPr>
              <p:cNvPr id="101427" name="Group 273">
                <a:extLst>
                  <a:ext uri="{FF2B5EF4-FFF2-40B4-BE49-F238E27FC236}">
                    <a16:creationId xmlns:a16="http://schemas.microsoft.com/office/drawing/2014/main" id="{6CBEC5C7-C76A-F439-334E-3E44E45C8133}"/>
                  </a:ext>
                </a:extLst>
              </p:cNvPr>
              <p:cNvGrpSpPr>
                <a:grpSpLocks/>
              </p:cNvGrpSpPr>
              <p:nvPr/>
            </p:nvGrpSpPr>
            <p:grpSpPr bwMode="auto">
              <a:xfrm>
                <a:off x="6769172" y="5291238"/>
                <a:ext cx="248786" cy="288546"/>
                <a:chOff x="6769172" y="5291238"/>
                <a:chExt cx="248786" cy="288546"/>
              </a:xfrm>
            </p:grpSpPr>
            <p:sp>
              <p:nvSpPr>
                <p:cNvPr id="101428" name="TextBox 274">
                  <a:extLst>
                    <a:ext uri="{FF2B5EF4-FFF2-40B4-BE49-F238E27FC236}">
                      <a16:creationId xmlns:a16="http://schemas.microsoft.com/office/drawing/2014/main" id="{4D7DA335-7A49-A95B-8E98-087307B7A060}"/>
                    </a:ext>
                  </a:extLst>
                </p:cNvPr>
                <p:cNvSpPr txBox="1">
                  <a:spLocks noChangeArrowheads="1"/>
                </p:cNvSpPr>
                <p:nvPr/>
              </p:nvSpPr>
              <p:spPr bwMode="auto">
                <a:xfrm>
                  <a:off x="6769172" y="5291238"/>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6" name="Straight Connector 275">
                  <a:extLst>
                    <a:ext uri="{FF2B5EF4-FFF2-40B4-BE49-F238E27FC236}">
                      <a16:creationId xmlns:a16="http://schemas.microsoft.com/office/drawing/2014/main" id="{1542E85B-9110-D82D-B2A0-692B6D220420}"/>
                    </a:ext>
                  </a:extLst>
                </p:cNvPr>
                <p:cNvCxnSpPr>
                  <a:cxnSpLocks/>
                </p:cNvCxnSpPr>
                <p:nvPr/>
              </p:nvCxnSpPr>
              <p:spPr>
                <a:xfrm>
                  <a:off x="6797182" y="5462899"/>
                  <a:ext cx="76207" cy="117454"/>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423" name="Group 268">
              <a:extLst>
                <a:ext uri="{FF2B5EF4-FFF2-40B4-BE49-F238E27FC236}">
                  <a16:creationId xmlns:a16="http://schemas.microsoft.com/office/drawing/2014/main" id="{30F45913-AB08-D380-A65F-4215CE2481A7}"/>
                </a:ext>
              </a:extLst>
            </p:cNvPr>
            <p:cNvGrpSpPr>
              <a:grpSpLocks/>
            </p:cNvGrpSpPr>
            <p:nvPr/>
          </p:nvGrpSpPr>
          <p:grpSpPr bwMode="auto">
            <a:xfrm>
              <a:off x="4310854" y="4689580"/>
              <a:ext cx="268242" cy="246221"/>
              <a:chOff x="8600006" y="1271404"/>
              <a:chExt cx="268242" cy="246221"/>
            </a:xfrm>
          </p:grpSpPr>
          <p:sp>
            <p:nvSpPr>
              <p:cNvPr id="101424" name="TextBox 270">
                <a:extLst>
                  <a:ext uri="{FF2B5EF4-FFF2-40B4-BE49-F238E27FC236}">
                    <a16:creationId xmlns:a16="http://schemas.microsoft.com/office/drawing/2014/main" id="{4F98F1CE-18BF-24E3-A5E1-76C620E19D9F}"/>
                  </a:ext>
                </a:extLst>
              </p:cNvPr>
              <p:cNvSpPr txBox="1">
                <a:spLocks noChangeArrowheads="1"/>
              </p:cNvSpPr>
              <p:nvPr/>
            </p:nvSpPr>
            <p:spPr bwMode="auto">
              <a:xfrm>
                <a:off x="8619462" y="1271404"/>
                <a:ext cx="2487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latin typeface="Times New Roman" panose="02020603050405020304" pitchFamily="18" charset="0"/>
                  </a:rPr>
                  <a:t>8</a:t>
                </a:r>
              </a:p>
            </p:txBody>
          </p:sp>
          <p:cxnSp>
            <p:nvCxnSpPr>
              <p:cNvPr id="272" name="Straight Connector 271">
                <a:extLst>
                  <a:ext uri="{FF2B5EF4-FFF2-40B4-BE49-F238E27FC236}">
                    <a16:creationId xmlns:a16="http://schemas.microsoft.com/office/drawing/2014/main" id="{950EF9BE-48A4-4C47-F415-FCCC98BDB036}"/>
                  </a:ext>
                </a:extLst>
              </p:cNvPr>
              <p:cNvCxnSpPr>
                <a:cxnSpLocks/>
              </p:cNvCxnSpPr>
              <p:nvPr/>
            </p:nvCxnSpPr>
            <p:spPr>
              <a:xfrm>
                <a:off x="8600585" y="1399533"/>
                <a:ext cx="128600" cy="111106"/>
              </a:xfrm>
              <a:prstGeom prst="line">
                <a:avLst/>
              </a:prstGeom>
              <a:ln w="95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101380" name="Group 404">
            <a:extLst>
              <a:ext uri="{FF2B5EF4-FFF2-40B4-BE49-F238E27FC236}">
                <a16:creationId xmlns:a16="http://schemas.microsoft.com/office/drawing/2014/main" id="{04C5E656-AB2F-A870-0972-CC6EA562D41D}"/>
              </a:ext>
            </a:extLst>
          </p:cNvPr>
          <p:cNvGrpSpPr>
            <a:grpSpLocks/>
          </p:cNvGrpSpPr>
          <p:nvPr/>
        </p:nvGrpSpPr>
        <p:grpSpPr bwMode="auto">
          <a:xfrm>
            <a:off x="7229476" y="2495551"/>
            <a:ext cx="855663" cy="754063"/>
            <a:chOff x="6315797" y="2494862"/>
            <a:chExt cx="855712" cy="754757"/>
          </a:xfrm>
        </p:grpSpPr>
        <p:sp>
          <p:nvSpPr>
            <p:cNvPr id="101381" name="TextBox 405">
              <a:extLst>
                <a:ext uri="{FF2B5EF4-FFF2-40B4-BE49-F238E27FC236}">
                  <a16:creationId xmlns:a16="http://schemas.microsoft.com/office/drawing/2014/main" id="{678CB7E1-BA76-9E25-5E1D-939B53402663}"/>
                </a:ext>
              </a:extLst>
            </p:cNvPr>
            <p:cNvSpPr txBox="1">
              <a:spLocks noChangeArrowheads="1"/>
            </p:cNvSpPr>
            <p:nvPr/>
          </p:nvSpPr>
          <p:spPr bwMode="auto">
            <a:xfrm>
              <a:off x="6389956" y="2982901"/>
              <a:ext cx="723275"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000">
                  <a:solidFill>
                    <a:schemeClr val="tx1"/>
                  </a:solidFill>
                  <a:latin typeface="Courier" pitchFamily="2" charset="0"/>
                </a:rPr>
                <a:t>0 0 0 0</a:t>
              </a:r>
            </a:p>
          </p:txBody>
        </p:sp>
        <p:sp>
          <p:nvSpPr>
            <p:cNvPr id="410" name="Rectangle 409">
              <a:extLst>
                <a:ext uri="{FF2B5EF4-FFF2-40B4-BE49-F238E27FC236}">
                  <a16:creationId xmlns:a16="http://schemas.microsoft.com/office/drawing/2014/main" id="{6EF5A2D3-4B5F-4F89-A6B4-19F4003D4F26}"/>
                </a:ext>
              </a:extLst>
            </p:cNvPr>
            <p:cNvSpPr/>
            <p:nvPr/>
          </p:nvSpPr>
          <p:spPr>
            <a:xfrm>
              <a:off x="6445979" y="3003330"/>
              <a:ext cx="601697" cy="200209"/>
            </a:xfrm>
            <a:prstGeom prst="rect">
              <a:avLst/>
            </a:prstGeom>
            <a:no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1" name="Rectangle 410">
              <a:extLst>
                <a:ext uri="{FF2B5EF4-FFF2-40B4-BE49-F238E27FC236}">
                  <a16:creationId xmlns:a16="http://schemas.microsoft.com/office/drawing/2014/main" id="{37AFD609-97FB-BE81-F3CC-775B39D1451A}"/>
                </a:ext>
              </a:extLst>
            </p:cNvPr>
            <p:cNvSpPr/>
            <p:nvPr/>
          </p:nvSpPr>
          <p:spPr>
            <a:xfrm>
              <a:off x="6315797" y="2785642"/>
              <a:ext cx="855712" cy="463977"/>
            </a:xfrm>
            <a:prstGeom prst="rect">
              <a:avLst/>
            </a:pr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1384" name="TextBox 411">
              <a:extLst>
                <a:ext uri="{FF2B5EF4-FFF2-40B4-BE49-F238E27FC236}">
                  <a16:creationId xmlns:a16="http://schemas.microsoft.com/office/drawing/2014/main" id="{6F9A4382-7B7A-DD4A-C62B-FD0373A1ECED}"/>
                </a:ext>
              </a:extLst>
            </p:cNvPr>
            <p:cNvSpPr txBox="1">
              <a:spLocks noChangeArrowheads="1"/>
            </p:cNvSpPr>
            <p:nvPr/>
          </p:nvSpPr>
          <p:spPr bwMode="auto">
            <a:xfrm>
              <a:off x="6698619" y="2494862"/>
              <a:ext cx="340158" cy="2616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sz="1100">
                  <a:solidFill>
                    <a:schemeClr val="tx1"/>
                  </a:solidFill>
                  <a:latin typeface="Times New Roman" panose="02020603050405020304" pitchFamily="18" charset="0"/>
                </a:rPr>
                <a:t>c</a:t>
              </a:r>
              <a:r>
                <a:rPr lang="en-US" altLang="en-US" sz="1100" baseline="-25000">
                  <a:solidFill>
                    <a:schemeClr val="tx1"/>
                  </a:solidFill>
                  <a:latin typeface="Times New Roman" panose="02020603050405020304" pitchFamily="18" charset="0"/>
                </a:rPr>
                <a:t>14</a:t>
              </a:r>
            </a:p>
          </p:txBody>
        </p:sp>
        <p:cxnSp>
          <p:nvCxnSpPr>
            <p:cNvPr id="413" name="Straight Arrow Connector 412">
              <a:extLst>
                <a:ext uri="{FF2B5EF4-FFF2-40B4-BE49-F238E27FC236}">
                  <a16:creationId xmlns:a16="http://schemas.microsoft.com/office/drawing/2014/main" id="{3399A767-B8EC-692A-3A8B-BFAC8EEF167D}"/>
                </a:ext>
              </a:extLst>
            </p:cNvPr>
            <p:cNvCxnSpPr/>
            <p:nvPr/>
          </p:nvCxnSpPr>
          <p:spPr>
            <a:xfrm>
              <a:off x="6734921" y="2547298"/>
              <a:ext cx="0" cy="220865"/>
            </a:xfrm>
            <a:prstGeom prst="straightConnector1">
              <a:avLst/>
            </a:prstGeom>
            <a:ln w="22225">
              <a:solidFill>
                <a:schemeClr val="tx1"/>
              </a:solidFill>
              <a:tailEnd type="triangle" w="sm" len="med"/>
            </a:ln>
          </p:spPr>
          <p:style>
            <a:lnRef idx="1">
              <a:schemeClr val="accent1"/>
            </a:lnRef>
            <a:fillRef idx="0">
              <a:schemeClr val="accent1"/>
            </a:fillRef>
            <a:effectRef idx="0">
              <a:schemeClr val="accent1"/>
            </a:effectRef>
            <a:fontRef idx="minor">
              <a:schemeClr val="tx1"/>
            </a:fontRef>
          </p:style>
        </p:cxnSp>
        <p:sp>
          <p:nvSpPr>
            <p:cNvPr id="101386" name="TextBox 413">
              <a:extLst>
                <a:ext uri="{FF2B5EF4-FFF2-40B4-BE49-F238E27FC236}">
                  <a16:creationId xmlns:a16="http://schemas.microsoft.com/office/drawing/2014/main" id="{30305283-8694-CB05-D6BF-3E2A1DC99261}"/>
                </a:ext>
              </a:extLst>
            </p:cNvPr>
            <p:cNvSpPr txBox="1">
              <a:spLocks noChangeArrowheads="1"/>
            </p:cNvSpPr>
            <p:nvPr/>
          </p:nvSpPr>
          <p:spPr bwMode="auto">
            <a:xfrm>
              <a:off x="6315797" y="2749596"/>
              <a:ext cx="855705"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pPr algn="ctr"/>
              <a:r>
                <a:rPr lang="en-US" altLang="en-US" sz="1200"/>
                <a:t>Flags</a:t>
              </a:r>
            </a:p>
          </p:txBody>
        </p:sp>
      </p:grpSp>
      <p:sp>
        <p:nvSpPr>
          <p:cNvPr id="3" name="TextBox 3">
            <a:extLst>
              <a:ext uri="{FF2B5EF4-FFF2-40B4-BE49-F238E27FC236}">
                <a16:creationId xmlns:a16="http://schemas.microsoft.com/office/drawing/2014/main" id="{5D5CB03F-6FB5-2BD3-D6BD-CCB24011FCFE}"/>
              </a:ext>
            </a:extLst>
          </p:cNvPr>
          <p:cNvSpPr txBox="1">
            <a:spLocks noChangeArrowheads="1"/>
          </p:cNvSpPr>
          <p:nvPr/>
        </p:nvSpPr>
        <p:spPr bwMode="auto">
          <a:xfrm>
            <a:off x="3602016" y="140969"/>
            <a:ext cx="7294562" cy="738664"/>
          </a:xfrm>
          <a:prstGeom prst="rect">
            <a:avLst/>
          </a:prstGeom>
          <a:solidFill>
            <a:schemeClr val="bg1">
              <a:lumMod val="75000"/>
            </a:schemeClr>
          </a:solidFill>
          <a:ln>
            <a:noFill/>
          </a:ln>
        </p:spPr>
        <p:txBody>
          <a:bodyPr>
            <a:spAutoFit/>
          </a:bodyPr>
          <a:lstStyle>
            <a:lvl1pPr>
              <a:defRPr sz="1400">
                <a:solidFill>
                  <a:srgbClr val="000000"/>
                </a:solidFill>
                <a:latin typeface="Arial" panose="020B0604020202020204" pitchFamily="34" charset="0"/>
                <a:ea typeface="ＭＳ Ｐゴシック" panose="020B0600070205080204" pitchFamily="34" charset="-128"/>
                <a:cs typeface="Arial" panose="020B0604020202020204" pitchFamily="34" charset="0"/>
                <a:sym typeface="Arial" panose="020B0604020202020204" pitchFamily="34" charset="0"/>
              </a:defRPr>
            </a:lvl1pPr>
            <a:lvl2pPr marL="742950" indent="-28575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2pPr>
            <a:lvl3pPr marL="11430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3pPr>
            <a:lvl4pPr marL="16002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4pPr>
            <a:lvl5pPr marL="2057400" indent="-228600">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5pPr>
            <a:lvl6pPr marL="25146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6pPr>
            <a:lvl7pPr marL="29718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7pPr>
            <a:lvl8pPr marL="34290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8pPr>
            <a:lvl9pPr marL="3886200" indent="-228600" eaLnBrk="0" fontAlgn="base" hangingPunct="0">
              <a:spcBef>
                <a:spcPct val="0"/>
              </a:spcBef>
              <a:spcAft>
                <a:spcPct val="0"/>
              </a:spcAft>
              <a:defRPr sz="1400">
                <a:solidFill>
                  <a:srgbClr val="000000"/>
                </a:solidFill>
                <a:latin typeface="Arial" panose="020B0604020202020204" pitchFamily="34" charset="0"/>
                <a:ea typeface="Arial" panose="020B0604020202020204" pitchFamily="34" charset="0"/>
                <a:cs typeface="Arial" panose="020B0604020202020204" pitchFamily="34" charset="0"/>
                <a:sym typeface="Arial" panose="020B0604020202020204" pitchFamily="34" charset="0"/>
              </a:defRPr>
            </a:lvl9pPr>
          </a:lstStyle>
          <a:p>
            <a:r>
              <a:rPr lang="en-US" altLang="en-US" dirty="0">
                <a:latin typeface="Courier" pitchFamily="2" charset="0"/>
              </a:rPr>
              <a:t>Don’t do anything for one clock cycle:</a:t>
            </a:r>
          </a:p>
          <a:p>
            <a:endParaRPr lang="en-US" altLang="en-US" dirty="0">
              <a:latin typeface="Courier" pitchFamily="2" charset="0"/>
            </a:endParaRPr>
          </a:p>
          <a:p>
            <a:r>
              <a:rPr lang="en-US" altLang="en-US" dirty="0">
                <a:latin typeface="Courier" pitchFamily="2" charset="0"/>
              </a:rPr>
              <a:t>NOOP         </a:t>
            </a:r>
            <a:r>
              <a:rPr lang="en-US" altLang="en-US" dirty="0">
                <a:solidFill>
                  <a:srgbClr val="FF0000"/>
                </a:solidFill>
                <a:latin typeface="Courier" pitchFamily="2" charset="0"/>
              </a:rPr>
              <a:t>NO</a:t>
            </a:r>
            <a:r>
              <a:rPr lang="en-US" altLang="en-US" dirty="0">
                <a:latin typeface="Courier" pitchFamily="2" charset="0"/>
              </a:rPr>
              <a:t> </a:t>
            </a:r>
            <a:r>
              <a:rPr lang="en-US" altLang="en-US" dirty="0" err="1">
                <a:solidFill>
                  <a:srgbClr val="FF0000"/>
                </a:solidFill>
                <a:latin typeface="Courier" pitchFamily="2" charset="0"/>
              </a:rPr>
              <a:t>OP</a:t>
            </a:r>
            <a:r>
              <a:rPr lang="en-US" altLang="en-US" dirty="0" err="1">
                <a:latin typeface="Courier" pitchFamily="2" charset="0"/>
              </a:rPr>
              <a:t>eration</a:t>
            </a:r>
            <a:endParaRPr lang="en-US" altLang="en-US" dirty="0">
              <a:latin typeface="Courier" pitchFamily="2" charset="0"/>
            </a:endParaRPr>
          </a:p>
        </p:txBody>
      </p:sp>
    </p:spTree>
    <p:extLst>
      <p:ext uri="{BB962C8B-B14F-4D97-AF65-F5344CB8AC3E}">
        <p14:creationId xmlns:p14="http://schemas.microsoft.com/office/powerpoint/2010/main" val="1585542159"/>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3871053771"/>
      </p:ext>
    </p:extLst>
  </p:cSld>
  <p:clrMapOvr>
    <a:masterClrMapping/>
  </p:clrMapOvr>
</p:sld>
</file>

<file path=ppt/theme/theme1.xml><?xml version="1.0" encoding="utf-8"?>
<a:theme xmlns:a="http://schemas.openxmlformats.org/drawingml/2006/main" name="1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Blank">
  <a:themeElements>
    <a:clrScheme name="Blank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a:majorFont>
        <a:latin typeface="Arial"/>
        <a:ea typeface="ＭＳ Ｐゴシック"/>
        <a:cs typeface=""/>
      </a:majorFont>
      <a:minorFont>
        <a:latin typeface="Arial"/>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charset="0"/>
            <a:ea typeface="ＭＳ Ｐゴシック" charset="0"/>
          </a:defRPr>
        </a:defPPr>
      </a:lstStyle>
    </a:lnDef>
  </a:objectDefaults>
  <a:extraClrSchemeLst>
    <a:extraClrScheme>
      <a:clrScheme name="Blank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Custom Theme">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Yu Gothic Light"/>
        <a:font script="Hang" typeface="맑은 고딕"/>
        <a:font script="Hans" typeface="DengXian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Yu Gothic"/>
        <a:font script="Hang" typeface="맑은 고딕"/>
        <a:font script="Hans" typeface="DengXian"/>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34442</TotalTime>
  <Words>33062</Words>
  <Application>Microsoft Macintosh PowerPoint</Application>
  <PresentationFormat>Custom</PresentationFormat>
  <Paragraphs>15834</Paragraphs>
  <Slides>322</Slides>
  <Notes>31</Notes>
  <HiddenSlides>0</HiddenSlides>
  <MMClips>0</MMClips>
  <ScaleCrop>false</ScaleCrop>
  <HeadingPairs>
    <vt:vector size="6" baseType="variant">
      <vt:variant>
        <vt:lpstr>Fonts Used</vt:lpstr>
      </vt:variant>
      <vt:variant>
        <vt:i4>7</vt:i4>
      </vt:variant>
      <vt:variant>
        <vt:lpstr>Theme</vt:lpstr>
      </vt:variant>
      <vt:variant>
        <vt:i4>2</vt:i4>
      </vt:variant>
      <vt:variant>
        <vt:lpstr>Slide Titles</vt:lpstr>
      </vt:variant>
      <vt:variant>
        <vt:i4>322</vt:i4>
      </vt:variant>
    </vt:vector>
  </HeadingPairs>
  <TitlesOfParts>
    <vt:vector size="331" baseType="lpstr">
      <vt:lpstr>Arial</vt:lpstr>
      <vt:lpstr>Courier</vt:lpstr>
      <vt:lpstr>Helvetica</vt:lpstr>
      <vt:lpstr>Times</vt:lpstr>
      <vt:lpstr>Times New Roman</vt:lpstr>
      <vt:lpstr>Times-Roman</vt:lpstr>
      <vt:lpstr>Wingdings</vt:lpstr>
      <vt:lpstr>1_Default Design</vt:lpstr>
      <vt:lpstr>1_Blank</vt:lpstr>
      <vt:lpstr>PowerPoint Presentation</vt:lpstr>
      <vt:lpstr>Assembly Language  </vt:lpstr>
      <vt:lpstr>Assembly Language (for the i281 CPU)</vt:lpstr>
      <vt:lpstr>PowerPoint Presentation</vt:lpstr>
      <vt:lpstr>PowerPoint Presentation</vt:lpstr>
      <vt:lpstr>PowerPoint Presentation</vt:lpstr>
      <vt:lpstr>PowerPoint Presentation</vt:lpstr>
      <vt:lpstr>PowerPoint Presentation</vt:lpstr>
      <vt:lpstr>i281 CPU Architecture  </vt:lpstr>
      <vt:lpstr>PowerPoint Presentation</vt:lpstr>
      <vt:lpstr>PowerPoint Presentation</vt:lpstr>
      <vt:lpstr>PowerPoint Presentation</vt:lpstr>
      <vt:lpstr>PowerPoint Presentation</vt:lpstr>
      <vt:lpstr>i281 Simulator  </vt:lpstr>
      <vt:lpstr>i281 Simulator</vt:lpstr>
      <vt:lpstr>i281 Example:  Add the numbers from 1 to 5</vt:lpstr>
      <vt:lpstr>i281 Example:  Add the numbers from 1 to 5  C Language  v.s.  Assembly Language</vt:lpstr>
      <vt:lpstr>C Version</vt:lpstr>
      <vt:lpstr>i281 Assembly Version</vt:lpstr>
      <vt:lpstr>i281 Assembly Version</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Add the numbers from 1 to 5</vt:lpstr>
      <vt:lpstr>i281 Example:  Add the numbers from 1 to 5  Assembly Language  v.s.  Machine Language</vt:lpstr>
      <vt:lpstr>i281 Assembly Code </vt:lpstr>
      <vt:lpstr>i281 Assembly Code</vt:lpstr>
      <vt:lpstr>Mapping Assembly to Machine Code</vt:lpstr>
      <vt:lpstr>Mapping Assembly to Machine Code</vt:lpstr>
      <vt:lpstr>Mapping Assembly to Machine Code</vt:lpstr>
      <vt:lpstr>Mapping Assembly to Machine Code</vt:lpstr>
      <vt:lpstr>i281 Example:  Add the numbers from 1 to 5  Preview of OPCODEs</vt:lpstr>
      <vt:lpstr>Mapping Assembly to Machine Code</vt:lpstr>
      <vt:lpstr>Mapping Assembly to Machine Code</vt:lpstr>
      <vt:lpstr>Mapping Assembly to Machine Code</vt:lpstr>
      <vt:lpstr>Mapping Assembly to Machine Code</vt:lpstr>
      <vt:lpstr>Mapping Assembly to Machine Code</vt:lpstr>
      <vt:lpstr>Mapping Assembly to Machine Code</vt:lpstr>
      <vt:lpstr>Mapping Assembly to Machine Code</vt:lpstr>
      <vt:lpstr>OPCODE Mapping</vt:lpstr>
      <vt:lpstr>OPCODE Mapping</vt:lpstr>
      <vt:lpstr>Register Parameter Mapping</vt:lpstr>
      <vt:lpstr>Register Parameter Mapping</vt:lpstr>
      <vt:lpstr>Second Register Parameter Mapping</vt:lpstr>
      <vt:lpstr>Second Register Parameter Mapping</vt:lpstr>
      <vt:lpstr>Value / Address / Offset  Mapping</vt:lpstr>
      <vt:lpstr>Value / Address / Offset  Mapping</vt:lpstr>
      <vt:lpstr>“Don’t care” bits …</vt:lpstr>
      <vt:lpstr>… are mapped to 0 by the Assembler</vt:lpstr>
      <vt:lpstr>Mapping Assembly to Machine Code</vt:lpstr>
      <vt:lpstr>PowerPoint Presentation</vt:lpstr>
      <vt:lpstr>PowerPoint Presentation</vt:lpstr>
      <vt:lpstr>PowerPoint Presentation</vt:lpstr>
      <vt:lpstr>PowerPoint Presentation</vt:lpstr>
      <vt:lpstr>PowerPoint Presentation</vt:lpstr>
      <vt:lpstr>PowerPoint Presentation</vt:lpstr>
      <vt:lpstr>The Assembly Language Instructions</vt:lpstr>
      <vt:lpstr>The  i281 Assembly Instructions</vt:lpstr>
      <vt:lpstr>The  i281 Assembly Instructions</vt:lpstr>
      <vt:lpstr>The OPCODEs</vt:lpstr>
      <vt:lpstr>There  are  only  26  OPCODEs</vt:lpstr>
      <vt:lpstr>There  are  only  26  OPCODEs</vt:lpstr>
      <vt:lpstr>There  are  only  26  OPCODEs</vt:lpstr>
      <vt:lpstr>There  are  only  26  OPCODEs</vt:lpstr>
      <vt:lpstr>There  are  only  26  OPCODEs</vt:lpstr>
      <vt:lpstr>There  are  only  26  OPCODEs</vt:lpstr>
      <vt:lpstr>There  are  only  23  OPCODEs</vt:lpstr>
      <vt:lpstr>The OPCODEs</vt:lpstr>
      <vt:lpstr>The  OPCODEs</vt:lpstr>
      <vt:lpstr>The  OPCODEs</vt:lpstr>
      <vt:lpstr>The  OPCODEs</vt:lpstr>
      <vt:lpstr>The  i281 Assembly Instructions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OPCODEs</vt:lpstr>
      <vt:lpstr>NOOP</vt:lpstr>
      <vt:lpstr>ADD</vt:lpstr>
      <vt:lpstr>ADD</vt:lpstr>
      <vt:lpstr>ADD</vt:lpstr>
      <vt:lpstr>MOVE</vt:lpstr>
      <vt:lpstr>SUB</vt:lpstr>
      <vt:lpstr>CMP</vt:lpstr>
      <vt:lpstr>CMP</vt:lpstr>
      <vt:lpstr>CMP</vt:lpstr>
      <vt:lpstr>SHIFTL</vt:lpstr>
      <vt:lpstr>SHIFTR</vt:lpstr>
      <vt:lpstr>JUMP</vt:lpstr>
      <vt:lpstr>BRE</vt:lpstr>
      <vt:lpstr>BRZ</vt:lpstr>
      <vt:lpstr>BRNE</vt:lpstr>
      <vt:lpstr>BRNZ</vt:lpstr>
      <vt:lpstr>BRG</vt:lpstr>
      <vt:lpstr>BRGE</vt:lpstr>
      <vt:lpstr>PowerPoint Presentation</vt:lpstr>
      <vt:lpstr>ADDI</vt:lpstr>
      <vt:lpstr>SUBI</vt:lpstr>
      <vt:lpstr>LOADI</vt:lpstr>
      <vt:lpstr>PowerPoint Presentation</vt:lpstr>
      <vt:lpstr>LOADP</vt:lpstr>
      <vt:lpstr>LOADP</vt:lpstr>
      <vt:lpstr>PowerPoint Presentation</vt:lpstr>
      <vt:lpstr>LOAD</vt:lpstr>
      <vt:lpstr>LOAD</vt:lpstr>
      <vt:lpstr>PowerPoint Presentation</vt:lpstr>
      <vt:lpstr>LOADF</vt:lpstr>
      <vt:lpstr>LOADF</vt:lpstr>
      <vt:lpstr>PowerPoint Presentation</vt:lpstr>
      <vt:lpstr>STORE</vt:lpstr>
      <vt:lpstr>STORE</vt:lpstr>
      <vt:lpstr>PowerPoint Presentation</vt:lpstr>
      <vt:lpstr>STOREF</vt:lpstr>
      <vt:lpstr>STOREF</vt:lpstr>
      <vt:lpstr>PowerPoint Presentation</vt:lpstr>
      <vt:lpstr>PowerPoint Presentation</vt:lpstr>
      <vt:lpstr>PowerPoint Presentation</vt:lpstr>
      <vt:lpstr>PowerPoint Presentation</vt:lpstr>
      <vt:lpstr>PowerPoint Presentation</vt:lpstr>
      <vt:lpstr>PowerPoint Presentation</vt:lpstr>
      <vt:lpstr>INPUTC</vt:lpstr>
      <vt:lpstr>INPUTC</vt:lpstr>
      <vt:lpstr>PowerPoint Presentation</vt:lpstr>
      <vt:lpstr>INPUTCF</vt:lpstr>
      <vt:lpstr>INPUTCF</vt:lpstr>
      <vt:lpstr>PowerPoint Presentation</vt:lpstr>
      <vt:lpstr>INPUTD</vt:lpstr>
      <vt:lpstr>INPUTD</vt:lpstr>
      <vt:lpstr>PowerPoint Presentation</vt:lpstr>
      <vt:lpstr>INPUTDF</vt:lpstr>
      <vt:lpstr>INPUTDF</vt:lpstr>
      <vt:lpstr>How many unique  assembly instructions are there?  (examples for some of the instructions)</vt:lpstr>
      <vt:lpstr>There is only one NOOP instruction</vt:lpstr>
      <vt:lpstr>There is only one NOOP instruction</vt:lpstr>
      <vt:lpstr>There are 4096 ways to map the assembly NOOP instruction to machine language</vt:lpstr>
      <vt:lpstr>The compiler from assembly to machine language uses only this one by default</vt:lpstr>
      <vt:lpstr>There are 16 possible ADD instructions</vt:lpstr>
      <vt:lpstr>There are 16 possible ADD instructions</vt:lpstr>
      <vt:lpstr>There are 16 possible ADD instructions</vt:lpstr>
      <vt:lpstr>The last 8 bits could be set to anything</vt:lpstr>
      <vt:lpstr>There are 16 possible SUB instructions</vt:lpstr>
      <vt:lpstr>There are 16 possible SUB instructions</vt:lpstr>
      <vt:lpstr>There are 16 possible SUB instructions</vt:lpstr>
      <vt:lpstr>There are 4 possible SHIFTL instructions</vt:lpstr>
      <vt:lpstr>There are 4 possible SHIFTL instructions</vt:lpstr>
      <vt:lpstr>There are 4 possible SHIFTL instructions</vt:lpstr>
      <vt:lpstr>There are 4 possible SHIFTR instructions</vt:lpstr>
      <vt:lpstr>There are 4 possible SHIFTR instructions</vt:lpstr>
      <vt:lpstr>There are many possible JUMP instructions (at the assembly language level)</vt:lpstr>
      <vt:lpstr>There are many possible JUMP instructions</vt:lpstr>
      <vt:lpstr>There are many possible JUMP instructions</vt:lpstr>
      <vt:lpstr>There are many possible JUMP instructions</vt:lpstr>
      <vt:lpstr>PowerPoint Presentation</vt:lpstr>
      <vt:lpstr>PowerPoint Presentation</vt:lpstr>
      <vt:lpstr>Possible Offsets with +1 Correction</vt:lpstr>
      <vt:lpstr>The  i281 Assembly Instructions</vt:lpstr>
      <vt:lpstr>Quick Review: Decoders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OPCODE Decoding Circuit</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OPCODE decoder outputs are one-hot encoded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The Control Table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Sample Assembly Programs for the i281 CPU</vt:lpstr>
      <vt:lpstr>The OPCODEs</vt:lpstr>
      <vt:lpstr>The  OPCODEs</vt:lpstr>
      <vt:lpstr>The  OPCODEs</vt:lpstr>
      <vt:lpstr>The  OPCODEs</vt:lpstr>
      <vt:lpstr>Do Loop</vt:lpstr>
      <vt:lpstr>C Version</vt:lpstr>
      <vt:lpstr>Assembly Version</vt:lpstr>
      <vt:lpstr>Machine Code Version</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Bubble Sort</vt:lpstr>
      <vt:lpstr>C Version</vt:lpstr>
      <vt:lpstr>C Version</vt:lpstr>
      <vt:lpstr>Assembly Version</vt:lpstr>
      <vt:lpstr>Assembly Version</vt:lpstr>
      <vt:lpstr>PowerPoint Presentation</vt:lpstr>
      <vt:lpstr>Machine Code Version</vt:lpstr>
      <vt:lpstr>Machine Code Version</vt:lpstr>
      <vt:lpstr>Machine Code Version</vt:lpstr>
      <vt:lpstr>Machine Code Version</vt:lpstr>
      <vt:lpstr>Machine Code Version</vt:lpstr>
      <vt:lpstr>Machine Code Version</vt:lpstr>
      <vt:lpstr>Machine Code Version</vt:lpstr>
      <vt:lpstr>Machine Code Version</vt:lpstr>
      <vt:lpstr>Machine Code Version</vt:lpstr>
      <vt:lpstr>PowerPoint Presentation</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Assembly      v.s.    Machine Code</vt:lpstr>
      <vt:lpstr>Questions?</vt:lpstr>
      <vt:lpstr>THE END</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cp:lastModifiedBy>Stoytchev, Alexander T [E CPE]</cp:lastModifiedBy>
  <cp:revision>342</cp:revision>
  <cp:lastPrinted>2022-12-02T21:44:35Z</cp:lastPrinted>
  <dcterms:modified xsi:type="dcterms:W3CDTF">2024-12-06T22:20:03Z</dcterms:modified>
</cp:coreProperties>
</file>